
<file path=[Content_Types].xml><?xml version="1.0" encoding="utf-8"?>
<Types xmlns="http://schemas.openxmlformats.org/package/2006/content-types">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diagrams/colors11.xml" ContentType="application/vnd.openxmlformats-officedocument.drawingml.diagramColors+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tableStyles.xml" ContentType="application/vnd.openxmlformats-officedocument.presentationml.tableStyles+xml"/>
  <Override PartName="/ppt/diagrams/layout5.xml" ContentType="application/vnd.openxmlformats-officedocument.drawingml.diagramLayout+xml"/>
  <Override PartName="/ppt/diagrams/data6.xml" ContentType="application/vnd.openxmlformats-officedocument.drawingml.diagramData+xml"/>
  <Override PartName="/ppt/diagrams/colors8.xml" ContentType="application/vnd.openxmlformats-officedocument.drawingml.diagramColors+xml"/>
  <Override PartName="/ppt/notesSlides/notesSlide12.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diagrams/colors6.xml" ContentType="application/vnd.openxmlformats-officedocument.drawingml.diagramColors+xml"/>
  <Override PartName="/ppt/diagrams/drawing7.xml" ContentType="application/vnd.ms-office.drawingml.diagramDrawing+xml"/>
  <Override PartName="/ppt/notesSlides/notesSlide10.xml" ContentType="application/vnd.openxmlformats-officedocument.presentationml.notesSlide+xml"/>
  <Override PartName="/ppt/diagrams/quickStyle9.xml" ContentType="application/vnd.openxmlformats-officedocument.drawingml.diagramStyle+xml"/>
  <Override PartName="/ppt/diagrams/quickStyle11.xml" ContentType="application/vnd.openxmlformats-officedocument.drawingml.diagramStyle+xml"/>
  <Override PartName="/ppt/diagrams/drawing12.xml" ContentType="application/vnd.ms-office.drawingml.diagramDrawing+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notesSlides/notesSlide5.xml" ContentType="application/vnd.openxmlformats-officedocument.presentationml.notesSlide+xml"/>
  <Override PartName="/ppt/diagrams/colors4.xml" ContentType="application/vnd.openxmlformats-officedocument.drawingml.diagramColors+xml"/>
  <Override PartName="/ppt/diagrams/drawing5.xml" ContentType="application/vnd.ms-office.drawingml.diagramDrawing+xml"/>
  <Override PartName="/ppt/diagrams/quickStyle7.xml" ContentType="application/vnd.openxmlformats-officedocument.drawingml.diagramStyle+xml"/>
  <Override PartName="/ppt/diagrams/drawing10.xml" ContentType="application/vnd.ms-office.drawingml.diagramDrawing+xml"/>
  <Override PartName="/ppt/diagrams/layout11.xml" ContentType="application/vnd.openxmlformats-officedocument.drawingml.diagramLayout+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diagrams/drawing3.xml" ContentType="application/vnd.ms-office.drawingml.diagramDrawing+xml"/>
  <Override PartName="/ppt/diagrams/quickStyle5.xml" ContentType="application/vnd.openxmlformats-officedocument.drawingml.diagramStyle+xml"/>
  <Default Extension="png" ContentType="image/png"/>
  <Override PartName="/ppt/diagrams/colors1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drawing1.xml" ContentType="application/vnd.ms-office.drawingml.diagramDrawing+xml"/>
  <Override PartName="/ppt/diagrams/quickStyle3.xml" ContentType="application/vnd.openxmlformats-officedocument.drawingml.diagramStyle+xml"/>
  <Override PartName="/ppt/diagrams/colors10.xml" ContentType="application/vnd.openxmlformats-officedocument.drawingml.diagramColor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diagrams/layout8.xml" ContentType="application/vnd.openxmlformats-officedocument.drawingml.diagramLayout+xml"/>
  <Override PartName="/ppt/diagrams/data12.xml" ContentType="application/vnd.openxmlformats-officedocument.drawingml.diagramData+xml"/>
  <Default Extension="emf" ContentType="image/x-emf"/>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ppt/diagrams/data10.xml" ContentType="application/vnd.openxmlformats-officedocument.drawingml.diagramData+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notesSlides/notesSlide13.xml" ContentType="application/vnd.openxmlformats-officedocument.presentationml.notesSlide+xml"/>
  <Override PartName="/ppt/diagrams/layout2.xml" ContentType="application/vnd.openxmlformats-officedocument.drawingml.diagramLayout+xml"/>
  <Override PartName="/ppt/notesSlides/notesSlide8.xml" ContentType="application/vnd.openxmlformats-officedocument.presentationml.notesSlide+xml"/>
  <Override PartName="/ppt/diagrams/data5.xml" ContentType="application/vnd.openxmlformats-officedocument.drawingml.diagramData+xml"/>
  <Override PartName="/ppt/diagrams/colors7.xml" ContentType="application/vnd.openxmlformats-officedocument.drawingml.diagramColors+xml"/>
  <Override PartName="/ppt/diagrams/drawing8.xml" ContentType="application/vnd.ms-office.drawingml.diagramDrawing+xml"/>
  <Override PartName="/ppt/notesSlides/notesSlide11.xml" ContentType="application/vnd.openxmlformats-officedocument.presentationml.notesSlide+xml"/>
  <Override PartName="/ppt/diagrams/quickStyle12.xml" ContentType="application/vnd.openxmlformats-officedocument.drawingml.diagramStyle+xml"/>
  <Default Extension="vml" ContentType="application/vnd.openxmlformats-officedocument.vmlDrawing"/>
  <Override PartName="/ppt/notesSlides/notesSlide20.xml" ContentType="application/vnd.openxmlformats-officedocument.presentationml.notesSlide+xml"/>
  <Override PartName="/ppt/diagrams/data3.xml" ContentType="application/vnd.openxmlformats-officedocument.drawingml.diagramData+xml"/>
  <Override PartName="/ppt/notesSlides/notesSlide6.xml" ContentType="application/vnd.openxmlformats-officedocument.presentationml.notesSlide+xml"/>
  <Override PartName="/ppt/diagrams/colors5.xml" ContentType="application/vnd.openxmlformats-officedocument.drawingml.diagramColors+xml"/>
  <Override PartName="/ppt/diagrams/drawing6.xml" ContentType="application/vnd.ms-office.drawingml.diagramDrawing+xml"/>
  <Override PartName="/ppt/diagrams/quickStyle8.xml" ContentType="application/vnd.openxmlformats-officedocument.drawingml.diagramStyle+xml"/>
  <Override PartName="/ppt/diagrams/quickStyle10.xml" ContentType="application/vnd.openxmlformats-officedocument.drawingml.diagramStyle+xml"/>
  <Override PartName="/ppt/diagrams/drawing11.xml" ContentType="application/vnd.ms-office.drawingml.diagramDrawing+xml"/>
  <Override PartName="/ppt/slides/slide8.xml" ContentType="application/vnd.openxmlformats-officedocument.presentationml.slide+xml"/>
  <Override PartName="/ppt/handoutMasters/handoutMaster1.xml" ContentType="application/vnd.openxmlformats-officedocument.presentationml.handoutMaster+xml"/>
  <Override PartName="/ppt/diagrams/data1.xml" ContentType="application/vnd.openxmlformats-officedocument.drawingml.diagramData+xml"/>
  <Override PartName="/ppt/notesSlides/notesSlide4.xml" ContentType="application/vnd.openxmlformats-officedocument.presentationml.notesSlide+xml"/>
  <Override PartName="/ppt/diagrams/colors3.xml" ContentType="application/vnd.openxmlformats-officedocument.drawingml.diagramColors+xml"/>
  <Override PartName="/ppt/diagrams/drawing4.xml" ContentType="application/vnd.ms-office.drawingml.diagramDrawing+xml"/>
  <Override PartName="/ppt/diagrams/quickStyle6.xml" ContentType="application/vnd.openxmlformats-officedocument.drawingml.diagramStyle+xml"/>
  <Override PartName="/ppt/diagrams/layout12.xml" ContentType="application/vnd.openxmlformats-officedocument.drawingml.diagramLayout+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diagrams/data11.xml" ContentType="application/vnd.openxmlformats-officedocument.drawingml.diagramData+xml"/>
  <Default Extension="xls" ContentType="application/vnd.ms-excel"/>
  <Override PartName="/ppt/notesSlides/notesSlide18.xml" ContentType="application/vnd.openxmlformats-officedocument.presentationml.notesSlide+xml"/>
  <Default Extension="rels" ContentType="application/vnd.openxmlformats-package.relationships+xml"/>
  <Override PartName="/ppt/diagrams/layout7.xml" ContentType="application/vnd.openxmlformats-officedocument.drawingml.diagramLayout+xml"/>
  <Override PartName="/ppt/diagrams/data8.xml" ContentType="application/vnd.openxmlformats-officedocument.drawingml.diagramData+xml"/>
  <Override PartName="/ppt/slides/slide12.xml" ContentType="application/vnd.openxmlformats-officedocument.presentationml.slide+xml"/>
  <Override PartName="/ppt/notesSlides/notesSlide14.xml" ContentType="application/vnd.openxmlformats-officedocument.presentationml.notesSlide+xml"/>
  <Override PartName="/ppt/diagrams/layout3.xml" ContentType="application/vnd.openxmlformats-officedocument.drawingml.diagramLayout+xml"/>
  <Override PartName="/ppt/diagrams/data4.xml" ContentType="application/vnd.openxmlformats-officedocument.drawingml.diagramData+xml"/>
  <Override PartName="/ppt/notesSlides/notesSlide9.xml" ContentType="application/vnd.openxmlformats-officedocument.presentationml.notesSlide+xml"/>
  <Override PartName="/ppt/diagrams/drawing9.xml" ContentType="application/vnd.ms-office.drawingml.diagramDrawing+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1"/>
  </p:sldMasterIdLst>
  <p:notesMasterIdLst>
    <p:notesMasterId r:id="rId22"/>
  </p:notesMasterIdLst>
  <p:handoutMasterIdLst>
    <p:handoutMasterId r:id="rId23"/>
  </p:handoutMasterIdLst>
  <p:sldIdLst>
    <p:sldId id="1809" r:id="rId2"/>
    <p:sldId id="2023" r:id="rId3"/>
    <p:sldId id="2346" r:id="rId4"/>
    <p:sldId id="2396" r:id="rId5"/>
    <p:sldId id="2400" r:id="rId6"/>
    <p:sldId id="2398" r:id="rId7"/>
    <p:sldId id="2404" r:id="rId8"/>
    <p:sldId id="2405" r:id="rId9"/>
    <p:sldId id="2384" r:id="rId10"/>
    <p:sldId id="2321" r:id="rId11"/>
    <p:sldId id="2331" r:id="rId12"/>
    <p:sldId id="2376" r:id="rId13"/>
    <p:sldId id="2375" r:id="rId14"/>
    <p:sldId id="2370" r:id="rId15"/>
    <p:sldId id="2371" r:id="rId16"/>
    <p:sldId id="2377" r:id="rId17"/>
    <p:sldId id="2254" r:id="rId18"/>
    <p:sldId id="2256" r:id="rId19"/>
    <p:sldId id="2385" r:id="rId20"/>
    <p:sldId id="1909" r:id="rId21"/>
  </p:sldIdLst>
  <p:sldSz cx="9144000" cy="6858000" type="screen4x3"/>
  <p:notesSz cx="6797675" cy="9928225"/>
  <p:custDataLst>
    <p:tags r:id="rId24"/>
  </p:custDataLst>
  <p:defaultTextStyle>
    <a:defPPr>
      <a:defRPr lang="en-US"/>
    </a:defPPr>
    <a:lvl1pPr algn="l" rtl="0" fontAlgn="base">
      <a:spcBef>
        <a:spcPct val="0"/>
      </a:spcBef>
      <a:spcAft>
        <a:spcPct val="0"/>
      </a:spcAft>
      <a:defRPr kumimoji="1" sz="2800" b="1" kern="1200">
        <a:solidFill>
          <a:srgbClr val="FF3300"/>
        </a:solidFill>
        <a:latin typeface="Arial" charset="0"/>
        <a:ea typeface="新細明體" charset="-120"/>
        <a:cs typeface="+mn-cs"/>
      </a:defRPr>
    </a:lvl1pPr>
    <a:lvl2pPr marL="457200" algn="l" rtl="0" fontAlgn="base">
      <a:spcBef>
        <a:spcPct val="0"/>
      </a:spcBef>
      <a:spcAft>
        <a:spcPct val="0"/>
      </a:spcAft>
      <a:defRPr kumimoji="1" sz="2800" b="1" kern="1200">
        <a:solidFill>
          <a:srgbClr val="FF3300"/>
        </a:solidFill>
        <a:latin typeface="Arial" charset="0"/>
        <a:ea typeface="新細明體" charset="-120"/>
        <a:cs typeface="+mn-cs"/>
      </a:defRPr>
    </a:lvl2pPr>
    <a:lvl3pPr marL="914400" algn="l" rtl="0" fontAlgn="base">
      <a:spcBef>
        <a:spcPct val="0"/>
      </a:spcBef>
      <a:spcAft>
        <a:spcPct val="0"/>
      </a:spcAft>
      <a:defRPr kumimoji="1" sz="2800" b="1" kern="1200">
        <a:solidFill>
          <a:srgbClr val="FF3300"/>
        </a:solidFill>
        <a:latin typeface="Arial" charset="0"/>
        <a:ea typeface="新細明體" charset="-120"/>
        <a:cs typeface="+mn-cs"/>
      </a:defRPr>
    </a:lvl3pPr>
    <a:lvl4pPr marL="1371600" algn="l" rtl="0" fontAlgn="base">
      <a:spcBef>
        <a:spcPct val="0"/>
      </a:spcBef>
      <a:spcAft>
        <a:spcPct val="0"/>
      </a:spcAft>
      <a:defRPr kumimoji="1" sz="2800" b="1" kern="1200">
        <a:solidFill>
          <a:srgbClr val="FF3300"/>
        </a:solidFill>
        <a:latin typeface="Arial" charset="0"/>
        <a:ea typeface="新細明體" charset="-120"/>
        <a:cs typeface="+mn-cs"/>
      </a:defRPr>
    </a:lvl4pPr>
    <a:lvl5pPr marL="1828800" algn="l" rtl="0" fontAlgn="base">
      <a:spcBef>
        <a:spcPct val="0"/>
      </a:spcBef>
      <a:spcAft>
        <a:spcPct val="0"/>
      </a:spcAft>
      <a:defRPr kumimoji="1" sz="2800" b="1" kern="1200">
        <a:solidFill>
          <a:srgbClr val="FF3300"/>
        </a:solidFill>
        <a:latin typeface="Arial" charset="0"/>
        <a:ea typeface="新細明體" charset="-120"/>
        <a:cs typeface="+mn-cs"/>
      </a:defRPr>
    </a:lvl5pPr>
    <a:lvl6pPr marL="2286000" algn="l" defTabSz="914400" rtl="0" eaLnBrk="1" latinLnBrk="0" hangingPunct="1">
      <a:defRPr kumimoji="1" sz="2800" b="1" kern="1200">
        <a:solidFill>
          <a:srgbClr val="FF3300"/>
        </a:solidFill>
        <a:latin typeface="Arial" charset="0"/>
        <a:ea typeface="新細明體" charset="-120"/>
        <a:cs typeface="+mn-cs"/>
      </a:defRPr>
    </a:lvl6pPr>
    <a:lvl7pPr marL="2743200" algn="l" defTabSz="914400" rtl="0" eaLnBrk="1" latinLnBrk="0" hangingPunct="1">
      <a:defRPr kumimoji="1" sz="2800" b="1" kern="1200">
        <a:solidFill>
          <a:srgbClr val="FF3300"/>
        </a:solidFill>
        <a:latin typeface="Arial" charset="0"/>
        <a:ea typeface="新細明體" charset="-120"/>
        <a:cs typeface="+mn-cs"/>
      </a:defRPr>
    </a:lvl7pPr>
    <a:lvl8pPr marL="3200400" algn="l" defTabSz="914400" rtl="0" eaLnBrk="1" latinLnBrk="0" hangingPunct="1">
      <a:defRPr kumimoji="1" sz="2800" b="1" kern="1200">
        <a:solidFill>
          <a:srgbClr val="FF3300"/>
        </a:solidFill>
        <a:latin typeface="Arial" charset="0"/>
        <a:ea typeface="新細明體" charset="-120"/>
        <a:cs typeface="+mn-cs"/>
      </a:defRPr>
    </a:lvl8pPr>
    <a:lvl9pPr marL="3657600" algn="l" defTabSz="914400" rtl="0" eaLnBrk="1" latinLnBrk="0" hangingPunct="1">
      <a:defRPr kumimoji="1" sz="2800" b="1" kern="1200">
        <a:solidFill>
          <a:srgbClr val="FF3300"/>
        </a:solidFill>
        <a:latin typeface="Arial" charset="0"/>
        <a:ea typeface="新細明體" charset="-120"/>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chemeClr val="tx1"/>
    </p:penClr>
  </p:showPr>
  <p:clrMru>
    <a:srgbClr val="FF0000"/>
    <a:srgbClr val="969696"/>
    <a:srgbClr val="FF3300"/>
    <a:srgbClr val="9933FF"/>
    <a:srgbClr val="009900"/>
    <a:srgbClr val="C00000"/>
    <a:srgbClr val="333333"/>
    <a:srgbClr val="008000"/>
  </p:clrMru>
</p:presentationPr>
</file>

<file path=ppt/tableStyles.xml><?xml version="1.0" encoding="utf-8"?>
<a:tblStyleLst xmlns:a="http://schemas.openxmlformats.org/drawingml/2006/main" def="{5C22544A-7EE6-4342-B048-85BDC9FD1C3A}">
  <a:tblStyle styleId="{00A15C55-8517-42AA-B614-E9B94910E393}" styleName="中等深淺樣式 2 - 輔色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D7B26C5-4107-4FEC-AEDC-1716B250A1EF}" styleName="淺色樣式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2D5ABB26-0587-4C30-8999-92F81FD0307C}" styleName="無樣式、無格線">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5940675A-B579-460E-94D1-54222C63F5DA}" styleName="無樣式、表格格線">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8799B23B-EC83-4686-B30A-512413B5E67A}" styleName="淺色樣式 3 - 輔色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69C7853C-536D-4A76-A0AE-DD22124D55A5}" styleName="佈景主題樣式 1 - 輔色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08FB837D-C827-4EFA-A057-4D05807E0F7C}" styleName="佈景主題樣式 1 - 輔色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93296810-A885-4BE3-A3E7-6D5BEEA58F35}" styleName="中等深淺樣式 2 - 輔色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FECB4D8-DB02-4DC6-A0A2-4F2EBAE1DC90}" styleName="中等深淺樣式 1 - 輔色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9DCAF9ED-07DC-4A11-8D7F-57B35C25682E}" styleName="中等深淺樣式 1 - 輔色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E8B1032C-EA38-4F05-BA0D-38AFFFC7BED3}" styleName="淺色樣式 3 - 輔色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21E4AEA4-8DFA-4A89-87EB-49C32662AFE0}" styleName="中等深淺樣式 2 - 輔色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7457" autoAdjust="0"/>
    <p:restoredTop sz="95923" autoAdjust="0"/>
  </p:normalViewPr>
  <p:slideViewPr>
    <p:cSldViewPr>
      <p:cViewPr>
        <p:scale>
          <a:sx n="75" d="100"/>
          <a:sy n="75" d="100"/>
        </p:scale>
        <p:origin x="-547" y="-67"/>
      </p:cViewPr>
      <p:guideLst>
        <p:guide orient="horz" pos="4319"/>
        <p:guide pos="2880"/>
      </p:guideLst>
    </p:cSldViewPr>
  </p:slideViewPr>
  <p:outlineViewPr>
    <p:cViewPr>
      <p:scale>
        <a:sx n="25" d="100"/>
        <a:sy n="25" d="100"/>
      </p:scale>
      <p:origin x="0" y="0"/>
    </p:cViewPr>
    <p:sldLst>
      <p:sld r:id="rId1" collapse="1"/>
    </p:sldLst>
  </p:outlineViewPr>
  <p:notesTextViewPr>
    <p:cViewPr>
      <p:scale>
        <a:sx n="100" d="100"/>
        <a:sy n="100" d="100"/>
      </p:scale>
      <p:origin x="0" y="0"/>
    </p:cViewPr>
  </p:notesTextViewPr>
  <p:sorterViewPr>
    <p:cViewPr>
      <p:scale>
        <a:sx n="66" d="100"/>
        <a:sy n="66" d="100"/>
      </p:scale>
      <p:origin x="0" y="931"/>
    </p:cViewPr>
  </p:sorterViewPr>
  <p:notesViewPr>
    <p:cSldViewPr>
      <p:cViewPr>
        <p:scale>
          <a:sx n="100" d="100"/>
          <a:sy n="100" d="100"/>
        </p:scale>
        <p:origin x="-710" y="658"/>
      </p:cViewPr>
      <p:guideLst>
        <p:guide orient="horz" pos="3129"/>
        <p:guide pos="2142"/>
      </p:guideLst>
    </p:cSldViewPr>
  </p:notesViewPr>
  <p:gridSpacing cx="36868100" cy="368681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heme" Target="theme/theme1.xml"/></Relationships>
</file>

<file path=ppt/_rels/viewProps.xml.rels><?xml version="1.0" encoding="UTF-8" standalone="yes"?>
<Relationships xmlns="http://schemas.openxmlformats.org/package/2006/relationships"><Relationship Id="rId1" Type="http://schemas.openxmlformats.org/officeDocument/2006/relationships/slide" Target="slides/slide20.xml"/></Relationships>
</file>

<file path=ppt/diagrams/_rels/data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diagrams/_rels/drawing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image" Target="../media/image3.png"/><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diagrams/colors1.xml><?xml version="1.0" encoding="utf-8"?>
<dgm:colorsDef xmlns:dgm="http://schemas.openxmlformats.org/drawingml/2006/diagram" xmlns:a="http://schemas.openxmlformats.org/drawingml/2006/main" uniqueId="urn:microsoft.com/office/officeart/2005/8/colors/accent5_1">
  <dgm:title val=""/>
  <dgm:desc val=""/>
  <dgm:catLst>
    <dgm:cat type="accent5" pri="11100"/>
  </dgm:catLst>
  <dgm:styleLbl name="node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5">
        <a:shade val="80000"/>
      </a:schemeClr>
    </dgm:linClrLst>
    <dgm:effectClrLst/>
    <dgm:txLinClrLst/>
    <dgm:txFillClrLst/>
    <dgm:txEffectClrLst/>
  </dgm:styleLbl>
  <dgm:styleLbl name="node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f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align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bgImgPlace1">
    <dgm:fillClrLst meth="repeat">
      <a:schemeClr val="accent5">
        <a:tint val="40000"/>
      </a:schemeClr>
    </dgm:fillClrLst>
    <dgm:linClrLst meth="repeat">
      <a:schemeClr val="accent5">
        <a:shade val="80000"/>
      </a:schemeClr>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meth="repeat">
      <a:schemeClr val="dk1"/>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dgm:linClrLst>
    <dgm:effectClrLst/>
    <dgm:txLinClrLst/>
    <dgm:txFillClrLst meth="repeat">
      <a:schemeClr val="tx1"/>
    </dgm:txFillClrLst>
    <dgm:txEffectClrLst/>
  </dgm:styleLbl>
  <dgm:styleLbl name="asst0">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5">
        <a:shade val="80000"/>
      </a:schemeClr>
    </dgm:linClrLst>
    <dgm:effectClrLst/>
    <dgm:txLinClrLst/>
    <dgm:txFillClrLst meth="repeat">
      <a:schemeClr val="dk1"/>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dgm:txEffectClrLst/>
  </dgm:styleLbl>
  <dgm:styleLbl name="parChTrans2D2">
    <dgm:fillClrLst meth="repeat">
      <a:schemeClr val="accent5"/>
    </dgm:fillClrLst>
    <dgm:linClrLst meth="repeat">
      <a:schemeClr val="accent5"/>
    </dgm:linClrLst>
    <dgm:effectClrLst/>
    <dgm:txLinClrLst/>
    <dgm:txFillClrLst/>
    <dgm:txEffectClrLst/>
  </dgm:styleLbl>
  <dgm:styleLbl name="parChTrans2D3">
    <dgm:fillClrLst meth="repeat">
      <a:schemeClr val="accent5"/>
    </dgm:fillClrLst>
    <dgm:linClrLst meth="repeat">
      <a:schemeClr val="accent5"/>
    </dgm:linClrLst>
    <dgm:effectClrLst/>
    <dgm:txLinClrLst/>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conF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align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trAlignAcc1">
    <dgm:fillClrLst meth="repeat">
      <a:schemeClr val="accent5">
        <a:alpha val="40000"/>
        <a:tint val="40000"/>
      </a:schemeClr>
    </dgm:fillClrLst>
    <dgm:linClrLst meth="repeat">
      <a:schemeClr val="accent5"/>
    </dgm:linClrLst>
    <dgm:effectClrLst/>
    <dgm:txLinClrLst/>
    <dgm:txFillClrLst meth="repeat">
      <a:schemeClr val="dk1"/>
    </dgm:txFillClrLst>
    <dgm:txEffectClrLst/>
  </dgm:styleLbl>
  <dgm:styleLbl name="bgAcc1">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5">
        <a:alpha val="90000"/>
      </a:schemeClr>
    </dgm:linClrLst>
    <dgm:effectClrLst/>
    <dgm:txLinClrLst/>
    <dgm:txFillClrLst meth="repeat">
      <a:schemeClr val="dk1"/>
    </dgm:txFillClrLst>
    <dgm:txEffectClrLst/>
  </dgm:styleLbl>
  <dgm:styleLbl name="fgAcc0">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2">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3">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fgAcc4">
    <dgm:fillClrLst meth="repeat">
      <a:schemeClr val="accent5">
        <a:alpha val="90000"/>
        <a:tint val="4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4_1">
  <dgm:title val=""/>
  <dgm:desc val=""/>
  <dgm:catLst>
    <dgm:cat type="accent4" pri="11100"/>
  </dgm:catLst>
  <dgm:styleLbl name="node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4">
        <a:shade val="80000"/>
      </a:schemeClr>
    </dgm:linClrLst>
    <dgm:effectClrLst/>
    <dgm:txLinClrLst/>
    <dgm:txFillClrLst/>
    <dgm:txEffectClrLst/>
  </dgm:styleLbl>
  <dgm:styleLbl name="node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f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align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bgImgPlace1">
    <dgm:fillClrLst meth="repeat">
      <a:schemeClr val="accent4">
        <a:tint val="40000"/>
      </a:schemeClr>
    </dgm:fillClrLst>
    <dgm:linClrLst meth="repeat">
      <a:schemeClr val="accent4">
        <a:shade val="80000"/>
      </a:schemeClr>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meth="repeat">
      <a:schemeClr val="dk1"/>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dgm:linClrLst>
    <dgm:effectClrLst/>
    <dgm:txLinClrLst/>
    <dgm:txFillClrLst meth="repeat">
      <a:schemeClr val="tx1"/>
    </dgm:txFillClrLst>
    <dgm:txEffectClrLst/>
  </dgm:styleLbl>
  <dgm:styleLbl name="asst0">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4">
        <a:shade val="80000"/>
      </a:schemeClr>
    </dgm:linClrLst>
    <dgm:effectClrLst/>
    <dgm:txLinClrLst/>
    <dgm:txFillClrLst meth="repeat">
      <a:schemeClr val="dk1"/>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dgm:txEffectClrLst/>
  </dgm:styleLbl>
  <dgm:styleLbl name="parChTrans2D2">
    <dgm:fillClrLst meth="repeat">
      <a:schemeClr val="accent4"/>
    </dgm:fillClrLst>
    <dgm:linClrLst meth="repeat">
      <a:schemeClr val="accent4"/>
    </dgm:linClrLst>
    <dgm:effectClrLst/>
    <dgm:txLinClrLst/>
    <dgm:txFillClrLst/>
    <dgm:txEffectClrLst/>
  </dgm:styleLbl>
  <dgm:styleLbl name="parChTrans2D3">
    <dgm:fillClrLst meth="repeat">
      <a:schemeClr val="accent4"/>
    </dgm:fillClrLst>
    <dgm:linClrLst meth="repeat">
      <a:schemeClr val="accent4"/>
    </dgm:linClrLst>
    <dgm:effectClrLst/>
    <dgm:txLinClrLst/>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conF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align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trAlignAcc1">
    <dgm:fillClrLst meth="repeat">
      <a:schemeClr val="accent4">
        <a:alpha val="40000"/>
        <a:tint val="40000"/>
      </a:schemeClr>
    </dgm:fillClrLst>
    <dgm:linClrLst meth="repeat">
      <a:schemeClr val="accent4"/>
    </dgm:linClrLst>
    <dgm:effectClrLst/>
    <dgm:txLinClrLst/>
    <dgm:txFillClrLst meth="repeat">
      <a:schemeClr val="dk1"/>
    </dgm:txFillClrLst>
    <dgm:txEffectClrLst/>
  </dgm:styleLbl>
  <dgm:styleLbl name="bgAcc1">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4">
        <a:alpha val="90000"/>
      </a:schemeClr>
    </dgm:linClrLst>
    <dgm:effectClrLst/>
    <dgm:txLinClrLst/>
    <dgm:txFillClrLst meth="repeat">
      <a:schemeClr val="dk1"/>
    </dgm:txFillClrLst>
    <dgm:txEffectClrLst/>
  </dgm:styleLbl>
  <dgm:styleLbl name="fgAcc0">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2">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3">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fgAcc4">
    <dgm:fillClrLst meth="repeat">
      <a:schemeClr val="accent4">
        <a:alpha val="90000"/>
        <a:tint val="4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3_5">
  <dgm:title val=""/>
  <dgm:desc val=""/>
  <dgm:catLst>
    <dgm:cat type="accent3" pri="11500"/>
  </dgm:catLst>
  <dgm:styleLbl name="node0">
    <dgm:fillClrLst meth="cycle">
      <a:schemeClr val="accent3">
        <a:alpha val="80000"/>
      </a:schemeClr>
    </dgm:fillClrLst>
    <dgm:linClrLst meth="repeat">
      <a:schemeClr val="lt1"/>
    </dgm:linClrLst>
    <dgm:effectClrLst/>
    <dgm:txLinClrLst/>
    <dgm:txFillClrLst/>
    <dgm:txEffectClrLst/>
  </dgm:styleLbl>
  <dgm:styleLbl name="node1">
    <dgm:fillClrLst>
      <a:schemeClr val="accent3">
        <a:alpha val="90000"/>
      </a:schemeClr>
      <a:schemeClr val="accent3">
        <a:alpha val="50000"/>
      </a:schemeClr>
    </dgm:fillClrLst>
    <dgm:linClrLst meth="repeat">
      <a:schemeClr val="lt1"/>
    </dgm:linClrLst>
    <dgm:effectClrLst/>
    <dgm:txLinClrLst/>
    <dgm:txFillClrLst/>
    <dgm:txEffectClrLst/>
  </dgm:styleLbl>
  <dgm:styleLbl name="alignNode1">
    <dgm:fillClrLst>
      <a:schemeClr val="accent3">
        <a:alpha val="90000"/>
      </a:schemeClr>
      <a:schemeClr val="accent3">
        <a:alpha val="50000"/>
      </a:schemeClr>
    </dgm:fillClrLst>
    <dgm:linClrLst>
      <a:schemeClr val="accent3">
        <a:alpha val="90000"/>
      </a:schemeClr>
      <a:schemeClr val="accent3">
        <a:alpha val="50000"/>
      </a:schemeClr>
    </dgm:linClrLst>
    <dgm:effectClrLst/>
    <dgm:txLinClrLst/>
    <dgm:txFillClrLst/>
    <dgm:txEffectClrLst/>
  </dgm:styleLbl>
  <dgm:styleLbl name="lnNode1">
    <dgm:fillClrLst>
      <a:schemeClr val="accent3">
        <a:shade val="90000"/>
      </a:schemeClr>
      <a:schemeClr val="accent3">
        <a:alpha val="50000"/>
        <a:tint val="50000"/>
      </a:schemeClr>
    </dgm:fillClrLst>
    <dgm:linClrLst meth="repeat">
      <a:schemeClr val="lt1"/>
    </dgm:linClrLst>
    <dgm:effectClrLst/>
    <dgm:txLinClrLst/>
    <dgm:txFillClrLst/>
    <dgm:txEffectClrLst/>
  </dgm:styleLbl>
  <dgm:styleLbl name="vennNode1">
    <dgm:fillClrLst>
      <a:schemeClr val="accent3">
        <a:shade val="80000"/>
        <a:alpha val="50000"/>
      </a:schemeClr>
      <a:schemeClr val="accent3">
        <a:alpha val="80000"/>
      </a:schemeClr>
    </dgm:fillClrLst>
    <dgm:linClrLst meth="repeat">
      <a:schemeClr val="lt1"/>
    </dgm:linClrLst>
    <dgm:effectClrLst/>
    <dgm:txLinClrLst/>
    <dgm:txFillClrLst/>
    <dgm:txEffectClrLst/>
  </dgm:styleLbl>
  <dgm:styleLbl name="node2">
    <dgm:fillClrLst>
      <a:schemeClr val="accent3">
        <a:alpha val="70000"/>
      </a:schemeClr>
    </dgm:fillClrLst>
    <dgm:linClrLst meth="repeat">
      <a:schemeClr val="lt1"/>
    </dgm:linClrLst>
    <dgm:effectClrLst/>
    <dgm:txLinClrLst/>
    <dgm:txFillClrLst/>
    <dgm:txEffectClrLst/>
  </dgm:styleLbl>
  <dgm:styleLbl name="node3">
    <dgm:fillClrLst>
      <a:schemeClr val="accent3">
        <a:alpha val="50000"/>
      </a:schemeClr>
    </dgm:fillClrLst>
    <dgm:linClrLst meth="repeat">
      <a:schemeClr val="lt1"/>
    </dgm:linClrLst>
    <dgm:effectClrLst/>
    <dgm:txLinClrLst/>
    <dgm:txFillClrLst/>
    <dgm:txEffectClrLst/>
  </dgm:styleLbl>
  <dgm:styleLbl name="node4">
    <dgm:fillClrLst>
      <a:schemeClr val="accent3">
        <a:alpha val="30000"/>
      </a:schemeClr>
    </dgm:fillClrLst>
    <dgm:linClrLst meth="repeat">
      <a:schemeClr val="lt1"/>
    </dgm:linClrLst>
    <dgm:effectClrLst/>
    <dgm:txLinClrLst/>
    <dgm:txFillClrLst/>
    <dgm:txEffectClrLst/>
  </dgm:styleLbl>
  <dgm:styleLbl name="fgImgPlace1">
    <dgm:fillClrLst>
      <a:schemeClr val="accent3">
        <a:tint val="50000"/>
        <a:alpha val="90000"/>
      </a:schemeClr>
      <a:schemeClr val="accent3">
        <a:tint val="20000"/>
        <a:alpha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f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bgSibTrans2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dgm:txEffectClrLst/>
  </dgm:styleLbl>
  <dgm:styleLbl name="sibTrans1D1">
    <dgm:fillClrLst>
      <a:schemeClr val="accent3">
        <a:shade val="90000"/>
      </a:schemeClr>
      <a:schemeClr val="accent3">
        <a:tint val="50000"/>
      </a:schemeClr>
    </dgm:fillClrLst>
    <dgm:linClrLst>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alpha val="90000"/>
      </a:schemeClr>
    </dgm:fillClrLst>
    <dgm:linClrLst meth="repeat">
      <a:schemeClr val="lt1"/>
    </dgm:linClrLst>
    <dgm:effectClrLst/>
    <dgm:txLinClrLst/>
    <dgm:txFillClrLst/>
    <dgm:txEffectClrLst/>
  </dgm:styleLbl>
  <dgm:styleLbl name="asst1">
    <dgm:fillClrLst meth="repeat">
      <a:schemeClr val="accent3">
        <a:alpha val="90000"/>
      </a:schemeClr>
    </dgm:fillClrLst>
    <dgm:linClrLst meth="repeat">
      <a:schemeClr val="lt1"/>
    </dgm:linClrLst>
    <dgm:effectClrLst/>
    <dgm:txLinClrLst/>
    <dgm:txFillClrLst/>
    <dgm:txEffectClrLst/>
  </dgm:styleLbl>
  <dgm:styleLbl name="asst2">
    <dgm:fillClrLst>
      <a:schemeClr val="accent3">
        <a:alpha val="90000"/>
      </a:schemeClr>
    </dgm:fillClrLst>
    <dgm:linClrLst meth="repeat">
      <a:schemeClr val="lt1"/>
    </dgm:linClrLst>
    <dgm:effectClrLst/>
    <dgm:txLinClrLst/>
    <dgm:txFillClrLst/>
    <dgm:txEffectClrLst/>
  </dgm:styleLbl>
  <dgm:styleLbl name="asst3">
    <dgm:fillClrLst>
      <a:schemeClr val="accent3">
        <a:alpha val="70000"/>
      </a:schemeClr>
    </dgm:fillClrLst>
    <dgm:linClrLst meth="repeat">
      <a:schemeClr val="lt1"/>
    </dgm:linClrLst>
    <dgm:effectClrLst/>
    <dgm:txLinClrLst/>
    <dgm:txFillClrLst/>
    <dgm:txEffectClrLst/>
  </dgm:styleLbl>
  <dgm:styleLbl name="asst4">
    <dgm:fillClrLst>
      <a:schemeClr val="accent3">
        <a:alpha val="50000"/>
      </a:schemeClr>
    </dgm:fillClrLst>
    <dgm:linClrLst meth="repeat">
      <a:schemeClr val="lt1"/>
    </dgm:linClrLst>
    <dgm:effectClrLst/>
    <dgm:txLinClrLst/>
    <dgm:txFillClrLst/>
    <dgm:txEffectClrLst/>
  </dgm:styleLbl>
  <dgm:styleLbl name="parChTrans2D1">
    <dgm:fillClrLst meth="repeat">
      <a:schemeClr val="accent3">
        <a:shade val="8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trAlignAcc1">
    <dgm:fillClrLst meth="repeat">
      <a:schemeClr val="lt1">
        <a:alpha val="4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bgAcc1">
    <dgm:fillClrLst meth="repeat">
      <a:schemeClr val="lt1">
        <a:alpha val="90000"/>
      </a:schemeClr>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FgAcc1">
    <dgm:fillClrLst meth="repeat">
      <a:schemeClr val="lt1"/>
    </dgm:fillClrLst>
    <dgm:linClrLst>
      <a:schemeClr val="accent3">
        <a:alpha val="90000"/>
      </a:schemeClr>
      <a:schemeClr val="accent3">
        <a:alpha val="50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a:schemeClr val="accent3">
        <a:alpha val="90000"/>
        <a:tint val="40000"/>
      </a:schemeClr>
      <a:schemeClr val="accent3">
        <a:alpha val="5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3">
  <dgm:title val=""/>
  <dgm:desc val=""/>
  <dgm:catLst>
    <dgm:cat type="colorful" pri="10300"/>
  </dgm:catLst>
  <dgm:styleLbl name="node0">
    <dgm:fillClrLst meth="repeat">
      <a:schemeClr val="accent2"/>
    </dgm:fillClrLst>
    <dgm:linClrLst meth="repeat">
      <a:schemeClr val="lt1"/>
    </dgm:linClrLst>
    <dgm:effectClrLst/>
    <dgm:txLinClrLst/>
    <dgm:txFillClrLst/>
    <dgm:txEffectClrLst/>
  </dgm:styleLbl>
  <dgm:styleLbl name="node1">
    <dgm:fillClrLst>
      <a:schemeClr val="accent3"/>
      <a:schemeClr val="accent4"/>
    </dgm:fillClrLst>
    <dgm:linClrLst meth="repeat">
      <a:schemeClr val="lt1"/>
    </dgm:linClrLst>
    <dgm:effectClrLst/>
    <dgm:txLinClrLst/>
    <dgm:txFillClrLst/>
    <dgm:txEffectClrLst/>
  </dgm:styleLbl>
  <dgm:styleLbl name="alignNode1">
    <dgm:fillClrLst>
      <a:schemeClr val="accent3"/>
      <a:schemeClr val="accent4"/>
    </dgm:fillClrLst>
    <dgm:linClrLst>
      <a:schemeClr val="accent3"/>
      <a:schemeClr val="accent4"/>
    </dgm:linClrLst>
    <dgm:effectClrLst/>
    <dgm:txLinClrLst/>
    <dgm:txFillClrLst/>
    <dgm:txEffectClrLst/>
  </dgm:styleLbl>
  <dgm:styleLbl name="lnNode1">
    <dgm:fillClrLst>
      <a:schemeClr val="accent3"/>
      <a:schemeClr val="accent4"/>
    </dgm:fillClrLst>
    <dgm:linClrLst meth="repeat">
      <a:schemeClr val="lt1"/>
    </dgm:linClrLst>
    <dgm:effectClrLst/>
    <dgm:txLinClrLst/>
    <dgm:txFillClrLst/>
    <dgm:txEffectClrLst/>
  </dgm:styleLbl>
  <dgm:styleLbl name="vennNode1">
    <dgm:fillClrLst>
      <a:schemeClr val="accent3">
        <a:alpha val="50000"/>
      </a:schemeClr>
      <a:schemeClr val="accent4">
        <a:alpha val="50000"/>
      </a:schemeClr>
    </dgm:fillClrLst>
    <dgm:linClrLst meth="repeat">
      <a:schemeClr val="lt1"/>
    </dgm:linClrLst>
    <dgm:effectClrLst/>
    <dgm:txLinClrLst/>
    <dgm:txFillClrLst/>
    <dgm:txEffectClrLst/>
  </dgm:styleLbl>
  <dgm:styleLbl name="node2">
    <dgm:fillClrLst>
      <a:schemeClr val="accent4"/>
    </dgm:fillClrLst>
    <dgm:linClrLst meth="repeat">
      <a:schemeClr val="lt1"/>
    </dgm:linClrLst>
    <dgm:effectClrLst/>
    <dgm:txLinClrLst/>
    <dgm:txFillClrLst/>
    <dgm:txEffectClrLst/>
  </dgm:styleLbl>
  <dgm:styleLbl name="node3">
    <dgm:fillClrLst>
      <a:schemeClr val="accent5"/>
    </dgm:fillClrLst>
    <dgm:linClrLst meth="repeat">
      <a:schemeClr val="lt1"/>
    </dgm:linClrLst>
    <dgm:effectClrLst/>
    <dgm:txLinClrLst/>
    <dgm:txFillClrLst/>
    <dgm:txEffectClrLst/>
  </dgm:styleLbl>
  <dgm:styleLbl name="node4">
    <dgm:fillClrLst>
      <a:schemeClr val="accent6"/>
    </dgm:fillClrLst>
    <dgm:linClrLst meth="repeat">
      <a:schemeClr val="lt1"/>
    </dgm:linClrLst>
    <dgm:effectClrLst/>
    <dgm:txLinClrLst/>
    <dgm:txFillClrLst/>
    <dgm:txEffectClrLst/>
  </dgm:styleLbl>
  <dgm:styleLbl name="fgImgPlace1">
    <dgm:fillClrLst>
      <a:schemeClr val="accent3">
        <a:tint val="50000"/>
      </a:schemeClr>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4">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3"/>
      <a:schemeClr val="accent4"/>
    </dgm:fillClrLst>
    <dgm:linClrLst meth="repeat">
      <a:schemeClr val="lt1"/>
    </dgm:linClrLst>
    <dgm:effectClrLst/>
    <dgm:txLinClrLst/>
    <dgm:txFillClrLst/>
    <dgm:txEffectClrLst/>
  </dgm:styleLbl>
  <dgm:styleLbl name="fgSibTrans2D1">
    <dgm:fillClrLst>
      <a:schemeClr val="accent3"/>
      <a:schemeClr val="accent4"/>
    </dgm:fillClrLst>
    <dgm:linClrLst meth="repeat">
      <a:schemeClr val="lt1"/>
    </dgm:linClrLst>
    <dgm:effectClrLst/>
    <dgm:txLinClrLst/>
    <dgm:txFillClrLst meth="repeat">
      <a:schemeClr val="lt1"/>
    </dgm:txFillClrLst>
    <dgm:txEffectClrLst/>
  </dgm:styleLbl>
  <dgm:styleLbl name="bgSibTrans2D1">
    <dgm:fillClrLst>
      <a:schemeClr val="accent3"/>
      <a:schemeClr val="accent4"/>
    </dgm:fillClrLst>
    <dgm:linClrLst meth="repeat">
      <a:schemeClr val="lt1"/>
    </dgm:linClrLst>
    <dgm:effectClrLst/>
    <dgm:txLinClrLst/>
    <dgm:txFillClrLst meth="repeat">
      <a:schemeClr val="lt1"/>
    </dgm:txFillClrLst>
    <dgm:txEffectClrLst/>
  </dgm:styleLbl>
  <dgm:styleLbl name="sibTrans1D1">
    <dgm:fillClrLst/>
    <dgm:linClrLst>
      <a:schemeClr val="accent3"/>
      <a:schemeClr val="accent4"/>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a:shade val="80000"/>
      </a:schemeClr>
    </dgm:linClrLst>
    <dgm:effectClrLst/>
    <dgm:txLinClrLst/>
    <dgm:txFillClrLst/>
    <dgm:txEffectClrLst/>
  </dgm:styleLbl>
  <dgm:styleLbl name="asst1">
    <dgm:fillClrLst meth="repeat">
      <a:schemeClr val="accent4"/>
    </dgm:fillClrLst>
    <dgm:linClrLst meth="repeat">
      <a:schemeClr val="lt1">
        <a:shade val="80000"/>
      </a:schemeClr>
    </dgm:linClrLst>
    <dgm:effectClrLst/>
    <dgm:txLinClrLst/>
    <dgm:txFillClrLst/>
    <dgm:txEffectClrLst/>
  </dgm:styleLbl>
  <dgm:styleLbl name="asst2">
    <dgm:fillClrLst>
      <a:schemeClr val="accent5"/>
    </dgm:fillClrLst>
    <dgm:linClrLst meth="repeat">
      <a:schemeClr val="lt1"/>
    </dgm:linClrLst>
    <dgm:effectClrLst/>
    <dgm:txLinClrLst/>
    <dgm:txFillClrLst/>
    <dgm:txEffectClrLst/>
  </dgm:styleLbl>
  <dgm:styleLbl name="asst3">
    <dgm:fillClrLst>
      <a:schemeClr val="accent6"/>
    </dgm:fillClrLst>
    <dgm:linClrLst meth="repeat">
      <a:schemeClr val="lt1"/>
    </dgm:linClrLst>
    <dgm:effectClrLst/>
    <dgm:txLinClrLst/>
    <dgm:txFillClrLst/>
    <dgm:txEffectClrLst/>
  </dgm:styleLbl>
  <dgm:styleLbl name="asst4">
    <dgm:fillClrLst>
      <a:schemeClr val="accent1"/>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3"/>
    </dgm:fillClrLst>
    <dgm:linClrLst meth="repeat">
      <a:schemeClr val="accent3"/>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4"/>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5"/>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6"/>
    </dgm:linClrLst>
    <dgm:effectClrLst/>
    <dgm:txLinClrLst/>
    <dgm:txFillClrLst meth="repeat">
      <a:schemeClr val="tx1"/>
    </dgm:txFillClrLst>
    <dgm:txEffectClrLst/>
  </dgm:styleLbl>
  <dgm:styleLbl name="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3"/>
      <a:schemeClr val="accent4"/>
    </dgm:linClrLst>
    <dgm:effectClrLst/>
    <dgm:txLinClrLst/>
    <dgm:txFillClrLst meth="repeat">
      <a:schemeClr val="dk1"/>
    </dgm:txFillClrLst>
    <dgm:txEffectClrLst/>
  </dgm:styleLbl>
  <dgm:styleLbl name="solidFgAcc1">
    <dgm:fillClrLst meth="repeat">
      <a:schemeClr val="lt1"/>
    </dgm:fillClrLst>
    <dgm:linClrLst>
      <a:schemeClr val="accent3"/>
      <a:schemeClr val="accent4"/>
    </dgm:linClrLst>
    <dgm:effectClrLst/>
    <dgm:txLinClrLst/>
    <dgm:txFillClrLst meth="repeat">
      <a:schemeClr val="dk1"/>
    </dgm:txFillClrLst>
    <dgm:txEffectClrLst/>
  </dgm:styleLbl>
  <dgm:styleLbl name="solidAlignAcc1">
    <dgm:fillClrLst meth="repeat">
      <a:schemeClr val="lt1"/>
    </dgm:fillClrLst>
    <dgm:linClrLst>
      <a:schemeClr val="accent3"/>
      <a:schemeClr val="accent4"/>
    </dgm:linClrLst>
    <dgm:effectClrLst/>
    <dgm:txLinClrLst/>
    <dgm:txFillClrLst meth="repeat">
      <a:schemeClr val="dk1"/>
    </dgm:txFillClrLst>
    <dgm:txEffectClrLst/>
  </dgm:styleLbl>
  <dgm:styleLbl name="solidBgAcc1">
    <dgm:fillClrLst meth="repeat">
      <a:schemeClr val="lt1"/>
    </dgm:fillClrLst>
    <dgm:linClrLst>
      <a:schemeClr val="accent3"/>
      <a:schemeClr val="accent4"/>
    </dgm:linClrLst>
    <dgm:effectClrLst/>
    <dgm:txLinClrLst/>
    <dgm:txFillClrLst meth="repeat">
      <a:schemeClr val="dk1"/>
    </dgm:txFillClrLst>
    <dgm:txEffectClrLst/>
  </dgm:styleLbl>
  <dgm:styleLbl name="f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align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bgAccFollowNode1">
    <dgm:fillClrLst>
      <a:schemeClr val="accent3">
        <a:tint val="40000"/>
        <a:alpha val="90000"/>
      </a:schemeClr>
      <a:schemeClr val="accent4">
        <a:tint val="40000"/>
        <a:alpha val="90000"/>
      </a:schemeClr>
    </dgm:fillClrLst>
    <dgm:linClrLst>
      <a:schemeClr val="accent3">
        <a:tint val="40000"/>
        <a:alpha val="90000"/>
      </a:schemeClr>
      <a:schemeClr val="accent4">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2"/>
    </dgm:linClrLst>
    <dgm:effectClrLst/>
    <dgm:txLinClrLst/>
    <dgm:txFillClrLst meth="repeat">
      <a:schemeClr val="dk1"/>
    </dgm:txFillClrLst>
    <dgm:txEffectClrLst/>
  </dgm:styleLbl>
  <dgm:styleLbl name="fgAcc2">
    <dgm:fillClrLst meth="repeat">
      <a:schemeClr val="lt1">
        <a:alpha val="90000"/>
      </a:schemeClr>
    </dgm:fillClrLst>
    <dgm:linClrLst>
      <a:schemeClr val="accent4"/>
    </dgm:linClrLst>
    <dgm:effectClrLst/>
    <dgm:txLinClrLst/>
    <dgm:txFillClrLst meth="repeat">
      <a:schemeClr val="dk1"/>
    </dgm:txFillClrLst>
    <dgm:txEffectClrLst/>
  </dgm:styleLbl>
  <dgm:styleLbl name="fgAcc3">
    <dgm:fillClrLst meth="repeat">
      <a:schemeClr val="lt1">
        <a:alpha val="90000"/>
      </a:schemeClr>
    </dgm:fillClrLst>
    <dgm:linClrLst>
      <a:schemeClr val="accent5"/>
    </dgm:linClrLst>
    <dgm:effectClrLst/>
    <dgm:txLinClrLst/>
    <dgm:txFillClrLst meth="repeat">
      <a:schemeClr val="dk1"/>
    </dgm:txFillClrLst>
    <dgm:txEffectClrLst/>
  </dgm:styleLbl>
  <dgm:styleLbl name="fgAcc4">
    <dgm:fillClrLst meth="repeat">
      <a:schemeClr val="lt1">
        <a:alpha val="90000"/>
      </a:schemeClr>
    </dgm:fillClrLst>
    <dgm:linClrLst>
      <a:schemeClr val="accent6"/>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6DA723-13E2-4543-9B3D-A9EBFF2A6827}" type="doc">
      <dgm:prSet loTypeId="urn:microsoft.com/office/officeart/2005/8/layout/chevron2" loCatId="list" qsTypeId="urn:microsoft.com/office/officeart/2005/8/quickstyle/simple2" qsCatId="simple" csTypeId="urn:microsoft.com/office/officeart/2005/8/colors/accent5_1" csCatId="accent5" phldr="1"/>
      <dgm:spPr/>
      <dgm:t>
        <a:bodyPr/>
        <a:lstStyle/>
        <a:p>
          <a:endParaRPr lang="zh-TW" altLang="en-US"/>
        </a:p>
      </dgm:t>
    </dgm:pt>
    <dgm:pt modelId="{8B289652-DAFB-4A4F-BE7E-FEF5C96FFA42}">
      <dgm:prSet phldrT="[文字]" custT="1"/>
      <dgm:spPr/>
      <dgm:t>
        <a:bodyPr/>
        <a:lstStyle/>
        <a:p>
          <a:r>
            <a:rPr lang="zh-TW" altLang="en-US" sz="3200" smtClean="0">
              <a:latin typeface="標楷體" pitchFamily="65" charset="-120"/>
              <a:ea typeface="標楷體" pitchFamily="65" charset="-120"/>
              <a:cs typeface="DejaVu Sans Mono" pitchFamily="49" charset="0"/>
            </a:rPr>
            <a:t>壹</a:t>
          </a:r>
          <a:endParaRPr lang="zh-TW" altLang="en-US" sz="3200" dirty="0">
            <a:latin typeface="標楷體" pitchFamily="65" charset="-120"/>
            <a:ea typeface="標楷體" pitchFamily="65" charset="-120"/>
            <a:cs typeface="DejaVu Sans Mono" pitchFamily="49" charset="0"/>
          </a:endParaRPr>
        </a:p>
      </dgm:t>
    </dgm:pt>
    <dgm:pt modelId="{6C6CBEBF-C8CF-4E54-8504-CC3378118A6D}" type="parTrans" cxnId="{E7672EC7-4126-4EBE-856D-7E0600A813D9}">
      <dgm:prSet/>
      <dgm:spPr/>
      <dgm:t>
        <a:bodyPr/>
        <a:lstStyle/>
        <a:p>
          <a:endParaRPr lang="zh-TW" altLang="en-US">
            <a:solidFill>
              <a:schemeClr val="tx1"/>
            </a:solidFill>
            <a:latin typeface="標楷體" pitchFamily="65" charset="-120"/>
            <a:ea typeface="標楷體" pitchFamily="65" charset="-120"/>
            <a:cs typeface="DejaVu Sans Mono" pitchFamily="49" charset="0"/>
          </a:endParaRPr>
        </a:p>
      </dgm:t>
    </dgm:pt>
    <dgm:pt modelId="{C80CA4C0-9501-4E70-A425-9F47B46C59A5}" type="sibTrans" cxnId="{E7672EC7-4126-4EBE-856D-7E0600A813D9}">
      <dgm:prSet/>
      <dgm:spPr/>
      <dgm:t>
        <a:bodyPr/>
        <a:lstStyle/>
        <a:p>
          <a:endParaRPr lang="zh-TW" altLang="en-US">
            <a:solidFill>
              <a:schemeClr val="tx1"/>
            </a:solidFill>
            <a:latin typeface="標楷體" pitchFamily="65" charset="-120"/>
            <a:ea typeface="標楷體" pitchFamily="65" charset="-120"/>
            <a:cs typeface="DejaVu Sans Mono" pitchFamily="49" charset="0"/>
          </a:endParaRPr>
        </a:p>
      </dgm:t>
    </dgm:pt>
    <dgm:pt modelId="{9101036B-F02B-4E7C-A27B-0367B00C3B5E}">
      <dgm:prSet phldrT="[文字]" custT="1"/>
      <dgm:spPr/>
      <dgm:t>
        <a:bodyPr/>
        <a:lstStyle/>
        <a:p>
          <a:r>
            <a:rPr lang="zh-TW" altLang="en-US" sz="3200" smtClean="0">
              <a:latin typeface="標楷體" pitchFamily="65" charset="-120"/>
              <a:ea typeface="標楷體" pitchFamily="65" charset="-120"/>
              <a:cs typeface="DejaVu Sans Mono" pitchFamily="49" charset="0"/>
            </a:rPr>
            <a:t>貳</a:t>
          </a:r>
          <a:endParaRPr lang="zh-TW" altLang="en-US" sz="3200" dirty="0">
            <a:latin typeface="標楷體" pitchFamily="65" charset="-120"/>
            <a:ea typeface="標楷體" pitchFamily="65" charset="-120"/>
            <a:cs typeface="DejaVu Sans Mono" pitchFamily="49" charset="0"/>
          </a:endParaRPr>
        </a:p>
      </dgm:t>
    </dgm:pt>
    <dgm:pt modelId="{534D7517-F790-470F-9542-4363F37399EF}" type="parTrans" cxnId="{04DE9F17-BCDD-496A-BA0C-26B740ED04D3}">
      <dgm:prSet/>
      <dgm:spPr/>
      <dgm:t>
        <a:bodyPr/>
        <a:lstStyle/>
        <a:p>
          <a:endParaRPr lang="zh-TW" altLang="en-US">
            <a:solidFill>
              <a:schemeClr val="tx1"/>
            </a:solidFill>
            <a:latin typeface="標楷體" pitchFamily="65" charset="-120"/>
            <a:ea typeface="標楷體" pitchFamily="65" charset="-120"/>
            <a:cs typeface="DejaVu Sans Mono" pitchFamily="49" charset="0"/>
          </a:endParaRPr>
        </a:p>
      </dgm:t>
    </dgm:pt>
    <dgm:pt modelId="{7DCB532C-48A9-4C11-9701-CB15DA3FC224}" type="sibTrans" cxnId="{04DE9F17-BCDD-496A-BA0C-26B740ED04D3}">
      <dgm:prSet/>
      <dgm:spPr/>
      <dgm:t>
        <a:bodyPr/>
        <a:lstStyle/>
        <a:p>
          <a:endParaRPr lang="zh-TW" altLang="en-US">
            <a:solidFill>
              <a:schemeClr val="tx1"/>
            </a:solidFill>
            <a:latin typeface="標楷體" pitchFamily="65" charset="-120"/>
            <a:ea typeface="標楷體" pitchFamily="65" charset="-120"/>
            <a:cs typeface="DejaVu Sans Mono" pitchFamily="49" charset="0"/>
          </a:endParaRPr>
        </a:p>
      </dgm:t>
    </dgm:pt>
    <dgm:pt modelId="{0C6296CB-1839-4466-AEA9-40C9552C7F6F}">
      <dgm:prSet phldrT="[文字]" custT="1"/>
      <dgm:spPr/>
      <dgm:t>
        <a:bodyPr/>
        <a:lstStyle/>
        <a:p>
          <a:r>
            <a:rPr lang="zh-TW" altLang="en-US" sz="3200" dirty="0" smtClean="0">
              <a:latin typeface="標楷體" pitchFamily="65" charset="-120"/>
              <a:ea typeface="標楷體" pitchFamily="65" charset="-120"/>
              <a:cs typeface="DejaVu Sans Mono" pitchFamily="49" charset="0"/>
            </a:rPr>
            <a:t>肆</a:t>
          </a:r>
          <a:endParaRPr lang="zh-TW" altLang="en-US" sz="3200" dirty="0">
            <a:latin typeface="標楷體" pitchFamily="65" charset="-120"/>
            <a:ea typeface="標楷體" pitchFamily="65" charset="-120"/>
            <a:cs typeface="DejaVu Sans Mono" pitchFamily="49" charset="0"/>
          </a:endParaRPr>
        </a:p>
      </dgm:t>
    </dgm:pt>
    <dgm:pt modelId="{3F1BBA68-9FD0-4D56-A901-9878135C2E95}" type="parTrans" cxnId="{C65691ED-124B-402F-BB8C-EABE9AACE27A}">
      <dgm:prSet/>
      <dgm:spPr/>
      <dgm:t>
        <a:bodyPr/>
        <a:lstStyle/>
        <a:p>
          <a:endParaRPr lang="zh-TW" altLang="en-US">
            <a:solidFill>
              <a:schemeClr val="tx1"/>
            </a:solidFill>
            <a:latin typeface="標楷體" pitchFamily="65" charset="-120"/>
            <a:ea typeface="標楷體" pitchFamily="65" charset="-120"/>
            <a:cs typeface="DejaVu Sans Mono" pitchFamily="49" charset="0"/>
          </a:endParaRPr>
        </a:p>
      </dgm:t>
    </dgm:pt>
    <dgm:pt modelId="{3D6010C0-A60D-420C-B029-90ED8A9C0BF5}" type="sibTrans" cxnId="{C65691ED-124B-402F-BB8C-EABE9AACE27A}">
      <dgm:prSet/>
      <dgm:spPr/>
      <dgm:t>
        <a:bodyPr/>
        <a:lstStyle/>
        <a:p>
          <a:endParaRPr lang="zh-TW" altLang="en-US">
            <a:solidFill>
              <a:schemeClr val="tx1"/>
            </a:solidFill>
            <a:latin typeface="標楷體" pitchFamily="65" charset="-120"/>
            <a:ea typeface="標楷體" pitchFamily="65" charset="-120"/>
            <a:cs typeface="DejaVu Sans Mono" pitchFamily="49" charset="0"/>
          </a:endParaRPr>
        </a:p>
      </dgm:t>
    </dgm:pt>
    <dgm:pt modelId="{2D92FA68-25A5-4BCC-BF6E-8E87A0984578}">
      <dgm:prSet phldrT="[文字]"/>
      <dgm:spPr/>
      <dgm:t>
        <a:bodyPr/>
        <a:lstStyle/>
        <a:p>
          <a:r>
            <a:rPr lang="zh-TW" altLang="en-US" smtClean="0">
              <a:latin typeface="標楷體" pitchFamily="65" charset="-120"/>
              <a:ea typeface="標楷體" pitchFamily="65" charset="-120"/>
              <a:cs typeface="DejaVu Sans Mono" pitchFamily="49" charset="0"/>
            </a:rPr>
            <a:t>前言</a:t>
          </a:r>
          <a:endParaRPr lang="zh-TW" altLang="en-US" dirty="0">
            <a:latin typeface="標楷體" pitchFamily="65" charset="-120"/>
            <a:ea typeface="標楷體" pitchFamily="65" charset="-120"/>
            <a:cs typeface="DejaVu Sans Mono" pitchFamily="49" charset="0"/>
          </a:endParaRPr>
        </a:p>
      </dgm:t>
    </dgm:pt>
    <dgm:pt modelId="{BD9FEEFE-91CC-48C4-9E93-8F26CD14367F}" type="parTrans" cxnId="{061BE5C4-F7AD-4C02-BD5C-8B50517537AB}">
      <dgm:prSet/>
      <dgm:spPr/>
      <dgm:t>
        <a:bodyPr/>
        <a:lstStyle/>
        <a:p>
          <a:endParaRPr lang="zh-TW" altLang="en-US">
            <a:solidFill>
              <a:schemeClr val="tx1"/>
            </a:solidFill>
          </a:endParaRPr>
        </a:p>
      </dgm:t>
    </dgm:pt>
    <dgm:pt modelId="{17E9D53F-A44C-4158-B2DA-696764179D55}" type="sibTrans" cxnId="{061BE5C4-F7AD-4C02-BD5C-8B50517537AB}">
      <dgm:prSet/>
      <dgm:spPr/>
      <dgm:t>
        <a:bodyPr/>
        <a:lstStyle/>
        <a:p>
          <a:endParaRPr lang="zh-TW" altLang="en-US">
            <a:solidFill>
              <a:schemeClr val="tx1"/>
            </a:solidFill>
          </a:endParaRPr>
        </a:p>
      </dgm:t>
    </dgm:pt>
    <dgm:pt modelId="{F0063FE4-D7A0-4CE3-9629-709E9D68E324}">
      <dgm:prSet phldrT="[文字]"/>
      <dgm:spPr/>
      <dgm:t>
        <a:bodyPr/>
        <a:lstStyle/>
        <a:p>
          <a:r>
            <a:rPr lang="zh-TW" altLang="en-US" dirty="0" smtClean="0">
              <a:latin typeface="標楷體" pitchFamily="65" charset="-120"/>
              <a:ea typeface="標楷體" pitchFamily="65" charset="-120"/>
              <a:cs typeface="DejaVu Sans Mono" pitchFamily="49" charset="0"/>
            </a:rPr>
            <a:t>工程會近期推動作為</a:t>
          </a:r>
          <a:endParaRPr lang="zh-TW" altLang="en-US" dirty="0">
            <a:latin typeface="標楷體" pitchFamily="65" charset="-120"/>
            <a:ea typeface="標楷體" pitchFamily="65" charset="-120"/>
            <a:cs typeface="DejaVu Sans Mono" pitchFamily="49" charset="0"/>
          </a:endParaRPr>
        </a:p>
      </dgm:t>
    </dgm:pt>
    <dgm:pt modelId="{2DA7C49F-7EA7-4CB1-8034-5943FF00A9FE}" type="parTrans" cxnId="{0AD954C1-2948-4969-81CB-74A9D41C6DE0}">
      <dgm:prSet/>
      <dgm:spPr/>
      <dgm:t>
        <a:bodyPr/>
        <a:lstStyle/>
        <a:p>
          <a:endParaRPr lang="zh-TW" altLang="en-US">
            <a:solidFill>
              <a:schemeClr val="tx1"/>
            </a:solidFill>
          </a:endParaRPr>
        </a:p>
      </dgm:t>
    </dgm:pt>
    <dgm:pt modelId="{26E93C65-09B1-460A-9BEC-D7C0E7A091EE}" type="sibTrans" cxnId="{0AD954C1-2948-4969-81CB-74A9D41C6DE0}">
      <dgm:prSet/>
      <dgm:spPr/>
      <dgm:t>
        <a:bodyPr/>
        <a:lstStyle/>
        <a:p>
          <a:endParaRPr lang="zh-TW" altLang="en-US">
            <a:solidFill>
              <a:schemeClr val="tx1"/>
            </a:solidFill>
          </a:endParaRPr>
        </a:p>
      </dgm:t>
    </dgm:pt>
    <dgm:pt modelId="{D2340BF6-A656-49C1-A516-7B858FD9629F}">
      <dgm:prSet phldrT="[文字]"/>
      <dgm:spPr/>
      <dgm:t>
        <a:bodyPr/>
        <a:lstStyle/>
        <a:p>
          <a:r>
            <a:rPr kumimoji="0" lang="zh-TW" altLang="en-US" smtClean="0">
              <a:latin typeface="標楷體" pitchFamily="65" charset="-120"/>
              <a:ea typeface="標楷體" pitchFamily="65" charset="-120"/>
              <a:cs typeface="Arial" charset="0"/>
            </a:rPr>
            <a:t>重大公共建設計畫執行情形</a:t>
          </a:r>
          <a:endParaRPr lang="zh-TW" altLang="en-US" dirty="0">
            <a:effectLst/>
            <a:latin typeface="標楷體" pitchFamily="65" charset="-120"/>
            <a:ea typeface="標楷體" pitchFamily="65" charset="-120"/>
            <a:cs typeface="DejaVu Sans Mono" pitchFamily="49" charset="0"/>
          </a:endParaRPr>
        </a:p>
      </dgm:t>
    </dgm:pt>
    <dgm:pt modelId="{F2264232-33C5-4D28-8373-CBB3A432655D}" type="parTrans" cxnId="{7C7CA4A3-55F4-45E8-82E0-07D5591F220A}">
      <dgm:prSet/>
      <dgm:spPr/>
      <dgm:t>
        <a:bodyPr/>
        <a:lstStyle/>
        <a:p>
          <a:endParaRPr lang="zh-TW" altLang="en-US">
            <a:solidFill>
              <a:schemeClr val="tx1"/>
            </a:solidFill>
          </a:endParaRPr>
        </a:p>
      </dgm:t>
    </dgm:pt>
    <dgm:pt modelId="{E6254577-CC2A-4F19-BD45-102F1EFE117D}" type="sibTrans" cxnId="{7C7CA4A3-55F4-45E8-82E0-07D5591F220A}">
      <dgm:prSet/>
      <dgm:spPr/>
      <dgm:t>
        <a:bodyPr/>
        <a:lstStyle/>
        <a:p>
          <a:endParaRPr lang="zh-TW" altLang="en-US">
            <a:solidFill>
              <a:schemeClr val="tx1"/>
            </a:solidFill>
          </a:endParaRPr>
        </a:p>
      </dgm:t>
    </dgm:pt>
    <dgm:pt modelId="{CF971634-9E52-4087-A074-63E35533CE48}">
      <dgm:prSet phldrT="[文字]"/>
      <dgm:spPr/>
      <dgm:t>
        <a:bodyPr/>
        <a:lstStyle/>
        <a:p>
          <a:r>
            <a:rPr kumimoji="0" lang="zh-TW" altLang="en-US" smtClean="0">
              <a:effectLst>
                <a:outerShdw blurRad="38100" dist="38100" dir="2700000" algn="tl">
                  <a:srgbClr val="C0C0C0"/>
                </a:outerShdw>
              </a:effectLst>
              <a:latin typeface="標楷體" pitchFamily="65" charset="-120"/>
              <a:ea typeface="標楷體" pitchFamily="65" charset="-120"/>
              <a:cs typeface="DejaVu Sans Mono" pitchFamily="49" charset="0"/>
            </a:rPr>
            <a:t>檢討與建議</a:t>
          </a:r>
          <a:endParaRPr lang="zh-TW" altLang="en-US" dirty="0">
            <a:latin typeface="標楷體" pitchFamily="65" charset="-120"/>
            <a:ea typeface="標楷體" pitchFamily="65" charset="-120"/>
            <a:cs typeface="DejaVu Sans Mono" pitchFamily="49" charset="0"/>
          </a:endParaRPr>
        </a:p>
      </dgm:t>
    </dgm:pt>
    <dgm:pt modelId="{90562F28-3441-402D-AC7E-1BBB880446AC}" type="parTrans" cxnId="{A4FDC19D-AA53-438A-B4A6-390DBE1E955B}">
      <dgm:prSet/>
      <dgm:spPr/>
      <dgm:t>
        <a:bodyPr/>
        <a:lstStyle/>
        <a:p>
          <a:endParaRPr lang="zh-TW" altLang="en-US">
            <a:solidFill>
              <a:schemeClr val="tx1"/>
            </a:solidFill>
          </a:endParaRPr>
        </a:p>
      </dgm:t>
    </dgm:pt>
    <dgm:pt modelId="{6A156E7D-4CE4-4436-A38C-E59C9245A271}" type="sibTrans" cxnId="{A4FDC19D-AA53-438A-B4A6-390DBE1E955B}">
      <dgm:prSet/>
      <dgm:spPr/>
      <dgm:t>
        <a:bodyPr/>
        <a:lstStyle/>
        <a:p>
          <a:endParaRPr lang="zh-TW" altLang="en-US">
            <a:solidFill>
              <a:schemeClr val="tx1"/>
            </a:solidFill>
          </a:endParaRPr>
        </a:p>
      </dgm:t>
    </dgm:pt>
    <dgm:pt modelId="{F0E32470-1A88-4D0E-BFD2-B8D1F6615A1B}">
      <dgm:prSet phldrT="[文字]" custT="1"/>
      <dgm:spPr/>
      <dgm:t>
        <a:bodyPr/>
        <a:lstStyle/>
        <a:p>
          <a:r>
            <a:rPr lang="zh-TW" altLang="en-US" sz="3200" dirty="0" smtClean="0">
              <a:latin typeface="標楷體" pitchFamily="65" charset="-120"/>
              <a:ea typeface="標楷體" pitchFamily="65" charset="-120"/>
              <a:cs typeface="DejaVu Sans Mono" pitchFamily="49" charset="0"/>
            </a:rPr>
            <a:t>參</a:t>
          </a:r>
          <a:endParaRPr lang="zh-TW" altLang="en-US" sz="3200" dirty="0">
            <a:latin typeface="標楷體" pitchFamily="65" charset="-120"/>
            <a:ea typeface="標楷體" pitchFamily="65" charset="-120"/>
            <a:cs typeface="DejaVu Sans Mono" pitchFamily="49" charset="0"/>
          </a:endParaRPr>
        </a:p>
      </dgm:t>
    </dgm:pt>
    <dgm:pt modelId="{31B5BD69-E4A2-4739-9D7E-0A3031F47C55}" type="parTrans" cxnId="{B6E3B569-86A3-4887-AB13-A9392ECE0ADD}">
      <dgm:prSet/>
      <dgm:spPr/>
      <dgm:t>
        <a:bodyPr/>
        <a:lstStyle/>
        <a:p>
          <a:endParaRPr lang="zh-TW" altLang="en-US">
            <a:solidFill>
              <a:schemeClr val="tx1"/>
            </a:solidFill>
          </a:endParaRPr>
        </a:p>
      </dgm:t>
    </dgm:pt>
    <dgm:pt modelId="{C4532A7F-FD2B-4061-8A57-FAB45F374784}" type="sibTrans" cxnId="{B6E3B569-86A3-4887-AB13-A9392ECE0ADD}">
      <dgm:prSet/>
      <dgm:spPr/>
      <dgm:t>
        <a:bodyPr/>
        <a:lstStyle/>
        <a:p>
          <a:endParaRPr lang="zh-TW" altLang="en-US">
            <a:solidFill>
              <a:schemeClr val="tx1"/>
            </a:solidFill>
          </a:endParaRPr>
        </a:p>
      </dgm:t>
    </dgm:pt>
    <dgm:pt modelId="{2451A486-BBF2-43A0-AF72-1827ADA14A22}">
      <dgm:prSet phldrT="[文字]" custT="1"/>
      <dgm:spPr/>
      <dgm:t>
        <a:bodyPr/>
        <a:lstStyle/>
        <a:p>
          <a:r>
            <a:rPr lang="zh-TW" altLang="en-US" sz="3200" dirty="0" smtClean="0">
              <a:latin typeface="標楷體" pitchFamily="65" charset="-120"/>
              <a:ea typeface="標楷體" pitchFamily="65" charset="-120"/>
              <a:cs typeface="DejaVu Sans Mono" pitchFamily="49" charset="0"/>
            </a:rPr>
            <a:t>伍</a:t>
          </a:r>
          <a:endParaRPr lang="zh-TW" altLang="en-US" sz="3200" dirty="0">
            <a:latin typeface="標楷體" pitchFamily="65" charset="-120"/>
            <a:ea typeface="標楷體" pitchFamily="65" charset="-120"/>
            <a:cs typeface="DejaVu Sans Mono" pitchFamily="49" charset="0"/>
          </a:endParaRPr>
        </a:p>
      </dgm:t>
    </dgm:pt>
    <dgm:pt modelId="{3006EE0E-6EDD-4126-88D7-080B2CDBD433}" type="parTrans" cxnId="{6AC2EF96-9B07-4260-B1ED-16DED81786E9}">
      <dgm:prSet/>
      <dgm:spPr/>
      <dgm:t>
        <a:bodyPr/>
        <a:lstStyle/>
        <a:p>
          <a:endParaRPr lang="zh-TW" altLang="en-US"/>
        </a:p>
      </dgm:t>
    </dgm:pt>
    <dgm:pt modelId="{F29E8362-9F49-436D-8CE8-302D2909500A}" type="sibTrans" cxnId="{6AC2EF96-9B07-4260-B1ED-16DED81786E9}">
      <dgm:prSet/>
      <dgm:spPr/>
      <dgm:t>
        <a:bodyPr/>
        <a:lstStyle/>
        <a:p>
          <a:endParaRPr lang="zh-TW" altLang="en-US"/>
        </a:p>
      </dgm:t>
    </dgm:pt>
    <dgm:pt modelId="{22C5A80C-CF7A-40A4-B8EA-2D87D633333C}">
      <dgm:prSet phldrT="[文字]" custT="1"/>
      <dgm:spPr/>
      <dgm:t>
        <a:bodyPr/>
        <a:lstStyle/>
        <a:p>
          <a:r>
            <a:rPr lang="zh-TW" altLang="en-US" sz="3200" dirty="0" smtClean="0">
              <a:latin typeface="標楷體" pitchFamily="65" charset="-120"/>
              <a:ea typeface="標楷體" pitchFamily="65" charset="-120"/>
              <a:cs typeface="DejaVu Sans Mono" pitchFamily="49" charset="0"/>
            </a:rPr>
            <a:t>工程會管理措施辦理情形</a:t>
          </a:r>
          <a:endParaRPr lang="zh-TW" altLang="en-US" sz="3200" dirty="0">
            <a:latin typeface="標楷體" pitchFamily="65" charset="-120"/>
            <a:ea typeface="標楷體" pitchFamily="65" charset="-120"/>
            <a:cs typeface="DejaVu Sans Mono" pitchFamily="49" charset="0"/>
          </a:endParaRPr>
        </a:p>
      </dgm:t>
    </dgm:pt>
    <dgm:pt modelId="{E0668700-C27E-438A-84EA-20B8181ADA39}" type="parTrans" cxnId="{35A88EDE-202F-4CF6-BE2C-34181A2AB61C}">
      <dgm:prSet/>
      <dgm:spPr/>
      <dgm:t>
        <a:bodyPr/>
        <a:lstStyle/>
        <a:p>
          <a:endParaRPr lang="zh-TW" altLang="en-US"/>
        </a:p>
      </dgm:t>
    </dgm:pt>
    <dgm:pt modelId="{F64CDBD9-30D4-41EC-879D-F60EEB01977C}" type="sibTrans" cxnId="{35A88EDE-202F-4CF6-BE2C-34181A2AB61C}">
      <dgm:prSet/>
      <dgm:spPr/>
      <dgm:t>
        <a:bodyPr/>
        <a:lstStyle/>
        <a:p>
          <a:endParaRPr lang="zh-TW" altLang="en-US"/>
        </a:p>
      </dgm:t>
    </dgm:pt>
    <dgm:pt modelId="{63881B3E-A7A4-4907-9150-67F45CE1A6E2}" type="pres">
      <dgm:prSet presAssocID="{186DA723-13E2-4543-9B3D-A9EBFF2A6827}" presName="linearFlow" presStyleCnt="0">
        <dgm:presLayoutVars>
          <dgm:dir/>
          <dgm:animLvl val="lvl"/>
          <dgm:resizeHandles val="exact"/>
        </dgm:presLayoutVars>
      </dgm:prSet>
      <dgm:spPr/>
      <dgm:t>
        <a:bodyPr/>
        <a:lstStyle/>
        <a:p>
          <a:endParaRPr lang="zh-TW" altLang="en-US"/>
        </a:p>
      </dgm:t>
    </dgm:pt>
    <dgm:pt modelId="{76DD4F32-FC84-4B84-AAE1-AA2747F8B9B8}" type="pres">
      <dgm:prSet presAssocID="{8B289652-DAFB-4A4F-BE7E-FEF5C96FFA42}" presName="composite" presStyleCnt="0"/>
      <dgm:spPr/>
      <dgm:t>
        <a:bodyPr/>
        <a:lstStyle/>
        <a:p>
          <a:endParaRPr lang="zh-TW" altLang="en-US"/>
        </a:p>
      </dgm:t>
    </dgm:pt>
    <dgm:pt modelId="{F0FB2F8C-AB26-4056-9EB5-0BAED4A0FCA1}" type="pres">
      <dgm:prSet presAssocID="{8B289652-DAFB-4A4F-BE7E-FEF5C96FFA42}" presName="parentText" presStyleLbl="alignNode1" presStyleIdx="0" presStyleCnt="5">
        <dgm:presLayoutVars>
          <dgm:chMax val="1"/>
          <dgm:bulletEnabled val="1"/>
        </dgm:presLayoutVars>
      </dgm:prSet>
      <dgm:spPr/>
      <dgm:t>
        <a:bodyPr/>
        <a:lstStyle/>
        <a:p>
          <a:endParaRPr lang="zh-TW" altLang="en-US"/>
        </a:p>
      </dgm:t>
    </dgm:pt>
    <dgm:pt modelId="{38F62567-EBB8-4977-AD7E-5BBD36608B93}" type="pres">
      <dgm:prSet presAssocID="{8B289652-DAFB-4A4F-BE7E-FEF5C96FFA42}" presName="descendantText" presStyleLbl="alignAcc1" presStyleIdx="0" presStyleCnt="5">
        <dgm:presLayoutVars>
          <dgm:bulletEnabled val="1"/>
        </dgm:presLayoutVars>
      </dgm:prSet>
      <dgm:spPr/>
      <dgm:t>
        <a:bodyPr/>
        <a:lstStyle/>
        <a:p>
          <a:endParaRPr lang="zh-TW" altLang="en-US"/>
        </a:p>
      </dgm:t>
    </dgm:pt>
    <dgm:pt modelId="{3F20514A-D912-4C47-85D2-395DC8A9F8E3}" type="pres">
      <dgm:prSet presAssocID="{C80CA4C0-9501-4E70-A425-9F47B46C59A5}" presName="sp" presStyleCnt="0"/>
      <dgm:spPr/>
      <dgm:t>
        <a:bodyPr/>
        <a:lstStyle/>
        <a:p>
          <a:endParaRPr lang="zh-TW" altLang="en-US"/>
        </a:p>
      </dgm:t>
    </dgm:pt>
    <dgm:pt modelId="{457425E7-B739-4BE8-BEE5-74758B274031}" type="pres">
      <dgm:prSet presAssocID="{9101036B-F02B-4E7C-A27B-0367B00C3B5E}" presName="composite" presStyleCnt="0"/>
      <dgm:spPr/>
      <dgm:t>
        <a:bodyPr/>
        <a:lstStyle/>
        <a:p>
          <a:endParaRPr lang="zh-TW" altLang="en-US"/>
        </a:p>
      </dgm:t>
    </dgm:pt>
    <dgm:pt modelId="{72274F6D-E301-4DC6-A1F8-506BC2EF0484}" type="pres">
      <dgm:prSet presAssocID="{9101036B-F02B-4E7C-A27B-0367B00C3B5E}" presName="parentText" presStyleLbl="alignNode1" presStyleIdx="1" presStyleCnt="5">
        <dgm:presLayoutVars>
          <dgm:chMax val="1"/>
          <dgm:bulletEnabled val="1"/>
        </dgm:presLayoutVars>
      </dgm:prSet>
      <dgm:spPr/>
      <dgm:t>
        <a:bodyPr/>
        <a:lstStyle/>
        <a:p>
          <a:endParaRPr lang="zh-TW" altLang="en-US"/>
        </a:p>
      </dgm:t>
    </dgm:pt>
    <dgm:pt modelId="{26B76F0A-8424-49B9-B683-8C0B7868E8FE}" type="pres">
      <dgm:prSet presAssocID="{9101036B-F02B-4E7C-A27B-0367B00C3B5E}" presName="descendantText" presStyleLbl="alignAcc1" presStyleIdx="1" presStyleCnt="5">
        <dgm:presLayoutVars>
          <dgm:bulletEnabled val="1"/>
        </dgm:presLayoutVars>
      </dgm:prSet>
      <dgm:spPr/>
      <dgm:t>
        <a:bodyPr/>
        <a:lstStyle/>
        <a:p>
          <a:endParaRPr lang="zh-TW" altLang="en-US"/>
        </a:p>
      </dgm:t>
    </dgm:pt>
    <dgm:pt modelId="{66A99111-8F40-4F01-8367-C9FF46072B58}" type="pres">
      <dgm:prSet presAssocID="{7DCB532C-48A9-4C11-9701-CB15DA3FC224}" presName="sp" presStyleCnt="0"/>
      <dgm:spPr/>
      <dgm:t>
        <a:bodyPr/>
        <a:lstStyle/>
        <a:p>
          <a:endParaRPr lang="zh-TW" altLang="en-US"/>
        </a:p>
      </dgm:t>
    </dgm:pt>
    <dgm:pt modelId="{CDFC0DC3-0A51-4BFF-A095-B665718D82C5}" type="pres">
      <dgm:prSet presAssocID="{F0E32470-1A88-4D0E-BFD2-B8D1F6615A1B}" presName="composite" presStyleCnt="0"/>
      <dgm:spPr/>
      <dgm:t>
        <a:bodyPr/>
        <a:lstStyle/>
        <a:p>
          <a:endParaRPr lang="zh-TW" altLang="en-US"/>
        </a:p>
      </dgm:t>
    </dgm:pt>
    <dgm:pt modelId="{8B609FF2-A575-4863-924A-D271077A6BB3}" type="pres">
      <dgm:prSet presAssocID="{F0E32470-1A88-4D0E-BFD2-B8D1F6615A1B}" presName="parentText" presStyleLbl="alignNode1" presStyleIdx="2" presStyleCnt="5">
        <dgm:presLayoutVars>
          <dgm:chMax val="1"/>
          <dgm:bulletEnabled val="1"/>
        </dgm:presLayoutVars>
      </dgm:prSet>
      <dgm:spPr/>
      <dgm:t>
        <a:bodyPr/>
        <a:lstStyle/>
        <a:p>
          <a:endParaRPr lang="zh-TW" altLang="en-US"/>
        </a:p>
      </dgm:t>
    </dgm:pt>
    <dgm:pt modelId="{A8F30DE7-B52F-4DAF-85B4-EC3C1550BE68}" type="pres">
      <dgm:prSet presAssocID="{F0E32470-1A88-4D0E-BFD2-B8D1F6615A1B}" presName="descendantText" presStyleLbl="alignAcc1" presStyleIdx="2" presStyleCnt="5">
        <dgm:presLayoutVars>
          <dgm:bulletEnabled val="1"/>
        </dgm:presLayoutVars>
      </dgm:prSet>
      <dgm:spPr/>
      <dgm:t>
        <a:bodyPr/>
        <a:lstStyle/>
        <a:p>
          <a:endParaRPr lang="zh-TW" altLang="en-US"/>
        </a:p>
      </dgm:t>
    </dgm:pt>
    <dgm:pt modelId="{5E848176-E69E-43EE-9E65-873F4ECFC50E}" type="pres">
      <dgm:prSet presAssocID="{C4532A7F-FD2B-4061-8A57-FAB45F374784}" presName="sp" presStyleCnt="0"/>
      <dgm:spPr/>
      <dgm:t>
        <a:bodyPr/>
        <a:lstStyle/>
        <a:p>
          <a:endParaRPr lang="zh-TW" altLang="en-US"/>
        </a:p>
      </dgm:t>
    </dgm:pt>
    <dgm:pt modelId="{3A0D3D3A-A0BB-456B-A1E4-A15FE629DD0B}" type="pres">
      <dgm:prSet presAssocID="{0C6296CB-1839-4466-AEA9-40C9552C7F6F}" presName="composite" presStyleCnt="0"/>
      <dgm:spPr/>
      <dgm:t>
        <a:bodyPr/>
        <a:lstStyle/>
        <a:p>
          <a:endParaRPr lang="zh-TW" altLang="en-US"/>
        </a:p>
      </dgm:t>
    </dgm:pt>
    <dgm:pt modelId="{FE4D22B2-505F-4F54-B29B-7D1ED19F3384}" type="pres">
      <dgm:prSet presAssocID="{0C6296CB-1839-4466-AEA9-40C9552C7F6F}" presName="parentText" presStyleLbl="alignNode1" presStyleIdx="3" presStyleCnt="5">
        <dgm:presLayoutVars>
          <dgm:chMax val="1"/>
          <dgm:bulletEnabled val="1"/>
        </dgm:presLayoutVars>
      </dgm:prSet>
      <dgm:spPr/>
      <dgm:t>
        <a:bodyPr/>
        <a:lstStyle/>
        <a:p>
          <a:endParaRPr lang="zh-TW" altLang="en-US"/>
        </a:p>
      </dgm:t>
    </dgm:pt>
    <dgm:pt modelId="{34C1124D-31BB-4C68-B74D-8970BBADDFCA}" type="pres">
      <dgm:prSet presAssocID="{0C6296CB-1839-4466-AEA9-40C9552C7F6F}" presName="descendantText" presStyleLbl="alignAcc1" presStyleIdx="3" presStyleCnt="5">
        <dgm:presLayoutVars>
          <dgm:bulletEnabled val="1"/>
        </dgm:presLayoutVars>
      </dgm:prSet>
      <dgm:spPr/>
      <dgm:t>
        <a:bodyPr/>
        <a:lstStyle/>
        <a:p>
          <a:endParaRPr lang="zh-TW" altLang="en-US"/>
        </a:p>
      </dgm:t>
    </dgm:pt>
    <dgm:pt modelId="{A8D56415-BB92-44C9-AF6E-CE498945A293}" type="pres">
      <dgm:prSet presAssocID="{3D6010C0-A60D-420C-B029-90ED8A9C0BF5}" presName="sp" presStyleCnt="0"/>
      <dgm:spPr/>
    </dgm:pt>
    <dgm:pt modelId="{26158C92-F56C-49A4-872C-56F17C1B3016}" type="pres">
      <dgm:prSet presAssocID="{2451A486-BBF2-43A0-AF72-1827ADA14A22}" presName="composite" presStyleCnt="0"/>
      <dgm:spPr/>
    </dgm:pt>
    <dgm:pt modelId="{11F0B283-0EB5-4E75-9ED0-E72D3A58B68F}" type="pres">
      <dgm:prSet presAssocID="{2451A486-BBF2-43A0-AF72-1827ADA14A22}" presName="parentText" presStyleLbl="alignNode1" presStyleIdx="4" presStyleCnt="5" custLinFactNeighborX="-1725" custLinFactNeighborY="-1845">
        <dgm:presLayoutVars>
          <dgm:chMax val="1"/>
          <dgm:bulletEnabled val="1"/>
        </dgm:presLayoutVars>
      </dgm:prSet>
      <dgm:spPr/>
      <dgm:t>
        <a:bodyPr/>
        <a:lstStyle/>
        <a:p>
          <a:endParaRPr lang="zh-TW" altLang="en-US"/>
        </a:p>
      </dgm:t>
    </dgm:pt>
    <dgm:pt modelId="{B5FA9D85-55F2-41B7-99A7-B551C5FC421A}" type="pres">
      <dgm:prSet presAssocID="{2451A486-BBF2-43A0-AF72-1827ADA14A22}" presName="descendantText" presStyleLbl="alignAcc1" presStyleIdx="4" presStyleCnt="5">
        <dgm:presLayoutVars>
          <dgm:bulletEnabled val="1"/>
        </dgm:presLayoutVars>
      </dgm:prSet>
      <dgm:spPr/>
      <dgm:t>
        <a:bodyPr/>
        <a:lstStyle/>
        <a:p>
          <a:endParaRPr lang="zh-TW" altLang="en-US"/>
        </a:p>
      </dgm:t>
    </dgm:pt>
  </dgm:ptLst>
  <dgm:cxnLst>
    <dgm:cxn modelId="{3F17B764-907D-403E-A3E1-482D47A7EBF7}" type="presOf" srcId="{D2340BF6-A656-49C1-A516-7B858FD9629F}" destId="{A8F30DE7-B52F-4DAF-85B4-EC3C1550BE68}" srcOrd="0" destOrd="0" presId="urn:microsoft.com/office/officeart/2005/8/layout/chevron2"/>
    <dgm:cxn modelId="{B6E3B569-86A3-4887-AB13-A9392ECE0ADD}" srcId="{186DA723-13E2-4543-9B3D-A9EBFF2A6827}" destId="{F0E32470-1A88-4D0E-BFD2-B8D1F6615A1B}" srcOrd="2" destOrd="0" parTransId="{31B5BD69-E4A2-4739-9D7E-0A3031F47C55}" sibTransId="{C4532A7F-FD2B-4061-8A57-FAB45F374784}"/>
    <dgm:cxn modelId="{32E181C1-3AD2-4407-B920-B4EBBD405863}" type="presOf" srcId="{9101036B-F02B-4E7C-A27B-0367B00C3B5E}" destId="{72274F6D-E301-4DC6-A1F8-506BC2EF0484}" srcOrd="0" destOrd="0" presId="urn:microsoft.com/office/officeart/2005/8/layout/chevron2"/>
    <dgm:cxn modelId="{E39EBB04-3F11-48EE-B5E2-29BCDCCCD92C}" type="presOf" srcId="{CF971634-9E52-4087-A074-63E35533CE48}" destId="{B5FA9D85-55F2-41B7-99A7-B551C5FC421A}" srcOrd="0" destOrd="0" presId="urn:microsoft.com/office/officeart/2005/8/layout/chevron2"/>
    <dgm:cxn modelId="{E7672EC7-4126-4EBE-856D-7E0600A813D9}" srcId="{186DA723-13E2-4543-9B3D-A9EBFF2A6827}" destId="{8B289652-DAFB-4A4F-BE7E-FEF5C96FFA42}" srcOrd="0" destOrd="0" parTransId="{6C6CBEBF-C8CF-4E54-8504-CC3378118A6D}" sibTransId="{C80CA4C0-9501-4E70-A425-9F47B46C59A5}"/>
    <dgm:cxn modelId="{35A88EDE-202F-4CF6-BE2C-34181A2AB61C}" srcId="{0C6296CB-1839-4466-AEA9-40C9552C7F6F}" destId="{22C5A80C-CF7A-40A4-B8EA-2D87D633333C}" srcOrd="0" destOrd="0" parTransId="{E0668700-C27E-438A-84EA-20B8181ADA39}" sibTransId="{F64CDBD9-30D4-41EC-879D-F60EEB01977C}"/>
    <dgm:cxn modelId="{01FE769F-523B-46DD-8676-7871C3413AAF}" type="presOf" srcId="{22C5A80C-CF7A-40A4-B8EA-2D87D633333C}" destId="{34C1124D-31BB-4C68-B74D-8970BBADDFCA}" srcOrd="0" destOrd="0" presId="urn:microsoft.com/office/officeart/2005/8/layout/chevron2"/>
    <dgm:cxn modelId="{E078E58D-B646-4E6D-8891-41B93AF83722}" type="presOf" srcId="{186DA723-13E2-4543-9B3D-A9EBFF2A6827}" destId="{63881B3E-A7A4-4907-9150-67F45CE1A6E2}" srcOrd="0" destOrd="0" presId="urn:microsoft.com/office/officeart/2005/8/layout/chevron2"/>
    <dgm:cxn modelId="{30B43D3D-03C6-477B-B9F9-4C66CF19F679}" type="presOf" srcId="{8B289652-DAFB-4A4F-BE7E-FEF5C96FFA42}" destId="{F0FB2F8C-AB26-4056-9EB5-0BAED4A0FCA1}" srcOrd="0" destOrd="0" presId="urn:microsoft.com/office/officeart/2005/8/layout/chevron2"/>
    <dgm:cxn modelId="{061BE5C4-F7AD-4C02-BD5C-8B50517537AB}" srcId="{8B289652-DAFB-4A4F-BE7E-FEF5C96FFA42}" destId="{2D92FA68-25A5-4BCC-BF6E-8E87A0984578}" srcOrd="0" destOrd="0" parTransId="{BD9FEEFE-91CC-48C4-9E93-8F26CD14367F}" sibTransId="{17E9D53F-A44C-4158-B2DA-696764179D55}"/>
    <dgm:cxn modelId="{7C7CA4A3-55F4-45E8-82E0-07D5591F220A}" srcId="{F0E32470-1A88-4D0E-BFD2-B8D1F6615A1B}" destId="{D2340BF6-A656-49C1-A516-7B858FD9629F}" srcOrd="0" destOrd="0" parTransId="{F2264232-33C5-4D28-8373-CBB3A432655D}" sibTransId="{E6254577-CC2A-4F19-BD45-102F1EFE117D}"/>
    <dgm:cxn modelId="{A4FDC19D-AA53-438A-B4A6-390DBE1E955B}" srcId="{2451A486-BBF2-43A0-AF72-1827ADA14A22}" destId="{CF971634-9E52-4087-A074-63E35533CE48}" srcOrd="0" destOrd="0" parTransId="{90562F28-3441-402D-AC7E-1BBB880446AC}" sibTransId="{6A156E7D-4CE4-4436-A38C-E59C9245A271}"/>
    <dgm:cxn modelId="{C65691ED-124B-402F-BB8C-EABE9AACE27A}" srcId="{186DA723-13E2-4543-9B3D-A9EBFF2A6827}" destId="{0C6296CB-1839-4466-AEA9-40C9552C7F6F}" srcOrd="3" destOrd="0" parTransId="{3F1BBA68-9FD0-4D56-A901-9878135C2E95}" sibTransId="{3D6010C0-A60D-420C-B029-90ED8A9C0BF5}"/>
    <dgm:cxn modelId="{6AC2EF96-9B07-4260-B1ED-16DED81786E9}" srcId="{186DA723-13E2-4543-9B3D-A9EBFF2A6827}" destId="{2451A486-BBF2-43A0-AF72-1827ADA14A22}" srcOrd="4" destOrd="0" parTransId="{3006EE0E-6EDD-4126-88D7-080B2CDBD433}" sibTransId="{F29E8362-9F49-436D-8CE8-302D2909500A}"/>
    <dgm:cxn modelId="{04DE9F17-BCDD-496A-BA0C-26B740ED04D3}" srcId="{186DA723-13E2-4543-9B3D-A9EBFF2A6827}" destId="{9101036B-F02B-4E7C-A27B-0367B00C3B5E}" srcOrd="1" destOrd="0" parTransId="{534D7517-F790-470F-9542-4363F37399EF}" sibTransId="{7DCB532C-48A9-4C11-9701-CB15DA3FC224}"/>
    <dgm:cxn modelId="{81857D09-33C5-416D-AE93-2A7C906CE5C3}" type="presOf" srcId="{2D92FA68-25A5-4BCC-BF6E-8E87A0984578}" destId="{38F62567-EBB8-4977-AD7E-5BBD36608B93}" srcOrd="0" destOrd="0" presId="urn:microsoft.com/office/officeart/2005/8/layout/chevron2"/>
    <dgm:cxn modelId="{76E7E540-5A23-4356-AF91-4F048159BA8F}" type="presOf" srcId="{2451A486-BBF2-43A0-AF72-1827ADA14A22}" destId="{11F0B283-0EB5-4E75-9ED0-E72D3A58B68F}" srcOrd="0" destOrd="0" presId="urn:microsoft.com/office/officeart/2005/8/layout/chevron2"/>
    <dgm:cxn modelId="{0AD954C1-2948-4969-81CB-74A9D41C6DE0}" srcId="{9101036B-F02B-4E7C-A27B-0367B00C3B5E}" destId="{F0063FE4-D7A0-4CE3-9629-709E9D68E324}" srcOrd="0" destOrd="0" parTransId="{2DA7C49F-7EA7-4CB1-8034-5943FF00A9FE}" sibTransId="{26E93C65-09B1-460A-9BEC-D7C0E7A091EE}"/>
    <dgm:cxn modelId="{7F56A8D5-1C79-48C0-BE3E-41DCC9772B3A}" type="presOf" srcId="{F0E32470-1A88-4D0E-BFD2-B8D1F6615A1B}" destId="{8B609FF2-A575-4863-924A-D271077A6BB3}" srcOrd="0" destOrd="0" presId="urn:microsoft.com/office/officeart/2005/8/layout/chevron2"/>
    <dgm:cxn modelId="{9C66446C-AF2D-4D34-BB23-C5808C6410D8}" type="presOf" srcId="{F0063FE4-D7A0-4CE3-9629-709E9D68E324}" destId="{26B76F0A-8424-49B9-B683-8C0B7868E8FE}" srcOrd="0" destOrd="0" presId="urn:microsoft.com/office/officeart/2005/8/layout/chevron2"/>
    <dgm:cxn modelId="{8A409351-E940-4833-BE4A-7B86D2A19D34}" type="presOf" srcId="{0C6296CB-1839-4466-AEA9-40C9552C7F6F}" destId="{FE4D22B2-505F-4F54-B29B-7D1ED19F3384}" srcOrd="0" destOrd="0" presId="urn:microsoft.com/office/officeart/2005/8/layout/chevron2"/>
    <dgm:cxn modelId="{2353CAD5-1309-45D8-ABFB-A301817D6731}" type="presParOf" srcId="{63881B3E-A7A4-4907-9150-67F45CE1A6E2}" destId="{76DD4F32-FC84-4B84-AAE1-AA2747F8B9B8}" srcOrd="0" destOrd="0" presId="urn:microsoft.com/office/officeart/2005/8/layout/chevron2"/>
    <dgm:cxn modelId="{F5475C5E-DF66-4661-9705-459A6762055C}" type="presParOf" srcId="{76DD4F32-FC84-4B84-AAE1-AA2747F8B9B8}" destId="{F0FB2F8C-AB26-4056-9EB5-0BAED4A0FCA1}" srcOrd="0" destOrd="0" presId="urn:microsoft.com/office/officeart/2005/8/layout/chevron2"/>
    <dgm:cxn modelId="{69E7D953-5AAE-4034-841E-605ACA8BAF16}" type="presParOf" srcId="{76DD4F32-FC84-4B84-AAE1-AA2747F8B9B8}" destId="{38F62567-EBB8-4977-AD7E-5BBD36608B93}" srcOrd="1" destOrd="0" presId="urn:microsoft.com/office/officeart/2005/8/layout/chevron2"/>
    <dgm:cxn modelId="{8176D6AB-AFD4-4C48-813A-A6F4C288A5E7}" type="presParOf" srcId="{63881B3E-A7A4-4907-9150-67F45CE1A6E2}" destId="{3F20514A-D912-4C47-85D2-395DC8A9F8E3}" srcOrd="1" destOrd="0" presId="urn:microsoft.com/office/officeart/2005/8/layout/chevron2"/>
    <dgm:cxn modelId="{74D9D9A2-8565-455B-86F3-4E1E0A0F6151}" type="presParOf" srcId="{63881B3E-A7A4-4907-9150-67F45CE1A6E2}" destId="{457425E7-B739-4BE8-BEE5-74758B274031}" srcOrd="2" destOrd="0" presId="urn:microsoft.com/office/officeart/2005/8/layout/chevron2"/>
    <dgm:cxn modelId="{DE8A0C45-34E2-4AEB-87DC-D8FE10D96C58}" type="presParOf" srcId="{457425E7-B739-4BE8-BEE5-74758B274031}" destId="{72274F6D-E301-4DC6-A1F8-506BC2EF0484}" srcOrd="0" destOrd="0" presId="urn:microsoft.com/office/officeart/2005/8/layout/chevron2"/>
    <dgm:cxn modelId="{6044680E-63FD-4D3B-BEDE-11ABDBF856B1}" type="presParOf" srcId="{457425E7-B739-4BE8-BEE5-74758B274031}" destId="{26B76F0A-8424-49B9-B683-8C0B7868E8FE}" srcOrd="1" destOrd="0" presId="urn:microsoft.com/office/officeart/2005/8/layout/chevron2"/>
    <dgm:cxn modelId="{89AD2536-C8B8-4A26-9857-BFD5AADCD79B}" type="presParOf" srcId="{63881B3E-A7A4-4907-9150-67F45CE1A6E2}" destId="{66A99111-8F40-4F01-8367-C9FF46072B58}" srcOrd="3" destOrd="0" presId="urn:microsoft.com/office/officeart/2005/8/layout/chevron2"/>
    <dgm:cxn modelId="{6BECE610-6D49-471E-B57E-3982ADD13A84}" type="presParOf" srcId="{63881B3E-A7A4-4907-9150-67F45CE1A6E2}" destId="{CDFC0DC3-0A51-4BFF-A095-B665718D82C5}" srcOrd="4" destOrd="0" presId="urn:microsoft.com/office/officeart/2005/8/layout/chevron2"/>
    <dgm:cxn modelId="{3415E622-EDEC-44FE-B082-40115EF216A6}" type="presParOf" srcId="{CDFC0DC3-0A51-4BFF-A095-B665718D82C5}" destId="{8B609FF2-A575-4863-924A-D271077A6BB3}" srcOrd="0" destOrd="0" presId="urn:microsoft.com/office/officeart/2005/8/layout/chevron2"/>
    <dgm:cxn modelId="{D67A5AE0-029C-4ED2-8111-80C5444937BC}" type="presParOf" srcId="{CDFC0DC3-0A51-4BFF-A095-B665718D82C5}" destId="{A8F30DE7-B52F-4DAF-85B4-EC3C1550BE68}" srcOrd="1" destOrd="0" presId="urn:microsoft.com/office/officeart/2005/8/layout/chevron2"/>
    <dgm:cxn modelId="{C406983B-132D-4244-B979-39AE1C0256DA}" type="presParOf" srcId="{63881B3E-A7A4-4907-9150-67F45CE1A6E2}" destId="{5E848176-E69E-43EE-9E65-873F4ECFC50E}" srcOrd="5" destOrd="0" presId="urn:microsoft.com/office/officeart/2005/8/layout/chevron2"/>
    <dgm:cxn modelId="{0EB6826E-ECB2-44D1-9127-1D512BFF206A}" type="presParOf" srcId="{63881B3E-A7A4-4907-9150-67F45CE1A6E2}" destId="{3A0D3D3A-A0BB-456B-A1E4-A15FE629DD0B}" srcOrd="6" destOrd="0" presId="urn:microsoft.com/office/officeart/2005/8/layout/chevron2"/>
    <dgm:cxn modelId="{1C41B65F-9E68-4291-9EE1-9B68182A9074}" type="presParOf" srcId="{3A0D3D3A-A0BB-456B-A1E4-A15FE629DD0B}" destId="{FE4D22B2-505F-4F54-B29B-7D1ED19F3384}" srcOrd="0" destOrd="0" presId="urn:microsoft.com/office/officeart/2005/8/layout/chevron2"/>
    <dgm:cxn modelId="{BD87C788-A881-4372-85ED-BF28B0775ACC}" type="presParOf" srcId="{3A0D3D3A-A0BB-456B-A1E4-A15FE629DD0B}" destId="{34C1124D-31BB-4C68-B74D-8970BBADDFCA}" srcOrd="1" destOrd="0" presId="urn:microsoft.com/office/officeart/2005/8/layout/chevron2"/>
    <dgm:cxn modelId="{F6480A98-8BC7-48F8-90B0-52DC71BF4242}" type="presParOf" srcId="{63881B3E-A7A4-4907-9150-67F45CE1A6E2}" destId="{A8D56415-BB92-44C9-AF6E-CE498945A293}" srcOrd="7" destOrd="0" presId="urn:microsoft.com/office/officeart/2005/8/layout/chevron2"/>
    <dgm:cxn modelId="{5EA6F90E-717C-4138-9F6A-45F0AA094428}" type="presParOf" srcId="{63881B3E-A7A4-4907-9150-67F45CE1A6E2}" destId="{26158C92-F56C-49A4-872C-56F17C1B3016}" srcOrd="8" destOrd="0" presId="urn:microsoft.com/office/officeart/2005/8/layout/chevron2"/>
    <dgm:cxn modelId="{80465584-C3A8-4232-84FB-5C1FDA81A6DE}" type="presParOf" srcId="{26158C92-F56C-49A4-872C-56F17C1B3016}" destId="{11F0B283-0EB5-4E75-9ED0-E72D3A58B68F}" srcOrd="0" destOrd="0" presId="urn:microsoft.com/office/officeart/2005/8/layout/chevron2"/>
    <dgm:cxn modelId="{C4FE26B5-759F-437F-A387-8EDED342F3BA}" type="presParOf" srcId="{26158C92-F56C-49A4-872C-56F17C1B3016}" destId="{B5FA9D85-55F2-41B7-99A7-B551C5FC421A}" srcOrd="1" destOrd="0" presId="urn:microsoft.com/office/officeart/2005/8/layout/chevron2"/>
  </dgm:cxnLst>
  <dgm:bg/>
  <dgm:whole/>
  <dgm:extLst>
    <a:ext uri="http://schemas.microsoft.com/office/drawing/2008/diagram">
      <dsp:dataModelExt xmlns:dsp="http://schemas.microsoft.com/office/drawing/2008/diagram" xmlns=""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693EBEE-CC2C-47FF-9570-FD16DD9BBDFF}" type="doc">
      <dgm:prSet loTypeId="urn:microsoft.com/office/officeart/2005/8/layout/venn1" loCatId="relationship" qsTypeId="urn:microsoft.com/office/officeart/2005/8/quickstyle/simple5" qsCatId="simple" csTypeId="urn:microsoft.com/office/officeart/2005/8/colors/colorful3" csCatId="colorful" phldr="1"/>
      <dgm:spPr/>
      <dgm:t>
        <a:bodyPr/>
        <a:lstStyle/>
        <a:p>
          <a:endParaRPr lang="zh-TW" altLang="en-US"/>
        </a:p>
      </dgm:t>
    </dgm:pt>
    <dgm:pt modelId="{3CB1B6B6-BB3D-43A8-A43C-F3689C672091}">
      <dgm:prSet phldrT="[文字]"/>
      <dgm:spPr/>
      <dgm:t>
        <a:bodyPr/>
        <a:lstStyle/>
        <a:p>
          <a:pPr algn="ctr"/>
          <a:r>
            <a:rPr lang="zh-TW" altLang="en-US" dirty="0" smtClean="0">
              <a:latin typeface="+mn-ea"/>
              <a:ea typeface="+mn-ea"/>
            </a:rPr>
            <a:t>盤點新興計畫</a:t>
          </a:r>
          <a:endParaRPr lang="zh-TW" altLang="en-US" dirty="0">
            <a:latin typeface="+mn-ea"/>
            <a:ea typeface="+mn-ea"/>
          </a:endParaRPr>
        </a:p>
      </dgm:t>
    </dgm:pt>
    <dgm:pt modelId="{D424D389-C739-4221-9D9A-16B0E381C544}" type="parTrans" cxnId="{885D6E01-8EBC-4128-84A3-1A57C9E0E353}">
      <dgm:prSet/>
      <dgm:spPr/>
      <dgm:t>
        <a:bodyPr/>
        <a:lstStyle/>
        <a:p>
          <a:endParaRPr lang="zh-TW" altLang="en-US"/>
        </a:p>
      </dgm:t>
    </dgm:pt>
    <dgm:pt modelId="{946FF202-F6DF-443C-A7D7-2E0D0E058061}" type="sibTrans" cxnId="{885D6E01-8EBC-4128-84A3-1A57C9E0E353}">
      <dgm:prSet/>
      <dgm:spPr/>
      <dgm:t>
        <a:bodyPr/>
        <a:lstStyle/>
        <a:p>
          <a:endParaRPr lang="zh-TW" altLang="en-US"/>
        </a:p>
      </dgm:t>
    </dgm:pt>
    <dgm:pt modelId="{40A5E392-DA16-4804-A437-7319455B3D71}">
      <dgm:prSet phldrT="[文字]"/>
      <dgm:spPr/>
      <dgm:t>
        <a:bodyPr/>
        <a:lstStyle/>
        <a:p>
          <a:pPr algn="ctr"/>
          <a:r>
            <a:rPr lang="zh-TW" altLang="en-US" dirty="0" smtClean="0">
              <a:latin typeface="+mn-ea"/>
              <a:ea typeface="+mn-ea"/>
            </a:rPr>
            <a:t>管控公共建設計畫</a:t>
          </a:r>
          <a:endParaRPr lang="zh-TW" altLang="en-US" dirty="0">
            <a:latin typeface="+mn-ea"/>
            <a:ea typeface="+mn-ea"/>
          </a:endParaRPr>
        </a:p>
      </dgm:t>
    </dgm:pt>
    <dgm:pt modelId="{3BE67ABD-7963-485D-9940-3ACE0691D138}" type="parTrans" cxnId="{072CEE71-B257-4221-802A-E063B88B9345}">
      <dgm:prSet/>
      <dgm:spPr/>
      <dgm:t>
        <a:bodyPr/>
        <a:lstStyle/>
        <a:p>
          <a:endParaRPr lang="zh-TW" altLang="en-US"/>
        </a:p>
      </dgm:t>
    </dgm:pt>
    <dgm:pt modelId="{C2CC81B1-B50D-4496-AD91-52A8532C42FD}" type="sibTrans" cxnId="{072CEE71-B257-4221-802A-E063B88B9345}">
      <dgm:prSet/>
      <dgm:spPr/>
      <dgm:t>
        <a:bodyPr/>
        <a:lstStyle/>
        <a:p>
          <a:endParaRPr lang="zh-TW" altLang="en-US"/>
        </a:p>
      </dgm:t>
    </dgm:pt>
    <dgm:pt modelId="{BB5C3164-A14B-4770-8A12-EA39FF73EFED}">
      <dgm:prSet phldrT="[文字]"/>
      <dgm:spPr/>
      <dgm:t>
        <a:bodyPr/>
        <a:lstStyle/>
        <a:p>
          <a:pPr algn="ctr"/>
          <a:r>
            <a:rPr lang="zh-TW" altLang="en-US" dirty="0" smtClean="0">
              <a:latin typeface="+mn-ea"/>
              <a:ea typeface="+mn-ea"/>
            </a:rPr>
            <a:t>列管指標計畫</a:t>
          </a:r>
          <a:endParaRPr lang="zh-TW" altLang="en-US" dirty="0">
            <a:latin typeface="+mn-ea"/>
            <a:ea typeface="+mn-ea"/>
          </a:endParaRPr>
        </a:p>
      </dgm:t>
    </dgm:pt>
    <dgm:pt modelId="{0CE7A577-AC82-4138-985E-EB1DE049ACD6}" type="parTrans" cxnId="{B57DD26B-FBB9-4DC4-87B7-DE1AB07730B4}">
      <dgm:prSet/>
      <dgm:spPr/>
      <dgm:t>
        <a:bodyPr/>
        <a:lstStyle/>
        <a:p>
          <a:endParaRPr lang="zh-TW" altLang="en-US"/>
        </a:p>
      </dgm:t>
    </dgm:pt>
    <dgm:pt modelId="{3A6989BD-BBB5-4FE8-A96F-40375EBFB03F}" type="sibTrans" cxnId="{B57DD26B-FBB9-4DC4-87B7-DE1AB07730B4}">
      <dgm:prSet/>
      <dgm:spPr/>
      <dgm:t>
        <a:bodyPr/>
        <a:lstStyle/>
        <a:p>
          <a:endParaRPr lang="zh-TW" altLang="en-US"/>
        </a:p>
      </dgm:t>
    </dgm:pt>
    <dgm:pt modelId="{B7E4F0E9-C4B9-45A3-89CC-F87E494FB988}" type="pres">
      <dgm:prSet presAssocID="{2693EBEE-CC2C-47FF-9570-FD16DD9BBDFF}" presName="compositeShape" presStyleCnt="0">
        <dgm:presLayoutVars>
          <dgm:chMax val="7"/>
          <dgm:dir/>
          <dgm:resizeHandles val="exact"/>
        </dgm:presLayoutVars>
      </dgm:prSet>
      <dgm:spPr/>
      <dgm:t>
        <a:bodyPr/>
        <a:lstStyle/>
        <a:p>
          <a:endParaRPr lang="zh-TW" altLang="en-US"/>
        </a:p>
      </dgm:t>
    </dgm:pt>
    <dgm:pt modelId="{643D4384-CEBE-4C2C-B782-B1D495D22E70}" type="pres">
      <dgm:prSet presAssocID="{40A5E392-DA16-4804-A437-7319455B3D71}" presName="circ1" presStyleLbl="vennNode1" presStyleIdx="0" presStyleCnt="3"/>
      <dgm:spPr/>
      <dgm:t>
        <a:bodyPr/>
        <a:lstStyle/>
        <a:p>
          <a:endParaRPr lang="zh-TW" altLang="en-US"/>
        </a:p>
      </dgm:t>
    </dgm:pt>
    <dgm:pt modelId="{DD86D116-11D0-4AB0-B420-9EFD096479FA}" type="pres">
      <dgm:prSet presAssocID="{40A5E392-DA16-4804-A437-7319455B3D71}" presName="circ1Tx" presStyleLbl="revTx" presStyleIdx="0" presStyleCnt="0">
        <dgm:presLayoutVars>
          <dgm:chMax val="0"/>
          <dgm:chPref val="0"/>
          <dgm:bulletEnabled val="1"/>
        </dgm:presLayoutVars>
      </dgm:prSet>
      <dgm:spPr/>
      <dgm:t>
        <a:bodyPr/>
        <a:lstStyle/>
        <a:p>
          <a:endParaRPr lang="zh-TW" altLang="en-US"/>
        </a:p>
      </dgm:t>
    </dgm:pt>
    <dgm:pt modelId="{C0681FF2-A0C9-4121-BC22-5C02E8330444}" type="pres">
      <dgm:prSet presAssocID="{BB5C3164-A14B-4770-8A12-EA39FF73EFED}" presName="circ2" presStyleLbl="vennNode1" presStyleIdx="1" presStyleCnt="3"/>
      <dgm:spPr/>
      <dgm:t>
        <a:bodyPr/>
        <a:lstStyle/>
        <a:p>
          <a:endParaRPr lang="zh-TW" altLang="en-US"/>
        </a:p>
      </dgm:t>
    </dgm:pt>
    <dgm:pt modelId="{D2EE6332-BB46-48CC-907A-37DACB6FBFE3}" type="pres">
      <dgm:prSet presAssocID="{BB5C3164-A14B-4770-8A12-EA39FF73EFED}" presName="circ2Tx" presStyleLbl="revTx" presStyleIdx="0" presStyleCnt="0">
        <dgm:presLayoutVars>
          <dgm:chMax val="0"/>
          <dgm:chPref val="0"/>
          <dgm:bulletEnabled val="1"/>
        </dgm:presLayoutVars>
      </dgm:prSet>
      <dgm:spPr/>
      <dgm:t>
        <a:bodyPr/>
        <a:lstStyle/>
        <a:p>
          <a:endParaRPr lang="zh-TW" altLang="en-US"/>
        </a:p>
      </dgm:t>
    </dgm:pt>
    <dgm:pt modelId="{173F1A28-A730-4E30-8E33-2AFB9113442E}" type="pres">
      <dgm:prSet presAssocID="{3CB1B6B6-BB3D-43A8-A43C-F3689C672091}" presName="circ3" presStyleLbl="vennNode1" presStyleIdx="2" presStyleCnt="3"/>
      <dgm:spPr/>
      <dgm:t>
        <a:bodyPr/>
        <a:lstStyle/>
        <a:p>
          <a:endParaRPr lang="zh-TW" altLang="en-US"/>
        </a:p>
      </dgm:t>
    </dgm:pt>
    <dgm:pt modelId="{AF530A53-72BD-465B-8EE0-5728FCA9C5E9}" type="pres">
      <dgm:prSet presAssocID="{3CB1B6B6-BB3D-43A8-A43C-F3689C672091}" presName="circ3Tx" presStyleLbl="revTx" presStyleIdx="0" presStyleCnt="0">
        <dgm:presLayoutVars>
          <dgm:chMax val="0"/>
          <dgm:chPref val="0"/>
          <dgm:bulletEnabled val="1"/>
        </dgm:presLayoutVars>
      </dgm:prSet>
      <dgm:spPr/>
      <dgm:t>
        <a:bodyPr/>
        <a:lstStyle/>
        <a:p>
          <a:endParaRPr lang="zh-TW" altLang="en-US"/>
        </a:p>
      </dgm:t>
    </dgm:pt>
  </dgm:ptLst>
  <dgm:cxnLst>
    <dgm:cxn modelId="{379A6DA0-89A4-48E8-BFA9-427256B16B81}" type="presOf" srcId="{2693EBEE-CC2C-47FF-9570-FD16DD9BBDFF}" destId="{B7E4F0E9-C4B9-45A3-89CC-F87E494FB988}" srcOrd="0" destOrd="0" presId="urn:microsoft.com/office/officeart/2005/8/layout/venn1"/>
    <dgm:cxn modelId="{17DB969C-9CE9-4E7F-87A9-4C0B9FF3413E}" type="presOf" srcId="{3CB1B6B6-BB3D-43A8-A43C-F3689C672091}" destId="{AF530A53-72BD-465B-8EE0-5728FCA9C5E9}" srcOrd="1" destOrd="0" presId="urn:microsoft.com/office/officeart/2005/8/layout/venn1"/>
    <dgm:cxn modelId="{9C526CCD-4379-48D0-AFA9-974FDC1D586A}" type="presOf" srcId="{40A5E392-DA16-4804-A437-7319455B3D71}" destId="{643D4384-CEBE-4C2C-B782-B1D495D22E70}" srcOrd="0" destOrd="0" presId="urn:microsoft.com/office/officeart/2005/8/layout/venn1"/>
    <dgm:cxn modelId="{2E298B05-B525-499C-B703-125028D3593F}" type="presOf" srcId="{40A5E392-DA16-4804-A437-7319455B3D71}" destId="{DD86D116-11D0-4AB0-B420-9EFD096479FA}" srcOrd="1" destOrd="0" presId="urn:microsoft.com/office/officeart/2005/8/layout/venn1"/>
    <dgm:cxn modelId="{072CEE71-B257-4221-802A-E063B88B9345}" srcId="{2693EBEE-CC2C-47FF-9570-FD16DD9BBDFF}" destId="{40A5E392-DA16-4804-A437-7319455B3D71}" srcOrd="0" destOrd="0" parTransId="{3BE67ABD-7963-485D-9940-3ACE0691D138}" sibTransId="{C2CC81B1-B50D-4496-AD91-52A8532C42FD}"/>
    <dgm:cxn modelId="{885D6E01-8EBC-4128-84A3-1A57C9E0E353}" srcId="{2693EBEE-CC2C-47FF-9570-FD16DD9BBDFF}" destId="{3CB1B6B6-BB3D-43A8-A43C-F3689C672091}" srcOrd="2" destOrd="0" parTransId="{D424D389-C739-4221-9D9A-16B0E381C544}" sibTransId="{946FF202-F6DF-443C-A7D7-2E0D0E058061}"/>
    <dgm:cxn modelId="{B57DD26B-FBB9-4DC4-87B7-DE1AB07730B4}" srcId="{2693EBEE-CC2C-47FF-9570-FD16DD9BBDFF}" destId="{BB5C3164-A14B-4770-8A12-EA39FF73EFED}" srcOrd="1" destOrd="0" parTransId="{0CE7A577-AC82-4138-985E-EB1DE049ACD6}" sibTransId="{3A6989BD-BBB5-4FE8-A96F-40375EBFB03F}"/>
    <dgm:cxn modelId="{19476E01-45ED-4A88-B26D-1845BA19FC87}" type="presOf" srcId="{3CB1B6B6-BB3D-43A8-A43C-F3689C672091}" destId="{173F1A28-A730-4E30-8E33-2AFB9113442E}" srcOrd="0" destOrd="0" presId="urn:microsoft.com/office/officeart/2005/8/layout/venn1"/>
    <dgm:cxn modelId="{CB92B249-6EF8-47C2-A487-B24DCBFDF055}" type="presOf" srcId="{BB5C3164-A14B-4770-8A12-EA39FF73EFED}" destId="{C0681FF2-A0C9-4121-BC22-5C02E8330444}" srcOrd="0" destOrd="0" presId="urn:microsoft.com/office/officeart/2005/8/layout/venn1"/>
    <dgm:cxn modelId="{E46100A8-6B35-443A-A590-3EC5BDC2F8BB}" type="presOf" srcId="{BB5C3164-A14B-4770-8A12-EA39FF73EFED}" destId="{D2EE6332-BB46-48CC-907A-37DACB6FBFE3}" srcOrd="1" destOrd="0" presId="urn:microsoft.com/office/officeart/2005/8/layout/venn1"/>
    <dgm:cxn modelId="{CB85949A-E291-4E8B-AF99-98B5F0033F85}" type="presParOf" srcId="{B7E4F0E9-C4B9-45A3-89CC-F87E494FB988}" destId="{643D4384-CEBE-4C2C-B782-B1D495D22E70}" srcOrd="0" destOrd="0" presId="urn:microsoft.com/office/officeart/2005/8/layout/venn1"/>
    <dgm:cxn modelId="{9F53159B-3249-41C9-81FB-B6E0DDF690C4}" type="presParOf" srcId="{B7E4F0E9-C4B9-45A3-89CC-F87E494FB988}" destId="{DD86D116-11D0-4AB0-B420-9EFD096479FA}" srcOrd="1" destOrd="0" presId="urn:microsoft.com/office/officeart/2005/8/layout/venn1"/>
    <dgm:cxn modelId="{230DAE2D-A6D0-4D1A-A274-DF404078C8C1}" type="presParOf" srcId="{B7E4F0E9-C4B9-45A3-89CC-F87E494FB988}" destId="{C0681FF2-A0C9-4121-BC22-5C02E8330444}" srcOrd="2" destOrd="0" presId="urn:microsoft.com/office/officeart/2005/8/layout/venn1"/>
    <dgm:cxn modelId="{009443BA-74E5-457F-BDC2-7B6C5993DEFD}" type="presParOf" srcId="{B7E4F0E9-C4B9-45A3-89CC-F87E494FB988}" destId="{D2EE6332-BB46-48CC-907A-37DACB6FBFE3}" srcOrd="3" destOrd="0" presId="urn:microsoft.com/office/officeart/2005/8/layout/venn1"/>
    <dgm:cxn modelId="{8983886E-2236-4DE9-8235-2AB3AB7E4566}" type="presParOf" srcId="{B7E4F0E9-C4B9-45A3-89CC-F87E494FB988}" destId="{173F1A28-A730-4E30-8E33-2AFB9113442E}" srcOrd="4" destOrd="0" presId="urn:microsoft.com/office/officeart/2005/8/layout/venn1"/>
    <dgm:cxn modelId="{B159F14D-0D0D-4748-8F3D-9D4FA29E4C66}" type="presParOf" srcId="{B7E4F0E9-C4B9-45A3-89CC-F87E494FB988}" destId="{AF530A53-72BD-465B-8EE0-5728FCA9C5E9}" srcOrd="5" destOrd="0" presId="urn:microsoft.com/office/officeart/2005/8/layout/venn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C5D56FB7-AA2E-4113-91D8-93C7C1BF8B9F}" type="doc">
      <dgm:prSet loTypeId="urn:microsoft.com/office/officeart/2005/8/layout/chevron1" loCatId="process" qsTypeId="urn:microsoft.com/office/officeart/2005/8/quickstyle/3d1" qsCatId="3D" csTypeId="urn:microsoft.com/office/officeart/2005/8/colors/colorful1" csCatId="colorful" phldr="1"/>
      <dgm:spPr/>
    </dgm:pt>
    <dgm:pt modelId="{7DEC4EC7-8719-42CF-B4C1-C26282872922}">
      <dgm:prSet phldrT="[文字]"/>
      <dgm:spPr/>
      <dgm:t>
        <a:bodyPr/>
        <a:lstStyle/>
        <a:p>
          <a:r>
            <a:rPr lang="zh-TW" altLang="en-US" dirty="0" smtClean="0">
              <a:solidFill>
                <a:schemeClr val="bg1"/>
              </a:solidFill>
            </a:rPr>
            <a:t>前置作業階段</a:t>
          </a:r>
          <a:endParaRPr lang="zh-TW" altLang="en-US" dirty="0">
            <a:solidFill>
              <a:schemeClr val="bg1"/>
            </a:solidFill>
          </a:endParaRPr>
        </a:p>
      </dgm:t>
    </dgm:pt>
    <dgm:pt modelId="{634F8F21-9EE1-4C24-81F3-8A57B8BC2349}" type="parTrans" cxnId="{DC868A7B-5222-42FE-97FF-31467BBF1A19}">
      <dgm:prSet/>
      <dgm:spPr/>
      <dgm:t>
        <a:bodyPr/>
        <a:lstStyle/>
        <a:p>
          <a:endParaRPr lang="zh-TW" altLang="en-US">
            <a:solidFill>
              <a:schemeClr val="tx1"/>
            </a:solidFill>
          </a:endParaRPr>
        </a:p>
      </dgm:t>
    </dgm:pt>
    <dgm:pt modelId="{4754D709-7554-4295-AC8B-1897BF529BD4}" type="sibTrans" cxnId="{DC868A7B-5222-42FE-97FF-31467BBF1A19}">
      <dgm:prSet/>
      <dgm:spPr/>
      <dgm:t>
        <a:bodyPr/>
        <a:lstStyle/>
        <a:p>
          <a:endParaRPr lang="zh-TW" altLang="en-US">
            <a:solidFill>
              <a:schemeClr val="tx1"/>
            </a:solidFill>
          </a:endParaRPr>
        </a:p>
      </dgm:t>
    </dgm:pt>
    <dgm:pt modelId="{35FAD0AD-9E24-4424-968F-2045413923C2}">
      <dgm:prSet phldrT="[文字]"/>
      <dgm:spPr/>
      <dgm:t>
        <a:bodyPr/>
        <a:lstStyle/>
        <a:p>
          <a:r>
            <a:rPr lang="zh-TW" altLang="en-US" dirty="0" smtClean="0">
              <a:solidFill>
                <a:schemeClr val="bg1"/>
              </a:solidFill>
            </a:rPr>
            <a:t>工程管理</a:t>
          </a:r>
          <a:endParaRPr lang="zh-TW" altLang="en-US" dirty="0">
            <a:solidFill>
              <a:schemeClr val="bg1"/>
            </a:solidFill>
          </a:endParaRPr>
        </a:p>
      </dgm:t>
    </dgm:pt>
    <dgm:pt modelId="{A527AD76-EA35-4EAC-8AC5-A485C97D672B}" type="parTrans" cxnId="{36C1CB82-61F5-4C0C-8DA0-EFCE994E7A40}">
      <dgm:prSet/>
      <dgm:spPr/>
      <dgm:t>
        <a:bodyPr/>
        <a:lstStyle/>
        <a:p>
          <a:endParaRPr lang="zh-TW" altLang="en-US">
            <a:solidFill>
              <a:schemeClr val="tx1"/>
            </a:solidFill>
          </a:endParaRPr>
        </a:p>
      </dgm:t>
    </dgm:pt>
    <dgm:pt modelId="{50C42E3A-0E8C-496B-A82B-0454286FAB63}" type="sibTrans" cxnId="{36C1CB82-61F5-4C0C-8DA0-EFCE994E7A40}">
      <dgm:prSet/>
      <dgm:spPr/>
      <dgm:t>
        <a:bodyPr/>
        <a:lstStyle/>
        <a:p>
          <a:endParaRPr lang="zh-TW" altLang="en-US">
            <a:solidFill>
              <a:schemeClr val="tx1"/>
            </a:solidFill>
          </a:endParaRPr>
        </a:p>
      </dgm:t>
    </dgm:pt>
    <dgm:pt modelId="{D0E5C673-0E8E-4D81-A3B4-4C7622B75C41}">
      <dgm:prSet/>
      <dgm:spPr/>
      <dgm:t>
        <a:bodyPr/>
        <a:lstStyle/>
        <a:p>
          <a:r>
            <a:rPr lang="zh-TW" altLang="en-US" dirty="0" smtClean="0">
              <a:solidFill>
                <a:schemeClr val="bg1"/>
              </a:solidFill>
            </a:rPr>
            <a:t>採購發包階段</a:t>
          </a:r>
          <a:endParaRPr lang="en-US" altLang="zh-TW" dirty="0" smtClean="0">
            <a:solidFill>
              <a:schemeClr val="bg1"/>
            </a:solidFill>
          </a:endParaRPr>
        </a:p>
      </dgm:t>
    </dgm:pt>
    <dgm:pt modelId="{8C195E63-C263-4E1B-BEB7-B4A6F05323D3}" type="parTrans" cxnId="{925A020D-47D2-4D94-979A-F75D025C2D09}">
      <dgm:prSet/>
      <dgm:spPr/>
      <dgm:t>
        <a:bodyPr/>
        <a:lstStyle/>
        <a:p>
          <a:endParaRPr lang="zh-TW" altLang="en-US">
            <a:solidFill>
              <a:schemeClr val="tx1"/>
            </a:solidFill>
          </a:endParaRPr>
        </a:p>
      </dgm:t>
    </dgm:pt>
    <dgm:pt modelId="{5901B993-EB6B-44F5-A96B-CE16B2B638A7}" type="sibTrans" cxnId="{925A020D-47D2-4D94-979A-F75D025C2D09}">
      <dgm:prSet/>
      <dgm:spPr/>
      <dgm:t>
        <a:bodyPr/>
        <a:lstStyle/>
        <a:p>
          <a:endParaRPr lang="zh-TW" altLang="en-US">
            <a:solidFill>
              <a:schemeClr val="tx1"/>
            </a:solidFill>
          </a:endParaRPr>
        </a:p>
      </dgm:t>
    </dgm:pt>
    <dgm:pt modelId="{F056DD8A-1396-487B-BEF0-341BD586CE5A}">
      <dgm:prSet/>
      <dgm:spPr/>
      <dgm:t>
        <a:bodyPr/>
        <a:lstStyle/>
        <a:p>
          <a:r>
            <a:rPr lang="zh-TW" altLang="en-US" dirty="0" smtClean="0">
              <a:solidFill>
                <a:schemeClr val="tx1"/>
              </a:solidFill>
            </a:rPr>
            <a:t>停工終解約、延遲付款、 全民督工</a:t>
          </a:r>
          <a:endParaRPr lang="en-US" altLang="zh-TW" dirty="0" smtClean="0">
            <a:solidFill>
              <a:schemeClr val="tx1"/>
            </a:solidFill>
          </a:endParaRPr>
        </a:p>
      </dgm:t>
    </dgm:pt>
    <dgm:pt modelId="{3C6C407A-8B7C-4F75-B299-C5CEFBBE3BFF}" type="parTrans" cxnId="{EE18DA8E-3F35-4305-91FE-C9540CD9ADBF}">
      <dgm:prSet/>
      <dgm:spPr/>
      <dgm:t>
        <a:bodyPr/>
        <a:lstStyle/>
        <a:p>
          <a:endParaRPr lang="zh-TW" altLang="en-US">
            <a:solidFill>
              <a:schemeClr val="tx1"/>
            </a:solidFill>
          </a:endParaRPr>
        </a:p>
      </dgm:t>
    </dgm:pt>
    <dgm:pt modelId="{9D2BAAB3-1BFE-4C7E-85C3-C4FCFF887227}" type="sibTrans" cxnId="{EE18DA8E-3F35-4305-91FE-C9540CD9ADBF}">
      <dgm:prSet/>
      <dgm:spPr/>
      <dgm:t>
        <a:bodyPr/>
        <a:lstStyle/>
        <a:p>
          <a:endParaRPr lang="zh-TW" altLang="en-US">
            <a:solidFill>
              <a:schemeClr val="tx1"/>
            </a:solidFill>
          </a:endParaRPr>
        </a:p>
      </dgm:t>
    </dgm:pt>
    <dgm:pt modelId="{B7044367-DCBE-416B-B7C8-3A0055662ACD}">
      <dgm:prSet phldrT="[文字]"/>
      <dgm:spPr/>
      <dgm:t>
        <a:bodyPr/>
        <a:lstStyle/>
        <a:p>
          <a:r>
            <a:rPr lang="zh-TW" altLang="en-US" dirty="0" smtClean="0">
              <a:solidFill>
                <a:schemeClr val="tx1"/>
              </a:solidFill>
            </a:rPr>
            <a:t>證照許可盤點及取得</a:t>
          </a:r>
          <a:endParaRPr lang="zh-TW" altLang="en-US" dirty="0">
            <a:solidFill>
              <a:schemeClr val="tx1"/>
            </a:solidFill>
          </a:endParaRPr>
        </a:p>
      </dgm:t>
    </dgm:pt>
    <dgm:pt modelId="{7CD476D6-F9BC-4F12-A54A-C06E0B9A9503}" type="parTrans" cxnId="{7C9E8FF1-9090-4D58-B0E0-FC366307E98E}">
      <dgm:prSet/>
      <dgm:spPr/>
      <dgm:t>
        <a:bodyPr/>
        <a:lstStyle/>
        <a:p>
          <a:endParaRPr lang="zh-TW" altLang="en-US">
            <a:solidFill>
              <a:schemeClr val="tx1"/>
            </a:solidFill>
          </a:endParaRPr>
        </a:p>
      </dgm:t>
    </dgm:pt>
    <dgm:pt modelId="{20AE4B5C-8D14-4484-90C8-0DBE70756803}" type="sibTrans" cxnId="{7C9E8FF1-9090-4D58-B0E0-FC366307E98E}">
      <dgm:prSet/>
      <dgm:spPr/>
      <dgm:t>
        <a:bodyPr/>
        <a:lstStyle/>
        <a:p>
          <a:endParaRPr lang="zh-TW" altLang="en-US">
            <a:solidFill>
              <a:schemeClr val="tx1"/>
            </a:solidFill>
          </a:endParaRPr>
        </a:p>
      </dgm:t>
    </dgm:pt>
    <dgm:pt modelId="{575236F0-7753-4F2F-9BD9-3D0F49CFF56B}">
      <dgm:prSet/>
      <dgm:spPr/>
      <dgm:t>
        <a:bodyPr/>
        <a:lstStyle/>
        <a:p>
          <a:r>
            <a:rPr lang="zh-TW" altLang="en-US" dirty="0" smtClean="0">
              <a:solidFill>
                <a:schemeClr val="tx1"/>
              </a:solidFill>
            </a:rPr>
            <a:t>推動最有利標</a:t>
          </a:r>
          <a:endParaRPr lang="en-US" altLang="zh-TW" dirty="0" smtClean="0">
            <a:solidFill>
              <a:schemeClr val="tx1"/>
            </a:solidFill>
          </a:endParaRPr>
        </a:p>
      </dgm:t>
    </dgm:pt>
    <dgm:pt modelId="{05B1E06B-AAAA-40C3-B5EF-4F0C636211F1}" type="parTrans" cxnId="{BF38EC22-FF68-4925-B6B4-F8DF72846535}">
      <dgm:prSet/>
      <dgm:spPr/>
      <dgm:t>
        <a:bodyPr/>
        <a:lstStyle/>
        <a:p>
          <a:endParaRPr lang="zh-TW" altLang="en-US">
            <a:solidFill>
              <a:schemeClr val="tx1"/>
            </a:solidFill>
          </a:endParaRPr>
        </a:p>
      </dgm:t>
    </dgm:pt>
    <dgm:pt modelId="{F6AC6617-DE8D-43E3-880E-AB9F70154EF1}" type="sibTrans" cxnId="{BF38EC22-FF68-4925-B6B4-F8DF72846535}">
      <dgm:prSet/>
      <dgm:spPr/>
      <dgm:t>
        <a:bodyPr/>
        <a:lstStyle/>
        <a:p>
          <a:endParaRPr lang="zh-TW" altLang="en-US">
            <a:solidFill>
              <a:schemeClr val="tx1"/>
            </a:solidFill>
          </a:endParaRPr>
        </a:p>
      </dgm:t>
    </dgm:pt>
    <dgm:pt modelId="{65B4EBE1-1815-4AAD-AAD1-8296ABC19AE4}">
      <dgm:prSet/>
      <dgm:spPr/>
      <dgm:t>
        <a:bodyPr/>
        <a:lstStyle/>
        <a:p>
          <a:r>
            <a:rPr lang="zh-TW" altLang="en-US" dirty="0" smtClean="0">
              <a:solidFill>
                <a:schemeClr val="tx1"/>
              </a:solidFill>
            </a:rPr>
            <a:t>流廢標輔導</a:t>
          </a:r>
          <a:endParaRPr lang="en-US" altLang="zh-TW" dirty="0" smtClean="0">
            <a:solidFill>
              <a:schemeClr val="tx1"/>
            </a:solidFill>
          </a:endParaRPr>
        </a:p>
      </dgm:t>
    </dgm:pt>
    <dgm:pt modelId="{7A660741-CEA2-453D-9BF0-EEFF8BD0E156}" type="parTrans" cxnId="{78278162-C022-4ED9-99E1-698CB7A4E451}">
      <dgm:prSet/>
      <dgm:spPr/>
      <dgm:t>
        <a:bodyPr/>
        <a:lstStyle/>
        <a:p>
          <a:endParaRPr lang="zh-TW" altLang="en-US">
            <a:solidFill>
              <a:schemeClr val="tx1"/>
            </a:solidFill>
          </a:endParaRPr>
        </a:p>
      </dgm:t>
    </dgm:pt>
    <dgm:pt modelId="{4F7B2C8A-C744-4481-B1C6-2FF8E43DA81D}" type="sibTrans" cxnId="{78278162-C022-4ED9-99E1-698CB7A4E451}">
      <dgm:prSet/>
      <dgm:spPr/>
      <dgm:t>
        <a:bodyPr/>
        <a:lstStyle/>
        <a:p>
          <a:endParaRPr lang="zh-TW" altLang="en-US">
            <a:solidFill>
              <a:schemeClr val="tx1"/>
            </a:solidFill>
          </a:endParaRPr>
        </a:p>
      </dgm:t>
    </dgm:pt>
    <dgm:pt modelId="{D528B437-6DA0-40CC-893C-45E853CDF938}">
      <dgm:prSet/>
      <dgm:spPr/>
      <dgm:t>
        <a:bodyPr/>
        <a:lstStyle/>
        <a:p>
          <a:r>
            <a:rPr lang="zh-TW" altLang="en-US" dirty="0" smtClean="0">
              <a:solidFill>
                <a:schemeClr val="tx1"/>
              </a:solidFill>
            </a:rPr>
            <a:t>訪查督導</a:t>
          </a:r>
          <a:endParaRPr lang="en-US" altLang="zh-TW" dirty="0" smtClean="0">
            <a:solidFill>
              <a:schemeClr val="tx1"/>
            </a:solidFill>
          </a:endParaRPr>
        </a:p>
      </dgm:t>
    </dgm:pt>
    <dgm:pt modelId="{A5C9477C-83B0-453A-80D4-45BC09B61D7B}" type="parTrans" cxnId="{3C018C02-52C6-4CBD-A70F-109986C70181}">
      <dgm:prSet/>
      <dgm:spPr/>
      <dgm:t>
        <a:bodyPr/>
        <a:lstStyle/>
        <a:p>
          <a:endParaRPr lang="zh-TW" altLang="en-US">
            <a:solidFill>
              <a:schemeClr val="tx1"/>
            </a:solidFill>
          </a:endParaRPr>
        </a:p>
      </dgm:t>
    </dgm:pt>
    <dgm:pt modelId="{A8090ACA-6087-4A99-998F-2227F53BE4A5}" type="sibTrans" cxnId="{3C018C02-52C6-4CBD-A70F-109986C70181}">
      <dgm:prSet/>
      <dgm:spPr/>
      <dgm:t>
        <a:bodyPr/>
        <a:lstStyle/>
        <a:p>
          <a:endParaRPr lang="zh-TW" altLang="en-US">
            <a:solidFill>
              <a:schemeClr val="tx1"/>
            </a:solidFill>
          </a:endParaRPr>
        </a:p>
      </dgm:t>
    </dgm:pt>
    <dgm:pt modelId="{C3E3C865-A2B7-4C1B-8D7D-0D710CAA20C9}">
      <dgm:prSet phldrT="[文字]"/>
      <dgm:spPr/>
      <dgm:t>
        <a:bodyPr/>
        <a:lstStyle/>
        <a:p>
          <a:r>
            <a:rPr lang="zh-TW" altLang="en-US" dirty="0" smtClean="0">
              <a:solidFill>
                <a:schemeClr val="tx1"/>
              </a:solidFill>
            </a:rPr>
            <a:t>規劃設計技術審議</a:t>
          </a:r>
          <a:endParaRPr lang="zh-TW" altLang="en-US" dirty="0">
            <a:solidFill>
              <a:schemeClr val="tx1"/>
            </a:solidFill>
          </a:endParaRPr>
        </a:p>
      </dgm:t>
    </dgm:pt>
    <dgm:pt modelId="{2BAFB2CF-2BE9-4647-86A8-CD5E41CF0109}" type="parTrans" cxnId="{15173822-5100-4920-8C23-B8A7FC97888C}">
      <dgm:prSet/>
      <dgm:spPr/>
      <dgm:t>
        <a:bodyPr/>
        <a:lstStyle/>
        <a:p>
          <a:endParaRPr lang="zh-TW" altLang="en-US">
            <a:solidFill>
              <a:schemeClr val="tx1"/>
            </a:solidFill>
          </a:endParaRPr>
        </a:p>
      </dgm:t>
    </dgm:pt>
    <dgm:pt modelId="{B56B64CC-D633-4656-9E26-B5DC6843F33A}" type="sibTrans" cxnId="{15173822-5100-4920-8C23-B8A7FC97888C}">
      <dgm:prSet/>
      <dgm:spPr/>
      <dgm:t>
        <a:bodyPr/>
        <a:lstStyle/>
        <a:p>
          <a:endParaRPr lang="zh-TW" altLang="en-US">
            <a:solidFill>
              <a:schemeClr val="tx1"/>
            </a:solidFill>
          </a:endParaRPr>
        </a:p>
      </dgm:t>
    </dgm:pt>
    <dgm:pt modelId="{4D1EDFB9-0DD6-4EDE-9127-0AE9B8787456}">
      <dgm:prSet/>
      <dgm:spPr/>
      <dgm:t>
        <a:bodyPr/>
        <a:lstStyle/>
        <a:p>
          <a:r>
            <a:rPr lang="zh-TW" altLang="en-US" dirty="0" smtClean="0">
              <a:solidFill>
                <a:schemeClr val="tx1"/>
              </a:solidFill>
            </a:rPr>
            <a:t>採購策略</a:t>
          </a:r>
          <a:endParaRPr lang="en-US" altLang="zh-TW" dirty="0" smtClean="0">
            <a:solidFill>
              <a:schemeClr val="tx1"/>
            </a:solidFill>
          </a:endParaRPr>
        </a:p>
      </dgm:t>
    </dgm:pt>
    <dgm:pt modelId="{5E03AB56-16B6-4CFA-938A-15763050CAE5}" type="parTrans" cxnId="{C6DF095C-471E-4A31-83A4-7A70C70D602C}">
      <dgm:prSet/>
      <dgm:spPr/>
      <dgm:t>
        <a:bodyPr/>
        <a:lstStyle/>
        <a:p>
          <a:endParaRPr lang="zh-TW" altLang="en-US">
            <a:solidFill>
              <a:schemeClr val="tx1"/>
            </a:solidFill>
          </a:endParaRPr>
        </a:p>
      </dgm:t>
    </dgm:pt>
    <dgm:pt modelId="{FF4DBBF4-63BE-46F2-B127-1E5EEDC1EC8F}" type="sibTrans" cxnId="{C6DF095C-471E-4A31-83A4-7A70C70D602C}">
      <dgm:prSet/>
      <dgm:spPr/>
      <dgm:t>
        <a:bodyPr/>
        <a:lstStyle/>
        <a:p>
          <a:endParaRPr lang="zh-TW" altLang="en-US">
            <a:solidFill>
              <a:schemeClr val="tx1"/>
            </a:solidFill>
          </a:endParaRPr>
        </a:p>
      </dgm:t>
    </dgm:pt>
    <dgm:pt modelId="{ABE22319-D1BA-4934-9474-D3DAFBCEC16E}">
      <dgm:prSet phldrT="[文字]"/>
      <dgm:spPr/>
      <dgm:t>
        <a:bodyPr/>
        <a:lstStyle/>
        <a:p>
          <a:r>
            <a:rPr lang="zh-TW" altLang="en-US" dirty="0" smtClean="0">
              <a:solidFill>
                <a:schemeClr val="tx1"/>
              </a:solidFill>
            </a:rPr>
            <a:t>品質、進度</a:t>
          </a:r>
          <a:endParaRPr lang="zh-TW" altLang="en-US" dirty="0">
            <a:solidFill>
              <a:schemeClr val="tx1"/>
            </a:solidFill>
          </a:endParaRPr>
        </a:p>
      </dgm:t>
    </dgm:pt>
    <dgm:pt modelId="{9EBA8F23-862D-41F6-943B-EBFDDCF5B191}" type="parTrans" cxnId="{2F024E25-6C24-47F5-9A6F-E026C0C9FCE4}">
      <dgm:prSet/>
      <dgm:spPr/>
      <dgm:t>
        <a:bodyPr/>
        <a:lstStyle/>
        <a:p>
          <a:endParaRPr lang="zh-TW" altLang="en-US">
            <a:solidFill>
              <a:schemeClr val="tx1"/>
            </a:solidFill>
          </a:endParaRPr>
        </a:p>
      </dgm:t>
    </dgm:pt>
    <dgm:pt modelId="{ACB1ACD6-9A67-4DA7-BE89-723FC8824042}" type="sibTrans" cxnId="{2F024E25-6C24-47F5-9A6F-E026C0C9FCE4}">
      <dgm:prSet/>
      <dgm:spPr/>
      <dgm:t>
        <a:bodyPr/>
        <a:lstStyle/>
        <a:p>
          <a:endParaRPr lang="zh-TW" altLang="en-US">
            <a:solidFill>
              <a:schemeClr val="tx1"/>
            </a:solidFill>
          </a:endParaRPr>
        </a:p>
      </dgm:t>
    </dgm:pt>
    <dgm:pt modelId="{428E824A-2D1A-494F-9AAF-F4DF264C75E8}">
      <dgm:prSet/>
      <dgm:spPr/>
      <dgm:t>
        <a:bodyPr/>
        <a:lstStyle/>
        <a:p>
          <a:r>
            <a:rPr lang="zh-TW" altLang="en-US" dirty="0" smtClean="0">
              <a:solidFill>
                <a:schemeClr val="tx1"/>
              </a:solidFill>
            </a:rPr>
            <a:t>協調解決問題</a:t>
          </a:r>
          <a:endParaRPr lang="en-US" altLang="zh-TW" dirty="0" smtClean="0">
            <a:solidFill>
              <a:schemeClr val="tx1"/>
            </a:solidFill>
          </a:endParaRPr>
        </a:p>
      </dgm:t>
    </dgm:pt>
    <dgm:pt modelId="{A6760412-21EB-4C29-A71E-3770CA11B736}" type="parTrans" cxnId="{FECA04F5-8717-48DD-BAA0-5B482143028D}">
      <dgm:prSet/>
      <dgm:spPr/>
      <dgm:t>
        <a:bodyPr/>
        <a:lstStyle/>
        <a:p>
          <a:endParaRPr lang="zh-TW" altLang="en-US"/>
        </a:p>
      </dgm:t>
    </dgm:pt>
    <dgm:pt modelId="{CE3B7F51-F938-455F-B915-E3076F5F1C93}" type="sibTrans" cxnId="{FECA04F5-8717-48DD-BAA0-5B482143028D}">
      <dgm:prSet/>
      <dgm:spPr/>
      <dgm:t>
        <a:bodyPr/>
        <a:lstStyle/>
        <a:p>
          <a:endParaRPr lang="zh-TW" altLang="en-US"/>
        </a:p>
      </dgm:t>
    </dgm:pt>
    <dgm:pt modelId="{80E20B7E-66D7-4A91-890D-DDA7DAE42B80}">
      <dgm:prSet phldrT="[文字]"/>
      <dgm:spPr/>
      <dgm:t>
        <a:bodyPr/>
        <a:lstStyle/>
        <a:p>
          <a:r>
            <a:rPr lang="zh-TW" altLang="en-US" dirty="0" smtClean="0">
              <a:solidFill>
                <a:schemeClr val="tx1"/>
              </a:solidFill>
            </a:rPr>
            <a:t>預算支用</a:t>
          </a:r>
          <a:endParaRPr lang="zh-TW" altLang="en-US" dirty="0">
            <a:solidFill>
              <a:schemeClr val="tx1"/>
            </a:solidFill>
          </a:endParaRPr>
        </a:p>
      </dgm:t>
    </dgm:pt>
    <dgm:pt modelId="{A5FCCD59-45CE-4F3D-8563-4392E55541F4}" type="parTrans" cxnId="{9F854F2D-00B6-4351-B069-EF06EF0295F9}">
      <dgm:prSet/>
      <dgm:spPr/>
      <dgm:t>
        <a:bodyPr/>
        <a:lstStyle/>
        <a:p>
          <a:endParaRPr lang="zh-TW" altLang="en-US"/>
        </a:p>
      </dgm:t>
    </dgm:pt>
    <dgm:pt modelId="{C8DB0B0E-6DAA-4D0A-839E-03A28B8EC770}" type="sibTrans" cxnId="{9F854F2D-00B6-4351-B069-EF06EF0295F9}">
      <dgm:prSet/>
      <dgm:spPr/>
      <dgm:t>
        <a:bodyPr/>
        <a:lstStyle/>
        <a:p>
          <a:endParaRPr lang="zh-TW" altLang="en-US"/>
        </a:p>
      </dgm:t>
    </dgm:pt>
    <dgm:pt modelId="{0A5A64BC-6B99-440F-BCCA-4A7048CB94AE}" type="pres">
      <dgm:prSet presAssocID="{C5D56FB7-AA2E-4113-91D8-93C7C1BF8B9F}" presName="Name0" presStyleCnt="0">
        <dgm:presLayoutVars>
          <dgm:dir/>
          <dgm:animLvl val="lvl"/>
          <dgm:resizeHandles val="exact"/>
        </dgm:presLayoutVars>
      </dgm:prSet>
      <dgm:spPr/>
    </dgm:pt>
    <dgm:pt modelId="{33A03484-338B-48F9-9900-59325C2BD934}" type="pres">
      <dgm:prSet presAssocID="{7DEC4EC7-8719-42CF-B4C1-C26282872922}" presName="composite" presStyleCnt="0"/>
      <dgm:spPr/>
    </dgm:pt>
    <dgm:pt modelId="{C67C9774-0D34-4E07-B643-ABF97A11E4AB}" type="pres">
      <dgm:prSet presAssocID="{7DEC4EC7-8719-42CF-B4C1-C26282872922}" presName="parTx" presStyleLbl="node1" presStyleIdx="0" presStyleCnt="3">
        <dgm:presLayoutVars>
          <dgm:chMax val="0"/>
          <dgm:chPref val="0"/>
          <dgm:bulletEnabled val="1"/>
        </dgm:presLayoutVars>
      </dgm:prSet>
      <dgm:spPr/>
      <dgm:t>
        <a:bodyPr/>
        <a:lstStyle/>
        <a:p>
          <a:endParaRPr lang="zh-TW" altLang="en-US"/>
        </a:p>
      </dgm:t>
    </dgm:pt>
    <dgm:pt modelId="{6D0B1776-B6B7-413F-B2B5-EF5ADE821CA0}" type="pres">
      <dgm:prSet presAssocID="{7DEC4EC7-8719-42CF-B4C1-C26282872922}" presName="desTx" presStyleLbl="revTx" presStyleIdx="0" presStyleCnt="3">
        <dgm:presLayoutVars>
          <dgm:bulletEnabled val="1"/>
        </dgm:presLayoutVars>
      </dgm:prSet>
      <dgm:spPr/>
      <dgm:t>
        <a:bodyPr/>
        <a:lstStyle/>
        <a:p>
          <a:endParaRPr lang="zh-TW" altLang="en-US"/>
        </a:p>
      </dgm:t>
    </dgm:pt>
    <dgm:pt modelId="{1B1E80E5-A50E-404D-9253-647DE396A717}" type="pres">
      <dgm:prSet presAssocID="{4754D709-7554-4295-AC8B-1897BF529BD4}" presName="space" presStyleCnt="0"/>
      <dgm:spPr/>
    </dgm:pt>
    <dgm:pt modelId="{75290EF6-8F96-4CE7-A91F-283C74A8D76B}" type="pres">
      <dgm:prSet presAssocID="{D0E5C673-0E8E-4D81-A3B4-4C7622B75C41}" presName="composite" presStyleCnt="0"/>
      <dgm:spPr/>
    </dgm:pt>
    <dgm:pt modelId="{F05CCB9D-ED48-4953-ACA9-2120F499F7A4}" type="pres">
      <dgm:prSet presAssocID="{D0E5C673-0E8E-4D81-A3B4-4C7622B75C41}" presName="parTx" presStyleLbl="node1" presStyleIdx="1" presStyleCnt="3">
        <dgm:presLayoutVars>
          <dgm:chMax val="0"/>
          <dgm:chPref val="0"/>
          <dgm:bulletEnabled val="1"/>
        </dgm:presLayoutVars>
      </dgm:prSet>
      <dgm:spPr/>
      <dgm:t>
        <a:bodyPr/>
        <a:lstStyle/>
        <a:p>
          <a:endParaRPr lang="zh-TW" altLang="en-US"/>
        </a:p>
      </dgm:t>
    </dgm:pt>
    <dgm:pt modelId="{0D427E8F-B58E-452F-92C8-437F7B3C463F}" type="pres">
      <dgm:prSet presAssocID="{D0E5C673-0E8E-4D81-A3B4-4C7622B75C41}" presName="desTx" presStyleLbl="revTx" presStyleIdx="1" presStyleCnt="3">
        <dgm:presLayoutVars>
          <dgm:bulletEnabled val="1"/>
        </dgm:presLayoutVars>
      </dgm:prSet>
      <dgm:spPr/>
      <dgm:t>
        <a:bodyPr/>
        <a:lstStyle/>
        <a:p>
          <a:endParaRPr lang="zh-TW" altLang="en-US"/>
        </a:p>
      </dgm:t>
    </dgm:pt>
    <dgm:pt modelId="{DCA50782-3E24-4952-AB26-8090F36C71B4}" type="pres">
      <dgm:prSet presAssocID="{5901B993-EB6B-44F5-A96B-CE16B2B638A7}" presName="space" presStyleCnt="0"/>
      <dgm:spPr/>
    </dgm:pt>
    <dgm:pt modelId="{8C713012-C600-4AFA-9C30-84C0B9059927}" type="pres">
      <dgm:prSet presAssocID="{35FAD0AD-9E24-4424-968F-2045413923C2}" presName="composite" presStyleCnt="0"/>
      <dgm:spPr/>
    </dgm:pt>
    <dgm:pt modelId="{2964335B-B5E8-4D44-A90A-3B80647C70C8}" type="pres">
      <dgm:prSet presAssocID="{35FAD0AD-9E24-4424-968F-2045413923C2}" presName="parTx" presStyleLbl="node1" presStyleIdx="2" presStyleCnt="3">
        <dgm:presLayoutVars>
          <dgm:chMax val="0"/>
          <dgm:chPref val="0"/>
          <dgm:bulletEnabled val="1"/>
        </dgm:presLayoutVars>
      </dgm:prSet>
      <dgm:spPr/>
      <dgm:t>
        <a:bodyPr/>
        <a:lstStyle/>
        <a:p>
          <a:endParaRPr lang="zh-TW" altLang="en-US"/>
        </a:p>
      </dgm:t>
    </dgm:pt>
    <dgm:pt modelId="{1C38B581-DEBF-435F-AB4E-095848DEE703}" type="pres">
      <dgm:prSet presAssocID="{35FAD0AD-9E24-4424-968F-2045413923C2}" presName="desTx" presStyleLbl="revTx" presStyleIdx="2" presStyleCnt="3">
        <dgm:presLayoutVars>
          <dgm:bulletEnabled val="1"/>
        </dgm:presLayoutVars>
      </dgm:prSet>
      <dgm:spPr/>
      <dgm:t>
        <a:bodyPr/>
        <a:lstStyle/>
        <a:p>
          <a:endParaRPr lang="zh-TW" altLang="en-US"/>
        </a:p>
      </dgm:t>
    </dgm:pt>
  </dgm:ptLst>
  <dgm:cxnLst>
    <dgm:cxn modelId="{3C018C02-52C6-4CBD-A70F-109986C70181}" srcId="{35FAD0AD-9E24-4424-968F-2045413923C2}" destId="{D528B437-6DA0-40CC-893C-45E853CDF938}" srcOrd="3" destOrd="0" parTransId="{A5C9477C-83B0-453A-80D4-45BC09B61D7B}" sibTransId="{A8090ACA-6087-4A99-998F-2227F53BE4A5}"/>
    <dgm:cxn modelId="{EE18DA8E-3F35-4305-91FE-C9540CD9ADBF}" srcId="{35FAD0AD-9E24-4424-968F-2045413923C2}" destId="{F056DD8A-1396-487B-BEF0-341BD586CE5A}" srcOrd="2" destOrd="0" parTransId="{3C6C407A-8B7C-4F75-B299-C5CEFBBE3BFF}" sibTransId="{9D2BAAB3-1BFE-4C7E-85C3-C4FCFF887227}"/>
    <dgm:cxn modelId="{EC3FC534-1B32-44A7-9F4C-D4EE836B77D7}" type="presOf" srcId="{B7044367-DCBE-416B-B7C8-3A0055662ACD}" destId="{6D0B1776-B6B7-413F-B2B5-EF5ADE821CA0}" srcOrd="0" destOrd="1" presId="urn:microsoft.com/office/officeart/2005/8/layout/chevron1"/>
    <dgm:cxn modelId="{2F024E25-6C24-47F5-9A6F-E026C0C9FCE4}" srcId="{35FAD0AD-9E24-4424-968F-2045413923C2}" destId="{ABE22319-D1BA-4934-9474-D3DAFBCEC16E}" srcOrd="0" destOrd="0" parTransId="{9EBA8F23-862D-41F6-943B-EBFDDCF5B191}" sibTransId="{ACB1ACD6-9A67-4DA7-BE89-723FC8824042}"/>
    <dgm:cxn modelId="{F4E1FE84-325B-4A72-9E66-E67EDD56011A}" type="presOf" srcId="{C3E3C865-A2B7-4C1B-8D7D-0D710CAA20C9}" destId="{6D0B1776-B6B7-413F-B2B5-EF5ADE821CA0}" srcOrd="0" destOrd="0" presId="urn:microsoft.com/office/officeart/2005/8/layout/chevron1"/>
    <dgm:cxn modelId="{A10743A3-F7F5-4547-AF5A-FCEC2D58B373}" type="presOf" srcId="{80E20B7E-66D7-4A91-890D-DDA7DAE42B80}" destId="{1C38B581-DEBF-435F-AB4E-095848DEE703}" srcOrd="0" destOrd="1" presId="urn:microsoft.com/office/officeart/2005/8/layout/chevron1"/>
    <dgm:cxn modelId="{DB738E44-3F68-4D29-A0E6-68693412B07D}" type="presOf" srcId="{4D1EDFB9-0DD6-4EDE-9127-0AE9B8787456}" destId="{0D427E8F-B58E-452F-92C8-437F7B3C463F}" srcOrd="0" destOrd="0" presId="urn:microsoft.com/office/officeart/2005/8/layout/chevron1"/>
    <dgm:cxn modelId="{925A020D-47D2-4D94-979A-F75D025C2D09}" srcId="{C5D56FB7-AA2E-4113-91D8-93C7C1BF8B9F}" destId="{D0E5C673-0E8E-4D81-A3B4-4C7622B75C41}" srcOrd="1" destOrd="0" parTransId="{8C195E63-C263-4E1B-BEB7-B4A6F05323D3}" sibTransId="{5901B993-EB6B-44F5-A96B-CE16B2B638A7}"/>
    <dgm:cxn modelId="{DC868A7B-5222-42FE-97FF-31467BBF1A19}" srcId="{C5D56FB7-AA2E-4113-91D8-93C7C1BF8B9F}" destId="{7DEC4EC7-8719-42CF-B4C1-C26282872922}" srcOrd="0" destOrd="0" parTransId="{634F8F21-9EE1-4C24-81F3-8A57B8BC2349}" sibTransId="{4754D709-7554-4295-AC8B-1897BF529BD4}"/>
    <dgm:cxn modelId="{61A68E7C-FAE1-4276-BF68-7AF983EF9D24}" type="presOf" srcId="{F056DD8A-1396-487B-BEF0-341BD586CE5A}" destId="{1C38B581-DEBF-435F-AB4E-095848DEE703}" srcOrd="0" destOrd="2" presId="urn:microsoft.com/office/officeart/2005/8/layout/chevron1"/>
    <dgm:cxn modelId="{63854BD3-AC34-4805-8AE4-777130752BAC}" type="presOf" srcId="{35FAD0AD-9E24-4424-968F-2045413923C2}" destId="{2964335B-B5E8-4D44-A90A-3B80647C70C8}" srcOrd="0" destOrd="0" presId="urn:microsoft.com/office/officeart/2005/8/layout/chevron1"/>
    <dgm:cxn modelId="{36C1CB82-61F5-4C0C-8DA0-EFCE994E7A40}" srcId="{C5D56FB7-AA2E-4113-91D8-93C7C1BF8B9F}" destId="{35FAD0AD-9E24-4424-968F-2045413923C2}" srcOrd="2" destOrd="0" parTransId="{A527AD76-EA35-4EAC-8AC5-A485C97D672B}" sibTransId="{50C42E3A-0E8C-496B-A82B-0454286FAB63}"/>
    <dgm:cxn modelId="{671888BD-71A6-43EA-BFAE-E5982DCD7976}" type="presOf" srcId="{65B4EBE1-1815-4AAD-AAD1-8296ABC19AE4}" destId="{0D427E8F-B58E-452F-92C8-437F7B3C463F}" srcOrd="0" destOrd="2" presId="urn:microsoft.com/office/officeart/2005/8/layout/chevron1"/>
    <dgm:cxn modelId="{7C9E8FF1-9090-4D58-B0E0-FC366307E98E}" srcId="{7DEC4EC7-8719-42CF-B4C1-C26282872922}" destId="{B7044367-DCBE-416B-B7C8-3A0055662ACD}" srcOrd="1" destOrd="0" parTransId="{7CD476D6-F9BC-4F12-A54A-C06E0B9A9503}" sibTransId="{20AE4B5C-8D14-4484-90C8-0DBE70756803}"/>
    <dgm:cxn modelId="{BF38EC22-FF68-4925-B6B4-F8DF72846535}" srcId="{D0E5C673-0E8E-4D81-A3B4-4C7622B75C41}" destId="{575236F0-7753-4F2F-9BD9-3D0F49CFF56B}" srcOrd="1" destOrd="0" parTransId="{05B1E06B-AAAA-40C3-B5EF-4F0C636211F1}" sibTransId="{F6AC6617-DE8D-43E3-880E-AB9F70154EF1}"/>
    <dgm:cxn modelId="{04020D26-6020-4C11-8D60-CC711649C039}" type="presOf" srcId="{C5D56FB7-AA2E-4113-91D8-93C7C1BF8B9F}" destId="{0A5A64BC-6B99-440F-BCCA-4A7048CB94AE}" srcOrd="0" destOrd="0" presId="urn:microsoft.com/office/officeart/2005/8/layout/chevron1"/>
    <dgm:cxn modelId="{C6DF095C-471E-4A31-83A4-7A70C70D602C}" srcId="{D0E5C673-0E8E-4D81-A3B4-4C7622B75C41}" destId="{4D1EDFB9-0DD6-4EDE-9127-0AE9B8787456}" srcOrd="0" destOrd="0" parTransId="{5E03AB56-16B6-4CFA-938A-15763050CAE5}" sibTransId="{FF4DBBF4-63BE-46F2-B127-1E5EEDC1EC8F}"/>
    <dgm:cxn modelId="{52034D17-C494-4C6F-9312-79DDC4FFE4A2}" type="presOf" srcId="{D0E5C673-0E8E-4D81-A3B4-4C7622B75C41}" destId="{F05CCB9D-ED48-4953-ACA9-2120F499F7A4}" srcOrd="0" destOrd="0" presId="urn:microsoft.com/office/officeart/2005/8/layout/chevron1"/>
    <dgm:cxn modelId="{5341505C-8735-41A6-B81C-62F24CDD6DF6}" type="presOf" srcId="{ABE22319-D1BA-4934-9474-D3DAFBCEC16E}" destId="{1C38B581-DEBF-435F-AB4E-095848DEE703}" srcOrd="0" destOrd="0" presId="urn:microsoft.com/office/officeart/2005/8/layout/chevron1"/>
    <dgm:cxn modelId="{EB873E41-C5C4-4A6A-86DF-95794D101768}" type="presOf" srcId="{7DEC4EC7-8719-42CF-B4C1-C26282872922}" destId="{C67C9774-0D34-4E07-B643-ABF97A11E4AB}" srcOrd="0" destOrd="0" presId="urn:microsoft.com/office/officeart/2005/8/layout/chevron1"/>
    <dgm:cxn modelId="{FECA04F5-8717-48DD-BAA0-5B482143028D}" srcId="{35FAD0AD-9E24-4424-968F-2045413923C2}" destId="{428E824A-2D1A-494F-9AAF-F4DF264C75E8}" srcOrd="4" destOrd="0" parTransId="{A6760412-21EB-4C29-A71E-3770CA11B736}" sibTransId="{CE3B7F51-F938-455F-B915-E3076F5F1C93}"/>
    <dgm:cxn modelId="{BF2E4D33-64BD-46F5-A7F6-412472D16CA0}" type="presOf" srcId="{575236F0-7753-4F2F-9BD9-3D0F49CFF56B}" destId="{0D427E8F-B58E-452F-92C8-437F7B3C463F}" srcOrd="0" destOrd="1" presId="urn:microsoft.com/office/officeart/2005/8/layout/chevron1"/>
    <dgm:cxn modelId="{15173822-5100-4920-8C23-B8A7FC97888C}" srcId="{7DEC4EC7-8719-42CF-B4C1-C26282872922}" destId="{C3E3C865-A2B7-4C1B-8D7D-0D710CAA20C9}" srcOrd="0" destOrd="0" parTransId="{2BAFB2CF-2BE9-4647-86A8-CD5E41CF0109}" sibTransId="{B56B64CC-D633-4656-9E26-B5DC6843F33A}"/>
    <dgm:cxn modelId="{F7689EAC-22FB-44AD-9178-714EF5A46332}" type="presOf" srcId="{428E824A-2D1A-494F-9AAF-F4DF264C75E8}" destId="{1C38B581-DEBF-435F-AB4E-095848DEE703}" srcOrd="0" destOrd="4" presId="urn:microsoft.com/office/officeart/2005/8/layout/chevron1"/>
    <dgm:cxn modelId="{78278162-C022-4ED9-99E1-698CB7A4E451}" srcId="{D0E5C673-0E8E-4D81-A3B4-4C7622B75C41}" destId="{65B4EBE1-1815-4AAD-AAD1-8296ABC19AE4}" srcOrd="2" destOrd="0" parTransId="{7A660741-CEA2-453D-9BF0-EEFF8BD0E156}" sibTransId="{4F7B2C8A-C744-4481-B1C6-2FF8E43DA81D}"/>
    <dgm:cxn modelId="{9F854F2D-00B6-4351-B069-EF06EF0295F9}" srcId="{35FAD0AD-9E24-4424-968F-2045413923C2}" destId="{80E20B7E-66D7-4A91-890D-DDA7DAE42B80}" srcOrd="1" destOrd="0" parTransId="{A5FCCD59-45CE-4F3D-8563-4392E55541F4}" sibTransId="{C8DB0B0E-6DAA-4D0A-839E-03A28B8EC770}"/>
    <dgm:cxn modelId="{EE798B2C-437A-4E4B-8A30-FC8638FC50A1}" type="presOf" srcId="{D528B437-6DA0-40CC-893C-45E853CDF938}" destId="{1C38B581-DEBF-435F-AB4E-095848DEE703}" srcOrd="0" destOrd="3" presId="urn:microsoft.com/office/officeart/2005/8/layout/chevron1"/>
    <dgm:cxn modelId="{6F52D357-89F2-4995-BC43-D5EA62A9D57E}" type="presParOf" srcId="{0A5A64BC-6B99-440F-BCCA-4A7048CB94AE}" destId="{33A03484-338B-48F9-9900-59325C2BD934}" srcOrd="0" destOrd="0" presId="urn:microsoft.com/office/officeart/2005/8/layout/chevron1"/>
    <dgm:cxn modelId="{B7D927D3-BDF9-49B9-B8DF-4F0A78BCFBAD}" type="presParOf" srcId="{33A03484-338B-48F9-9900-59325C2BD934}" destId="{C67C9774-0D34-4E07-B643-ABF97A11E4AB}" srcOrd="0" destOrd="0" presId="urn:microsoft.com/office/officeart/2005/8/layout/chevron1"/>
    <dgm:cxn modelId="{20E444FC-6932-47E2-A35D-4E29174ECEC8}" type="presParOf" srcId="{33A03484-338B-48F9-9900-59325C2BD934}" destId="{6D0B1776-B6B7-413F-B2B5-EF5ADE821CA0}" srcOrd="1" destOrd="0" presId="urn:microsoft.com/office/officeart/2005/8/layout/chevron1"/>
    <dgm:cxn modelId="{8B901B16-5F5E-4AA5-ACD7-533C1D4CA634}" type="presParOf" srcId="{0A5A64BC-6B99-440F-BCCA-4A7048CB94AE}" destId="{1B1E80E5-A50E-404D-9253-647DE396A717}" srcOrd="1" destOrd="0" presId="urn:microsoft.com/office/officeart/2005/8/layout/chevron1"/>
    <dgm:cxn modelId="{2A15FFBD-0A7B-42E3-BCDF-DB87A28D2964}" type="presParOf" srcId="{0A5A64BC-6B99-440F-BCCA-4A7048CB94AE}" destId="{75290EF6-8F96-4CE7-A91F-283C74A8D76B}" srcOrd="2" destOrd="0" presId="urn:microsoft.com/office/officeart/2005/8/layout/chevron1"/>
    <dgm:cxn modelId="{9BFAD1F5-FC64-4D1F-ABCB-7688A1518486}" type="presParOf" srcId="{75290EF6-8F96-4CE7-A91F-283C74A8D76B}" destId="{F05CCB9D-ED48-4953-ACA9-2120F499F7A4}" srcOrd="0" destOrd="0" presId="urn:microsoft.com/office/officeart/2005/8/layout/chevron1"/>
    <dgm:cxn modelId="{9557E646-84B2-466B-AC51-3AE0B8F2DB6D}" type="presParOf" srcId="{75290EF6-8F96-4CE7-A91F-283C74A8D76B}" destId="{0D427E8F-B58E-452F-92C8-437F7B3C463F}" srcOrd="1" destOrd="0" presId="urn:microsoft.com/office/officeart/2005/8/layout/chevron1"/>
    <dgm:cxn modelId="{8E977DCC-4202-4914-85E9-5A62CD67D47F}" type="presParOf" srcId="{0A5A64BC-6B99-440F-BCCA-4A7048CB94AE}" destId="{DCA50782-3E24-4952-AB26-8090F36C71B4}" srcOrd="3" destOrd="0" presId="urn:microsoft.com/office/officeart/2005/8/layout/chevron1"/>
    <dgm:cxn modelId="{52276015-E2B9-4340-A761-FC82D85BE349}" type="presParOf" srcId="{0A5A64BC-6B99-440F-BCCA-4A7048CB94AE}" destId="{8C713012-C600-4AFA-9C30-84C0B9059927}" srcOrd="4" destOrd="0" presId="urn:microsoft.com/office/officeart/2005/8/layout/chevron1"/>
    <dgm:cxn modelId="{21CDBB4C-F795-4D0F-A151-E354457B3FA8}" type="presParOf" srcId="{8C713012-C600-4AFA-9C30-84C0B9059927}" destId="{2964335B-B5E8-4D44-A90A-3B80647C70C8}" srcOrd="0" destOrd="0" presId="urn:microsoft.com/office/officeart/2005/8/layout/chevron1"/>
    <dgm:cxn modelId="{449C43A5-71A1-4223-90A8-857B0DAD4508}" type="presParOf" srcId="{8C713012-C600-4AFA-9C30-84C0B9059927}" destId="{1C38B581-DEBF-435F-AB4E-095848DEE703}" srcOrd="1" destOrd="0" presId="urn:microsoft.com/office/officeart/2005/8/layout/chevron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5475313-FF63-4DC4-8376-F353D304E52E}" type="doc">
      <dgm:prSet loTypeId="urn:microsoft.com/office/officeart/2005/8/layout/vList2" loCatId="list" qsTypeId="urn:microsoft.com/office/officeart/2005/8/quickstyle/simple1" qsCatId="simple" csTypeId="urn:microsoft.com/office/officeart/2005/8/colors/accent3_5" csCatId="accent3" phldr="1"/>
      <dgm:spPr/>
      <dgm:t>
        <a:bodyPr/>
        <a:lstStyle/>
        <a:p>
          <a:endParaRPr lang="zh-TW" altLang="en-US"/>
        </a:p>
      </dgm:t>
    </dgm:pt>
    <dgm:pt modelId="{22B320B9-F8B8-48FB-ACFF-C9BD8974248C}">
      <dgm:prSet phldrT="[文字]" custT="1"/>
      <dgm:spPr/>
      <dgm:t>
        <a:bodyPr/>
        <a:lstStyle/>
        <a:p>
          <a:r>
            <a:rPr lang="zh-TW" altLang="en-US" sz="2000" dirty="0" smtClean="0">
              <a:solidFill>
                <a:schemeClr val="tx1"/>
              </a:solidFill>
              <a:latin typeface="+mn-ea"/>
              <a:ea typeface="+mn-ea"/>
            </a:rPr>
            <a:t>建立勞工需求通報平台，「零時差」傳送各就業服務中心即時媒合。</a:t>
          </a:r>
          <a:endParaRPr lang="zh-TW" altLang="en-US" sz="2000" dirty="0">
            <a:solidFill>
              <a:schemeClr val="tx1"/>
            </a:solidFill>
            <a:latin typeface="+mn-ea"/>
            <a:ea typeface="+mn-ea"/>
          </a:endParaRPr>
        </a:p>
      </dgm:t>
    </dgm:pt>
    <dgm:pt modelId="{4B790A6B-2706-463D-B793-99D4C6537C8F}" type="parTrans" cxnId="{4184389A-E0B4-4419-A0F6-6C99FBB7826F}">
      <dgm:prSet/>
      <dgm:spPr/>
      <dgm:t>
        <a:bodyPr/>
        <a:lstStyle/>
        <a:p>
          <a:endParaRPr lang="zh-TW" altLang="en-US" sz="2000">
            <a:solidFill>
              <a:schemeClr val="tx1"/>
            </a:solidFill>
            <a:latin typeface="+mn-ea"/>
            <a:ea typeface="+mn-ea"/>
          </a:endParaRPr>
        </a:p>
      </dgm:t>
    </dgm:pt>
    <dgm:pt modelId="{6E19011C-A888-4231-80DD-102BEAB98155}" type="sibTrans" cxnId="{4184389A-E0B4-4419-A0F6-6C99FBB7826F}">
      <dgm:prSet/>
      <dgm:spPr/>
      <dgm:t>
        <a:bodyPr/>
        <a:lstStyle/>
        <a:p>
          <a:endParaRPr lang="zh-TW" altLang="en-US" sz="2000">
            <a:solidFill>
              <a:schemeClr val="tx1"/>
            </a:solidFill>
            <a:latin typeface="+mn-ea"/>
            <a:ea typeface="+mn-ea"/>
          </a:endParaRPr>
        </a:p>
      </dgm:t>
    </dgm:pt>
    <dgm:pt modelId="{5E2903C0-5E7E-4E53-88EA-CB21E57E2237}">
      <dgm:prSet custT="1"/>
      <dgm:spPr/>
      <dgm:t>
        <a:bodyPr/>
        <a:lstStyle/>
        <a:p>
          <a:r>
            <a:rPr lang="zh-TW" altLang="en-US" sz="2000" dirty="0" smtClean="0">
              <a:solidFill>
                <a:schemeClr val="tx1"/>
              </a:solidFill>
              <a:latin typeface="+mn-ea"/>
              <a:ea typeface="+mn-ea"/>
            </a:rPr>
            <a:t>評估調整聘僱外籍營造工之分項指標權重，紓緩特定地區缺工問題。</a:t>
          </a:r>
        </a:p>
      </dgm:t>
    </dgm:pt>
    <dgm:pt modelId="{83CDAF33-14A0-421D-A8A6-FA37E48EDC84}" type="parTrans" cxnId="{7C70AB20-A215-405E-81A3-0F5A8BEC7822}">
      <dgm:prSet/>
      <dgm:spPr/>
      <dgm:t>
        <a:bodyPr/>
        <a:lstStyle/>
        <a:p>
          <a:endParaRPr lang="zh-TW" altLang="en-US" sz="2000">
            <a:solidFill>
              <a:schemeClr val="tx1"/>
            </a:solidFill>
            <a:latin typeface="+mn-ea"/>
            <a:ea typeface="+mn-ea"/>
          </a:endParaRPr>
        </a:p>
      </dgm:t>
    </dgm:pt>
    <dgm:pt modelId="{1DA33C9B-DC51-4B9F-BD48-E133A16EA69B}" type="sibTrans" cxnId="{7C70AB20-A215-405E-81A3-0F5A8BEC7822}">
      <dgm:prSet/>
      <dgm:spPr/>
      <dgm:t>
        <a:bodyPr/>
        <a:lstStyle/>
        <a:p>
          <a:endParaRPr lang="zh-TW" altLang="en-US" sz="2000">
            <a:solidFill>
              <a:schemeClr val="tx1"/>
            </a:solidFill>
            <a:latin typeface="+mn-ea"/>
            <a:ea typeface="+mn-ea"/>
          </a:endParaRPr>
        </a:p>
      </dgm:t>
    </dgm:pt>
    <dgm:pt modelId="{5CDA1436-E1A3-429B-A477-6B6DE317DB93}">
      <dgm:prSet custT="1"/>
      <dgm:spPr/>
      <dgm:t>
        <a:bodyPr/>
        <a:lstStyle/>
        <a:p>
          <a:r>
            <a:rPr lang="zh-TW" altLang="zh-TW" sz="2000" dirty="0" smtClean="0">
              <a:solidFill>
                <a:schemeClr val="tx1"/>
              </a:solidFill>
              <a:latin typeface="+mn-ea"/>
              <a:ea typeface="+mn-ea"/>
            </a:rPr>
            <a:t>研議將勞工薪資最低標準納入契約範本，供主辦機關參酌使用。</a:t>
          </a:r>
          <a:endParaRPr lang="en-US" altLang="zh-TW" sz="2000" dirty="0" smtClean="0">
            <a:solidFill>
              <a:schemeClr val="tx1"/>
            </a:solidFill>
            <a:latin typeface="+mn-ea"/>
            <a:ea typeface="+mn-ea"/>
          </a:endParaRPr>
        </a:p>
      </dgm:t>
    </dgm:pt>
    <dgm:pt modelId="{67A499A9-D6C4-449B-99A7-DE765B528455}" type="parTrans" cxnId="{D789263C-3369-4C7E-8BD7-46EE4202D612}">
      <dgm:prSet/>
      <dgm:spPr/>
      <dgm:t>
        <a:bodyPr/>
        <a:lstStyle/>
        <a:p>
          <a:endParaRPr lang="zh-TW" altLang="en-US" sz="2000">
            <a:solidFill>
              <a:schemeClr val="tx1"/>
            </a:solidFill>
            <a:latin typeface="+mn-ea"/>
            <a:ea typeface="+mn-ea"/>
          </a:endParaRPr>
        </a:p>
      </dgm:t>
    </dgm:pt>
    <dgm:pt modelId="{DBEE9954-ED1E-4C4D-82CC-9C1695E28545}" type="sibTrans" cxnId="{D789263C-3369-4C7E-8BD7-46EE4202D612}">
      <dgm:prSet/>
      <dgm:spPr/>
      <dgm:t>
        <a:bodyPr/>
        <a:lstStyle/>
        <a:p>
          <a:endParaRPr lang="zh-TW" altLang="en-US" sz="2000">
            <a:solidFill>
              <a:schemeClr val="tx1"/>
            </a:solidFill>
            <a:latin typeface="+mn-ea"/>
            <a:ea typeface="+mn-ea"/>
          </a:endParaRPr>
        </a:p>
      </dgm:t>
    </dgm:pt>
    <dgm:pt modelId="{B6831418-B1FD-44F8-A4A0-047877619214}">
      <dgm:prSet custT="1"/>
      <dgm:spPr/>
      <dgm:t>
        <a:bodyPr/>
        <a:lstStyle/>
        <a:p>
          <a:r>
            <a:rPr lang="zh-TW" altLang="en-US" sz="2000" dirty="0" smtClean="0">
              <a:solidFill>
                <a:schemeClr val="tx1"/>
              </a:solidFill>
              <a:latin typeface="+mn-ea"/>
              <a:ea typeface="+mn-ea"/>
            </a:rPr>
            <a:t>會同勞動部訪談提報勞工短缺廠商，強化勾稽與媒合。</a:t>
          </a:r>
        </a:p>
      </dgm:t>
    </dgm:pt>
    <dgm:pt modelId="{E0F1F731-C125-4334-A582-7544A64B7DE1}" type="parTrans" cxnId="{508A2CF3-89CD-410C-A9C2-DC581E94E600}">
      <dgm:prSet/>
      <dgm:spPr/>
      <dgm:t>
        <a:bodyPr/>
        <a:lstStyle/>
        <a:p>
          <a:endParaRPr lang="zh-TW" altLang="en-US" sz="2000">
            <a:solidFill>
              <a:schemeClr val="tx1"/>
            </a:solidFill>
            <a:latin typeface="+mn-ea"/>
            <a:ea typeface="+mn-ea"/>
          </a:endParaRPr>
        </a:p>
      </dgm:t>
    </dgm:pt>
    <dgm:pt modelId="{25E5D065-A963-44C3-A977-40C2B7E4A397}" type="sibTrans" cxnId="{508A2CF3-89CD-410C-A9C2-DC581E94E600}">
      <dgm:prSet/>
      <dgm:spPr/>
      <dgm:t>
        <a:bodyPr/>
        <a:lstStyle/>
        <a:p>
          <a:endParaRPr lang="zh-TW" altLang="en-US" sz="2000">
            <a:solidFill>
              <a:schemeClr val="tx1"/>
            </a:solidFill>
            <a:latin typeface="+mn-ea"/>
            <a:ea typeface="+mn-ea"/>
          </a:endParaRPr>
        </a:p>
      </dgm:t>
    </dgm:pt>
    <dgm:pt modelId="{A5ED4EF8-E8ED-400D-82A9-B359F9C626CA}" type="pres">
      <dgm:prSet presAssocID="{85475313-FF63-4DC4-8376-F353D304E52E}" presName="linear" presStyleCnt="0">
        <dgm:presLayoutVars>
          <dgm:animLvl val="lvl"/>
          <dgm:resizeHandles val="exact"/>
        </dgm:presLayoutVars>
      </dgm:prSet>
      <dgm:spPr/>
      <dgm:t>
        <a:bodyPr/>
        <a:lstStyle/>
        <a:p>
          <a:endParaRPr lang="zh-TW" altLang="en-US"/>
        </a:p>
      </dgm:t>
    </dgm:pt>
    <dgm:pt modelId="{C2962933-5EFE-4050-9BEB-12377F123848}" type="pres">
      <dgm:prSet presAssocID="{22B320B9-F8B8-48FB-ACFF-C9BD8974248C}" presName="parentText" presStyleLbl="node1" presStyleIdx="0" presStyleCnt="4">
        <dgm:presLayoutVars>
          <dgm:chMax val="0"/>
          <dgm:bulletEnabled val="1"/>
        </dgm:presLayoutVars>
      </dgm:prSet>
      <dgm:spPr/>
      <dgm:t>
        <a:bodyPr/>
        <a:lstStyle/>
        <a:p>
          <a:endParaRPr lang="zh-TW" altLang="en-US"/>
        </a:p>
      </dgm:t>
    </dgm:pt>
    <dgm:pt modelId="{6157387D-8C39-4706-AF16-3F146C9C51E2}" type="pres">
      <dgm:prSet presAssocID="{6E19011C-A888-4231-80DD-102BEAB98155}" presName="spacer" presStyleCnt="0"/>
      <dgm:spPr/>
    </dgm:pt>
    <dgm:pt modelId="{45D71C2A-28E2-48F2-B01D-1390FBCF13B1}" type="pres">
      <dgm:prSet presAssocID="{5E2903C0-5E7E-4E53-88EA-CB21E57E2237}" presName="parentText" presStyleLbl="node1" presStyleIdx="1" presStyleCnt="4">
        <dgm:presLayoutVars>
          <dgm:chMax val="0"/>
          <dgm:bulletEnabled val="1"/>
        </dgm:presLayoutVars>
      </dgm:prSet>
      <dgm:spPr/>
      <dgm:t>
        <a:bodyPr/>
        <a:lstStyle/>
        <a:p>
          <a:endParaRPr lang="zh-TW" altLang="en-US"/>
        </a:p>
      </dgm:t>
    </dgm:pt>
    <dgm:pt modelId="{B11D12E0-4F41-4901-A647-1F81926F6A56}" type="pres">
      <dgm:prSet presAssocID="{1DA33C9B-DC51-4B9F-BD48-E133A16EA69B}" presName="spacer" presStyleCnt="0"/>
      <dgm:spPr/>
    </dgm:pt>
    <dgm:pt modelId="{A65FD24C-F845-45B7-9875-45DA154D9973}" type="pres">
      <dgm:prSet presAssocID="{5CDA1436-E1A3-429B-A477-6B6DE317DB93}" presName="parentText" presStyleLbl="node1" presStyleIdx="2" presStyleCnt="4">
        <dgm:presLayoutVars>
          <dgm:chMax val="0"/>
          <dgm:bulletEnabled val="1"/>
        </dgm:presLayoutVars>
      </dgm:prSet>
      <dgm:spPr/>
      <dgm:t>
        <a:bodyPr/>
        <a:lstStyle/>
        <a:p>
          <a:endParaRPr lang="zh-TW" altLang="en-US"/>
        </a:p>
      </dgm:t>
    </dgm:pt>
    <dgm:pt modelId="{487CC700-179C-4FD5-A483-09C7579F81C5}" type="pres">
      <dgm:prSet presAssocID="{DBEE9954-ED1E-4C4D-82CC-9C1695E28545}" presName="spacer" presStyleCnt="0"/>
      <dgm:spPr/>
    </dgm:pt>
    <dgm:pt modelId="{CD3585CC-3D30-46A3-9C62-2F560504EFEF}" type="pres">
      <dgm:prSet presAssocID="{B6831418-B1FD-44F8-A4A0-047877619214}" presName="parentText" presStyleLbl="node1" presStyleIdx="3" presStyleCnt="4">
        <dgm:presLayoutVars>
          <dgm:chMax val="0"/>
          <dgm:bulletEnabled val="1"/>
        </dgm:presLayoutVars>
      </dgm:prSet>
      <dgm:spPr/>
      <dgm:t>
        <a:bodyPr/>
        <a:lstStyle/>
        <a:p>
          <a:endParaRPr lang="zh-TW" altLang="en-US"/>
        </a:p>
      </dgm:t>
    </dgm:pt>
  </dgm:ptLst>
  <dgm:cxnLst>
    <dgm:cxn modelId="{0589A8C7-C24A-47E5-B5F8-97ABB633003E}" type="presOf" srcId="{85475313-FF63-4DC4-8376-F353D304E52E}" destId="{A5ED4EF8-E8ED-400D-82A9-B359F9C626CA}" srcOrd="0" destOrd="0" presId="urn:microsoft.com/office/officeart/2005/8/layout/vList2"/>
    <dgm:cxn modelId="{325F93B8-8377-478A-9958-B9877ACEA0FB}" type="presOf" srcId="{5E2903C0-5E7E-4E53-88EA-CB21E57E2237}" destId="{45D71C2A-28E2-48F2-B01D-1390FBCF13B1}" srcOrd="0" destOrd="0" presId="urn:microsoft.com/office/officeart/2005/8/layout/vList2"/>
    <dgm:cxn modelId="{7C70AB20-A215-405E-81A3-0F5A8BEC7822}" srcId="{85475313-FF63-4DC4-8376-F353D304E52E}" destId="{5E2903C0-5E7E-4E53-88EA-CB21E57E2237}" srcOrd="1" destOrd="0" parTransId="{83CDAF33-14A0-421D-A8A6-FA37E48EDC84}" sibTransId="{1DA33C9B-DC51-4B9F-BD48-E133A16EA69B}"/>
    <dgm:cxn modelId="{508A2CF3-89CD-410C-A9C2-DC581E94E600}" srcId="{85475313-FF63-4DC4-8376-F353D304E52E}" destId="{B6831418-B1FD-44F8-A4A0-047877619214}" srcOrd="3" destOrd="0" parTransId="{E0F1F731-C125-4334-A582-7544A64B7DE1}" sibTransId="{25E5D065-A963-44C3-A977-40C2B7E4A397}"/>
    <dgm:cxn modelId="{ECC23119-3613-4F69-A79E-30FF3799D918}" type="presOf" srcId="{B6831418-B1FD-44F8-A4A0-047877619214}" destId="{CD3585CC-3D30-46A3-9C62-2F560504EFEF}" srcOrd="0" destOrd="0" presId="urn:microsoft.com/office/officeart/2005/8/layout/vList2"/>
    <dgm:cxn modelId="{D789263C-3369-4C7E-8BD7-46EE4202D612}" srcId="{85475313-FF63-4DC4-8376-F353D304E52E}" destId="{5CDA1436-E1A3-429B-A477-6B6DE317DB93}" srcOrd="2" destOrd="0" parTransId="{67A499A9-D6C4-449B-99A7-DE765B528455}" sibTransId="{DBEE9954-ED1E-4C4D-82CC-9C1695E28545}"/>
    <dgm:cxn modelId="{247578FB-558C-455B-AEFB-BEE3C0E6F7B8}" type="presOf" srcId="{5CDA1436-E1A3-429B-A477-6B6DE317DB93}" destId="{A65FD24C-F845-45B7-9875-45DA154D9973}" srcOrd="0" destOrd="0" presId="urn:microsoft.com/office/officeart/2005/8/layout/vList2"/>
    <dgm:cxn modelId="{EE470138-BA7E-4D12-8B96-031F29C3847D}" type="presOf" srcId="{22B320B9-F8B8-48FB-ACFF-C9BD8974248C}" destId="{C2962933-5EFE-4050-9BEB-12377F123848}" srcOrd="0" destOrd="0" presId="urn:microsoft.com/office/officeart/2005/8/layout/vList2"/>
    <dgm:cxn modelId="{4184389A-E0B4-4419-A0F6-6C99FBB7826F}" srcId="{85475313-FF63-4DC4-8376-F353D304E52E}" destId="{22B320B9-F8B8-48FB-ACFF-C9BD8974248C}" srcOrd="0" destOrd="0" parTransId="{4B790A6B-2706-463D-B793-99D4C6537C8F}" sibTransId="{6E19011C-A888-4231-80DD-102BEAB98155}"/>
    <dgm:cxn modelId="{15283932-1E2E-410A-BA75-7FEFF94235F0}" type="presParOf" srcId="{A5ED4EF8-E8ED-400D-82A9-B359F9C626CA}" destId="{C2962933-5EFE-4050-9BEB-12377F123848}" srcOrd="0" destOrd="0" presId="urn:microsoft.com/office/officeart/2005/8/layout/vList2"/>
    <dgm:cxn modelId="{AED77206-C58B-4352-8824-D3E437BF34FA}" type="presParOf" srcId="{A5ED4EF8-E8ED-400D-82A9-B359F9C626CA}" destId="{6157387D-8C39-4706-AF16-3F146C9C51E2}" srcOrd="1" destOrd="0" presId="urn:microsoft.com/office/officeart/2005/8/layout/vList2"/>
    <dgm:cxn modelId="{49547F19-BC4B-47B2-9E6D-0E21F909BCF8}" type="presParOf" srcId="{A5ED4EF8-E8ED-400D-82A9-B359F9C626CA}" destId="{45D71C2A-28E2-48F2-B01D-1390FBCF13B1}" srcOrd="2" destOrd="0" presId="urn:microsoft.com/office/officeart/2005/8/layout/vList2"/>
    <dgm:cxn modelId="{0BAC5674-C652-4954-8A0B-D37FE911BBE8}" type="presParOf" srcId="{A5ED4EF8-E8ED-400D-82A9-B359F9C626CA}" destId="{B11D12E0-4F41-4901-A647-1F81926F6A56}" srcOrd="3" destOrd="0" presId="urn:microsoft.com/office/officeart/2005/8/layout/vList2"/>
    <dgm:cxn modelId="{5F2BCBDC-C6F1-4531-9DD8-BF68CE012A5B}" type="presParOf" srcId="{A5ED4EF8-E8ED-400D-82A9-B359F9C626CA}" destId="{A65FD24C-F845-45B7-9875-45DA154D9973}" srcOrd="4" destOrd="0" presId="urn:microsoft.com/office/officeart/2005/8/layout/vList2"/>
    <dgm:cxn modelId="{5F30C52E-07EA-4F11-8A8A-8941F2BCE4F6}" type="presParOf" srcId="{A5ED4EF8-E8ED-400D-82A9-B359F9C626CA}" destId="{487CC700-179C-4FD5-A483-09C7579F81C5}" srcOrd="5" destOrd="0" presId="urn:microsoft.com/office/officeart/2005/8/layout/vList2"/>
    <dgm:cxn modelId="{697DEBA1-5B55-4B07-8F4D-6008FE188C9A}" type="presParOf" srcId="{A5ED4EF8-E8ED-400D-82A9-B359F9C626CA}" destId="{CD3585CC-3D30-46A3-9C62-2F560504EFEF}" srcOrd="6" destOrd="0" presId="urn:microsoft.com/office/officeart/2005/8/layout/v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1C294D2-9F2C-4FC8-BB59-D8CA361EAECA}" type="doc">
      <dgm:prSet loTypeId="urn:microsoft.com/office/officeart/2005/8/layout/hierarchy4" loCatId="list" qsTypeId="urn:microsoft.com/office/officeart/2005/8/quickstyle/simple2" qsCatId="simple" csTypeId="urn:microsoft.com/office/officeart/2005/8/colors/accent2_1" csCatId="accent2" phldr="1"/>
      <dgm:spPr/>
      <dgm:t>
        <a:bodyPr/>
        <a:lstStyle/>
        <a:p>
          <a:endParaRPr lang="zh-TW" altLang="en-US"/>
        </a:p>
      </dgm:t>
    </dgm:pt>
    <dgm:pt modelId="{6BC89E48-FB86-4FBE-A879-3886BC987022}">
      <dgm:prSet phldrT="[文字]"/>
      <dgm:spPr/>
      <dgm:t>
        <a:bodyPr/>
        <a:lstStyle/>
        <a:p>
          <a:pPr algn="l"/>
          <a:r>
            <a:rPr lang="zh-TW" altLang="en-US" dirty="0" smtClean="0">
              <a:solidFill>
                <a:srgbClr val="FF0000"/>
              </a:solidFill>
              <a:latin typeface="標楷體" pitchFamily="65" charset="-120"/>
              <a:ea typeface="標楷體" pitchFamily="65" charset="-120"/>
            </a:rPr>
            <a:t>鹿港國家歷史風景區案</a:t>
          </a:r>
          <a:r>
            <a:rPr lang="zh-TW" altLang="en-US" dirty="0" smtClean="0">
              <a:latin typeface="標楷體" pitchFamily="65" charset="-120"/>
              <a:ea typeface="標楷體" pitchFamily="65" charset="-120"/>
            </a:rPr>
            <a:t>，經專案督導，水質淨化等技服案於</a:t>
          </a:r>
          <a:r>
            <a:rPr lang="en-US" altLang="zh-TW" dirty="0" smtClean="0">
              <a:latin typeface="標楷體" pitchFamily="65" charset="-120"/>
              <a:ea typeface="標楷體" pitchFamily="65" charset="-120"/>
            </a:rPr>
            <a:t>106</a:t>
          </a:r>
          <a:r>
            <a:rPr lang="zh-TW" altLang="en-US" dirty="0" smtClean="0">
              <a:latin typeface="標楷體" pitchFamily="65" charset="-120"/>
              <a:ea typeface="標楷體" pitchFamily="65" charset="-120"/>
            </a:rPr>
            <a:t>年</a:t>
          </a:r>
          <a:r>
            <a:rPr lang="en-US" altLang="zh-TW" dirty="0" smtClean="0">
              <a:latin typeface="標楷體" pitchFamily="65" charset="-120"/>
              <a:ea typeface="標楷體" pitchFamily="65" charset="-120"/>
            </a:rPr>
            <a:t>3</a:t>
          </a:r>
          <a:r>
            <a:rPr lang="zh-TW" altLang="en-US" dirty="0" smtClean="0">
              <a:latin typeface="標楷體" pitchFamily="65" charset="-120"/>
              <a:ea typeface="標楷體" pitchFamily="65" charset="-120"/>
            </a:rPr>
            <a:t>月</a:t>
          </a:r>
          <a:r>
            <a:rPr lang="en-US" altLang="zh-TW" dirty="0" smtClean="0">
              <a:latin typeface="標楷體" pitchFamily="65" charset="-120"/>
              <a:ea typeface="標楷體" pitchFamily="65" charset="-120"/>
            </a:rPr>
            <a:t>20</a:t>
          </a:r>
          <a:r>
            <a:rPr lang="zh-TW" altLang="en-US" dirty="0" smtClean="0">
              <a:latin typeface="標楷體" pitchFamily="65" charset="-120"/>
              <a:ea typeface="標楷體" pitchFamily="65" charset="-120"/>
            </a:rPr>
            <a:t>日決標。</a:t>
          </a:r>
          <a:endParaRPr lang="zh-TW" altLang="en-US" dirty="0">
            <a:latin typeface="標楷體" pitchFamily="65" charset="-120"/>
            <a:ea typeface="標楷體" pitchFamily="65" charset="-120"/>
          </a:endParaRPr>
        </a:p>
      </dgm:t>
    </dgm:pt>
    <dgm:pt modelId="{99F54B47-8EF8-45C9-A95B-E8BE7CD174FA}" type="parTrans" cxnId="{DE6B3D82-0AA1-4B14-8365-F0FE910C3417}">
      <dgm:prSet/>
      <dgm:spPr/>
      <dgm:t>
        <a:bodyPr/>
        <a:lstStyle/>
        <a:p>
          <a:pPr algn="l"/>
          <a:endParaRPr lang="zh-TW" altLang="en-US">
            <a:solidFill>
              <a:schemeClr val="tx1"/>
            </a:solidFill>
            <a:latin typeface="標楷體" pitchFamily="65" charset="-120"/>
            <a:ea typeface="標楷體" pitchFamily="65" charset="-120"/>
          </a:endParaRPr>
        </a:p>
      </dgm:t>
    </dgm:pt>
    <dgm:pt modelId="{CBC32415-8F5A-4952-88E3-D99CE8DA817B}" type="sibTrans" cxnId="{DE6B3D82-0AA1-4B14-8365-F0FE910C3417}">
      <dgm:prSet/>
      <dgm:spPr/>
      <dgm:t>
        <a:bodyPr/>
        <a:lstStyle/>
        <a:p>
          <a:pPr algn="l"/>
          <a:endParaRPr lang="zh-TW" altLang="en-US">
            <a:solidFill>
              <a:schemeClr val="tx1"/>
            </a:solidFill>
            <a:latin typeface="標楷體" pitchFamily="65" charset="-120"/>
            <a:ea typeface="標楷體" pitchFamily="65" charset="-120"/>
          </a:endParaRPr>
        </a:p>
      </dgm:t>
    </dgm:pt>
    <dgm:pt modelId="{F58C35B5-8EE6-41E9-99DD-E592AAB3672D}">
      <dgm:prSet phldrT="[文字]"/>
      <dgm:spPr/>
      <dgm:t>
        <a:bodyPr/>
        <a:lstStyle/>
        <a:p>
          <a:pPr algn="l"/>
          <a:r>
            <a:rPr lang="zh-TW" altLang="zh-TW" dirty="0" smtClean="0">
              <a:solidFill>
                <a:srgbClr val="FF0000"/>
              </a:solidFill>
              <a:latin typeface="標楷體" pitchFamily="65" charset="-120"/>
              <a:ea typeface="標楷體" pitchFamily="65" charset="-120"/>
            </a:rPr>
            <a:t>南迴鐵路潮州段電氣化</a:t>
          </a:r>
          <a:r>
            <a:rPr lang="zh-TW" altLang="en-US" dirty="0" smtClean="0">
              <a:latin typeface="標楷體" pitchFamily="65" charset="-120"/>
              <a:ea typeface="標楷體" pitchFamily="65" charset="-120"/>
            </a:rPr>
            <a:t>，</a:t>
          </a:r>
          <a:r>
            <a:rPr lang="en-US" altLang="zh-TW" dirty="0" smtClean="0">
              <a:latin typeface="標楷體" pitchFamily="65" charset="-120"/>
              <a:ea typeface="標楷體" pitchFamily="65" charset="-120"/>
            </a:rPr>
            <a:t>106</a:t>
          </a:r>
          <a:r>
            <a:rPr lang="zh-TW" altLang="en-US" dirty="0" smtClean="0">
              <a:latin typeface="標楷體" pitchFamily="65" charset="-120"/>
              <a:ea typeface="標楷體" pitchFamily="65" charset="-120"/>
            </a:rPr>
            <a:t>年</a:t>
          </a:r>
          <a:r>
            <a:rPr lang="en-US" altLang="zh-TW" dirty="0" smtClean="0">
              <a:latin typeface="標楷體" pitchFamily="65" charset="-120"/>
              <a:ea typeface="標楷體" pitchFamily="65" charset="-120"/>
            </a:rPr>
            <a:t>1</a:t>
          </a:r>
          <a:r>
            <a:rPr lang="zh-TW" altLang="en-US" dirty="0" smtClean="0">
              <a:latin typeface="標楷體" pitchFamily="65" charset="-120"/>
              <a:ea typeface="標楷體" pitchFamily="65" charset="-120"/>
            </a:rPr>
            <a:t>月</a:t>
          </a:r>
          <a:r>
            <a:rPr lang="en-US" altLang="zh-TW" dirty="0" smtClean="0">
              <a:latin typeface="標楷體" pitchFamily="65" charset="-120"/>
              <a:ea typeface="標楷體" pitchFamily="65" charset="-120"/>
            </a:rPr>
            <a:t>6</a:t>
          </a:r>
          <a:r>
            <a:rPr lang="zh-TW" altLang="en-US" dirty="0" smtClean="0">
              <a:latin typeface="標楷體" pitchFamily="65" charset="-120"/>
              <a:ea typeface="標楷體" pitchFamily="65" charset="-120"/>
            </a:rPr>
            <a:t>日訪查協處，</a:t>
          </a:r>
          <a:r>
            <a:rPr lang="en-US" altLang="zh-TW" dirty="0" smtClean="0">
              <a:latin typeface="標楷體" pitchFamily="65" charset="-120"/>
              <a:ea typeface="標楷體" pitchFamily="65" charset="-120"/>
            </a:rPr>
            <a:t>C712A</a:t>
          </a:r>
          <a:r>
            <a:rPr lang="zh-TW" altLang="en-US" dirty="0" smtClean="0">
              <a:latin typeface="標楷體" pitchFamily="65" charset="-120"/>
              <a:ea typeface="標楷體" pitchFamily="65" charset="-120"/>
            </a:rPr>
            <a:t>標</a:t>
          </a:r>
          <a:r>
            <a:rPr lang="en-US" altLang="zh-TW" dirty="0" smtClean="0">
              <a:latin typeface="標楷體" pitchFamily="65" charset="-120"/>
              <a:ea typeface="標楷體" pitchFamily="65" charset="-120"/>
            </a:rPr>
            <a:t>106</a:t>
          </a:r>
          <a:r>
            <a:rPr lang="zh-TW" altLang="en-US" dirty="0" smtClean="0">
              <a:latin typeface="標楷體" pitchFamily="65" charset="-120"/>
              <a:ea typeface="標楷體" pitchFamily="65" charset="-120"/>
            </a:rPr>
            <a:t>年</a:t>
          </a:r>
          <a:r>
            <a:rPr lang="en-US" altLang="zh-TW" dirty="0" smtClean="0">
              <a:latin typeface="標楷體" pitchFamily="65" charset="-120"/>
              <a:ea typeface="標楷體" pitchFamily="65" charset="-120"/>
            </a:rPr>
            <a:t>4</a:t>
          </a:r>
          <a:r>
            <a:rPr lang="zh-TW" altLang="en-US" dirty="0" smtClean="0">
              <a:latin typeface="標楷體" pitchFamily="65" charset="-120"/>
              <a:ea typeface="標楷體" pitchFamily="65" charset="-120"/>
            </a:rPr>
            <a:t>月</a:t>
          </a:r>
          <a:r>
            <a:rPr lang="en-US" altLang="zh-TW" dirty="0" smtClean="0">
              <a:latin typeface="標楷體" pitchFamily="65" charset="-120"/>
              <a:ea typeface="標楷體" pitchFamily="65" charset="-120"/>
            </a:rPr>
            <a:t>17</a:t>
          </a:r>
          <a:r>
            <a:rPr lang="zh-TW" altLang="en-US" dirty="0" smtClean="0">
              <a:latin typeface="標楷體" pitchFamily="65" charset="-120"/>
              <a:ea typeface="標楷體" pitchFamily="65" charset="-120"/>
            </a:rPr>
            <a:t>日決標，另</a:t>
          </a:r>
          <a:r>
            <a:rPr lang="en-US" altLang="zh-TW" dirty="0" smtClean="0">
              <a:latin typeface="標楷體" pitchFamily="65" charset="-120"/>
              <a:ea typeface="標楷體" pitchFamily="65" charset="-120"/>
            </a:rPr>
            <a:t>2</a:t>
          </a:r>
          <a:r>
            <a:rPr lang="zh-TW" altLang="en-US" dirty="0" smtClean="0">
              <a:latin typeface="標楷體" pitchFamily="65" charset="-120"/>
              <a:ea typeface="標楷體" pitchFamily="65" charset="-120"/>
            </a:rPr>
            <a:t>標改採最有利標。</a:t>
          </a:r>
          <a:endParaRPr lang="zh-TW" altLang="en-US" dirty="0">
            <a:latin typeface="標楷體" pitchFamily="65" charset="-120"/>
            <a:ea typeface="標楷體" pitchFamily="65" charset="-120"/>
          </a:endParaRPr>
        </a:p>
      </dgm:t>
    </dgm:pt>
    <dgm:pt modelId="{632679C9-703B-4CC9-86B6-1E664E986DEB}" type="parTrans" cxnId="{704FCD8C-7059-4D77-9F53-DDC1B21F2222}">
      <dgm:prSet/>
      <dgm:spPr/>
      <dgm:t>
        <a:bodyPr/>
        <a:lstStyle/>
        <a:p>
          <a:pPr algn="l"/>
          <a:endParaRPr lang="zh-TW" altLang="en-US">
            <a:solidFill>
              <a:schemeClr val="tx1"/>
            </a:solidFill>
            <a:latin typeface="標楷體" pitchFamily="65" charset="-120"/>
            <a:ea typeface="標楷體" pitchFamily="65" charset="-120"/>
          </a:endParaRPr>
        </a:p>
      </dgm:t>
    </dgm:pt>
    <dgm:pt modelId="{35EFFE6D-3107-4443-9E39-6F61A87023C0}" type="sibTrans" cxnId="{704FCD8C-7059-4D77-9F53-DDC1B21F2222}">
      <dgm:prSet/>
      <dgm:spPr/>
      <dgm:t>
        <a:bodyPr/>
        <a:lstStyle/>
        <a:p>
          <a:pPr algn="l"/>
          <a:endParaRPr lang="zh-TW" altLang="en-US">
            <a:solidFill>
              <a:schemeClr val="tx1"/>
            </a:solidFill>
            <a:latin typeface="標楷體" pitchFamily="65" charset="-120"/>
            <a:ea typeface="標楷體" pitchFamily="65" charset="-120"/>
          </a:endParaRPr>
        </a:p>
      </dgm:t>
    </dgm:pt>
    <dgm:pt modelId="{CCC6F1D1-0EE3-4B98-8A75-90476126F728}">
      <dgm:prSet phldrT="[文字]"/>
      <dgm:spPr/>
      <dgm:t>
        <a:bodyPr/>
        <a:lstStyle/>
        <a:p>
          <a:pPr algn="l"/>
          <a:r>
            <a:rPr lang="zh-TW" altLang="en-US" dirty="0" smtClean="0">
              <a:solidFill>
                <a:srgbClr val="FF0000"/>
              </a:solidFill>
              <a:latin typeface="標楷體" pitchFamily="65" charset="-120"/>
              <a:ea typeface="標楷體" pitchFamily="65" charset="-120"/>
            </a:rPr>
            <a:t>金門大橋履約保證金事宜</a:t>
          </a:r>
          <a:r>
            <a:rPr lang="zh-TW" altLang="en-US" b="0" dirty="0" smtClean="0">
              <a:latin typeface="標楷體" pitchFamily="65" charset="-120"/>
              <a:ea typeface="標楷體" pitchFamily="65" charset="-120"/>
            </a:rPr>
            <a:t>，於</a:t>
          </a:r>
          <a:r>
            <a:rPr lang="en-US" altLang="zh-TW" b="0" dirty="0" smtClean="0">
              <a:latin typeface="標楷體" pitchFamily="65" charset="-120"/>
              <a:ea typeface="標楷體" pitchFamily="65" charset="-120"/>
            </a:rPr>
            <a:t>106</a:t>
          </a:r>
          <a:r>
            <a:rPr lang="zh-TW" altLang="en-US" b="0" dirty="0" smtClean="0">
              <a:latin typeface="標楷體" pitchFamily="65" charset="-120"/>
              <a:ea typeface="標楷體" pitchFamily="65" charset="-120"/>
            </a:rPr>
            <a:t>年</a:t>
          </a:r>
          <a:r>
            <a:rPr lang="en-US" altLang="zh-TW" b="0" dirty="0" smtClean="0">
              <a:latin typeface="標楷體" pitchFamily="65" charset="-120"/>
              <a:ea typeface="標楷體" pitchFamily="65" charset="-120"/>
            </a:rPr>
            <a:t>3</a:t>
          </a:r>
          <a:r>
            <a:rPr lang="zh-TW" altLang="en-US" b="0" dirty="0" smtClean="0">
              <a:latin typeface="標楷體" pitchFamily="65" charset="-120"/>
              <a:ea typeface="標楷體" pitchFamily="65" charset="-120"/>
            </a:rPr>
            <a:t>月</a:t>
          </a:r>
          <a:r>
            <a:rPr lang="en-US" altLang="zh-TW" b="0" dirty="0" smtClean="0">
              <a:latin typeface="標楷體" pitchFamily="65" charset="-120"/>
              <a:ea typeface="標楷體" pitchFamily="65" charset="-120"/>
            </a:rPr>
            <a:t>13</a:t>
          </a:r>
          <a:r>
            <a:rPr lang="zh-TW" altLang="en-US" b="0" dirty="0" smtClean="0">
              <a:latin typeface="標楷體" pitchFamily="65" charset="-120"/>
              <a:ea typeface="標楷體" pitchFamily="65" charset="-120"/>
            </a:rPr>
            <a:t>日函釋，</a:t>
          </a:r>
          <a:r>
            <a:rPr lang="en-US" altLang="zh-TW" b="0" dirty="0" smtClean="0">
              <a:latin typeface="標楷體" pitchFamily="65" charset="-120"/>
              <a:ea typeface="標楷體" pitchFamily="65" charset="-120"/>
            </a:rPr>
            <a:t>4</a:t>
          </a:r>
          <a:r>
            <a:rPr lang="zh-TW" altLang="en-US" b="0" dirty="0" smtClean="0">
              <a:latin typeface="標楷體" pitchFamily="65" charset="-120"/>
              <a:ea typeface="標楷體" pitchFamily="65" charset="-120"/>
            </a:rPr>
            <a:t>月</a:t>
          </a:r>
          <a:r>
            <a:rPr lang="en-US" altLang="zh-TW" b="0" dirty="0" smtClean="0">
              <a:latin typeface="標楷體" pitchFamily="65" charset="-120"/>
              <a:ea typeface="標楷體" pitchFamily="65" charset="-120"/>
            </a:rPr>
            <a:t>11</a:t>
          </a:r>
          <a:r>
            <a:rPr lang="zh-TW" altLang="zh-TW" b="0" dirty="0" smtClean="0">
              <a:latin typeface="標楷體" pitchFamily="65" charset="-120"/>
              <a:ea typeface="標楷體" pitchFamily="65" charset="-120"/>
            </a:rPr>
            <a:t>、</a:t>
          </a:r>
          <a:r>
            <a:rPr lang="en-US" altLang="zh-TW" b="0" dirty="0" smtClean="0">
              <a:latin typeface="標楷體" pitchFamily="65" charset="-120"/>
              <a:ea typeface="標楷體" pitchFamily="65" charset="-120"/>
            </a:rPr>
            <a:t>13</a:t>
          </a:r>
          <a:r>
            <a:rPr lang="zh-TW" altLang="en-US" b="0" dirty="0" smtClean="0">
              <a:latin typeface="標楷體" pitchFamily="65" charset="-120"/>
              <a:ea typeface="標楷體" pitchFamily="65" charset="-120"/>
            </a:rPr>
            <a:t>日與</a:t>
          </a:r>
          <a:r>
            <a:rPr lang="en-US" altLang="zh-TW" b="0" dirty="0" smtClean="0">
              <a:latin typeface="標楷體" pitchFamily="65" charset="-120"/>
              <a:ea typeface="標楷體" pitchFamily="65" charset="-120"/>
            </a:rPr>
            <a:t>5</a:t>
          </a:r>
          <a:r>
            <a:rPr lang="zh-TW" altLang="en-US" b="0" dirty="0" smtClean="0">
              <a:latin typeface="標楷體" pitchFamily="65" charset="-120"/>
              <a:ea typeface="標楷體" pitchFamily="65" charset="-120"/>
            </a:rPr>
            <a:t>月</a:t>
          </a:r>
          <a:r>
            <a:rPr lang="en-US" altLang="zh-TW" b="0" dirty="0" smtClean="0">
              <a:latin typeface="標楷體" pitchFamily="65" charset="-120"/>
              <a:ea typeface="標楷體" pitchFamily="65" charset="-120"/>
            </a:rPr>
            <a:t>10</a:t>
          </a:r>
          <a:r>
            <a:rPr lang="zh-TW" altLang="en-US" b="0" dirty="0" smtClean="0">
              <a:latin typeface="標楷體" pitchFamily="65" charset="-120"/>
              <a:ea typeface="標楷體" pitchFamily="65" charset="-120"/>
            </a:rPr>
            <a:t>日開會協調。</a:t>
          </a:r>
          <a:endParaRPr lang="zh-TW" altLang="en-US" dirty="0">
            <a:latin typeface="標楷體" pitchFamily="65" charset="-120"/>
            <a:ea typeface="標楷體" pitchFamily="65" charset="-120"/>
          </a:endParaRPr>
        </a:p>
      </dgm:t>
    </dgm:pt>
    <dgm:pt modelId="{A1C47FAD-B15D-43C3-9F50-A5FB26E12D04}" type="parTrans" cxnId="{7F99855B-FEF3-4680-B450-EFF26ED6F8EC}">
      <dgm:prSet/>
      <dgm:spPr/>
      <dgm:t>
        <a:bodyPr/>
        <a:lstStyle/>
        <a:p>
          <a:pPr algn="l"/>
          <a:endParaRPr lang="zh-TW" altLang="en-US"/>
        </a:p>
      </dgm:t>
    </dgm:pt>
    <dgm:pt modelId="{D759F7BC-9C80-4936-A121-E357DEC848CE}" type="sibTrans" cxnId="{7F99855B-FEF3-4680-B450-EFF26ED6F8EC}">
      <dgm:prSet/>
      <dgm:spPr/>
      <dgm:t>
        <a:bodyPr/>
        <a:lstStyle/>
        <a:p>
          <a:pPr algn="l"/>
          <a:endParaRPr lang="zh-TW" altLang="en-US"/>
        </a:p>
      </dgm:t>
    </dgm:pt>
    <dgm:pt modelId="{D27D1E87-F789-4A9C-B996-79C05F3857DA}" type="pres">
      <dgm:prSet presAssocID="{C1C294D2-9F2C-4FC8-BB59-D8CA361EAECA}" presName="Name0" presStyleCnt="0">
        <dgm:presLayoutVars>
          <dgm:chPref val="1"/>
          <dgm:dir/>
          <dgm:animOne val="branch"/>
          <dgm:animLvl val="lvl"/>
          <dgm:resizeHandles/>
        </dgm:presLayoutVars>
      </dgm:prSet>
      <dgm:spPr/>
      <dgm:t>
        <a:bodyPr/>
        <a:lstStyle/>
        <a:p>
          <a:endParaRPr lang="zh-TW" altLang="en-US"/>
        </a:p>
      </dgm:t>
    </dgm:pt>
    <dgm:pt modelId="{58B29CD3-0331-47A8-BEFD-4DEF67823693}" type="pres">
      <dgm:prSet presAssocID="{6BC89E48-FB86-4FBE-A879-3886BC987022}" presName="vertOne" presStyleCnt="0"/>
      <dgm:spPr/>
      <dgm:t>
        <a:bodyPr/>
        <a:lstStyle/>
        <a:p>
          <a:endParaRPr lang="zh-TW" altLang="en-US"/>
        </a:p>
      </dgm:t>
    </dgm:pt>
    <dgm:pt modelId="{06CE3D7D-F1B1-4EF6-AA65-B9E71633806A}" type="pres">
      <dgm:prSet presAssocID="{6BC89E48-FB86-4FBE-A879-3886BC987022}" presName="txOne" presStyleLbl="node0" presStyleIdx="0" presStyleCnt="3">
        <dgm:presLayoutVars>
          <dgm:chPref val="3"/>
        </dgm:presLayoutVars>
      </dgm:prSet>
      <dgm:spPr/>
      <dgm:t>
        <a:bodyPr/>
        <a:lstStyle/>
        <a:p>
          <a:endParaRPr lang="zh-TW" altLang="en-US"/>
        </a:p>
      </dgm:t>
    </dgm:pt>
    <dgm:pt modelId="{D55CB618-9B7D-4418-9E43-8EB76CED8824}" type="pres">
      <dgm:prSet presAssocID="{6BC89E48-FB86-4FBE-A879-3886BC987022}" presName="horzOne" presStyleCnt="0"/>
      <dgm:spPr/>
      <dgm:t>
        <a:bodyPr/>
        <a:lstStyle/>
        <a:p>
          <a:endParaRPr lang="zh-TW" altLang="en-US"/>
        </a:p>
      </dgm:t>
    </dgm:pt>
    <dgm:pt modelId="{379501A5-ED3C-4FBD-86F6-460640B8C1F1}" type="pres">
      <dgm:prSet presAssocID="{CBC32415-8F5A-4952-88E3-D99CE8DA817B}" presName="sibSpaceOne" presStyleCnt="0"/>
      <dgm:spPr/>
      <dgm:t>
        <a:bodyPr/>
        <a:lstStyle/>
        <a:p>
          <a:endParaRPr lang="zh-TW" altLang="en-US"/>
        </a:p>
      </dgm:t>
    </dgm:pt>
    <dgm:pt modelId="{AA05E348-010E-4392-8143-BF0590868818}" type="pres">
      <dgm:prSet presAssocID="{CCC6F1D1-0EE3-4B98-8A75-90476126F728}" presName="vertOne" presStyleCnt="0"/>
      <dgm:spPr/>
    </dgm:pt>
    <dgm:pt modelId="{F8B1C546-F636-4710-9B47-F3C86FA22AFC}" type="pres">
      <dgm:prSet presAssocID="{CCC6F1D1-0EE3-4B98-8A75-90476126F728}" presName="txOne" presStyleLbl="node0" presStyleIdx="1" presStyleCnt="3">
        <dgm:presLayoutVars>
          <dgm:chPref val="3"/>
        </dgm:presLayoutVars>
      </dgm:prSet>
      <dgm:spPr/>
      <dgm:t>
        <a:bodyPr/>
        <a:lstStyle/>
        <a:p>
          <a:endParaRPr lang="zh-TW" altLang="en-US"/>
        </a:p>
      </dgm:t>
    </dgm:pt>
    <dgm:pt modelId="{DA519B24-FE31-4430-8A8B-B78514E76A46}" type="pres">
      <dgm:prSet presAssocID="{CCC6F1D1-0EE3-4B98-8A75-90476126F728}" presName="horzOne" presStyleCnt="0"/>
      <dgm:spPr/>
    </dgm:pt>
    <dgm:pt modelId="{CFFBAD2C-9021-4DD3-8BE9-7AEF5CB47143}" type="pres">
      <dgm:prSet presAssocID="{D759F7BC-9C80-4936-A121-E357DEC848CE}" presName="sibSpaceOne" presStyleCnt="0"/>
      <dgm:spPr/>
    </dgm:pt>
    <dgm:pt modelId="{85B0D4C0-6CBF-4711-BFAC-502641E0968F}" type="pres">
      <dgm:prSet presAssocID="{F58C35B5-8EE6-41E9-99DD-E592AAB3672D}" presName="vertOne" presStyleCnt="0"/>
      <dgm:spPr/>
      <dgm:t>
        <a:bodyPr/>
        <a:lstStyle/>
        <a:p>
          <a:endParaRPr lang="zh-TW" altLang="en-US"/>
        </a:p>
      </dgm:t>
    </dgm:pt>
    <dgm:pt modelId="{52CE7AB0-BB83-48C1-A06C-989A8C691136}" type="pres">
      <dgm:prSet presAssocID="{F58C35B5-8EE6-41E9-99DD-E592AAB3672D}" presName="txOne" presStyleLbl="node0" presStyleIdx="2" presStyleCnt="3" custLinFactNeighborX="9450" custLinFactNeighborY="3226">
        <dgm:presLayoutVars>
          <dgm:chPref val="3"/>
        </dgm:presLayoutVars>
      </dgm:prSet>
      <dgm:spPr/>
      <dgm:t>
        <a:bodyPr/>
        <a:lstStyle/>
        <a:p>
          <a:endParaRPr lang="zh-TW" altLang="en-US"/>
        </a:p>
      </dgm:t>
    </dgm:pt>
    <dgm:pt modelId="{85D10C42-4314-4CF6-85C3-870C395FA5CD}" type="pres">
      <dgm:prSet presAssocID="{F58C35B5-8EE6-41E9-99DD-E592AAB3672D}" presName="horzOne" presStyleCnt="0"/>
      <dgm:spPr/>
      <dgm:t>
        <a:bodyPr/>
        <a:lstStyle/>
        <a:p>
          <a:endParaRPr lang="zh-TW" altLang="en-US"/>
        </a:p>
      </dgm:t>
    </dgm:pt>
  </dgm:ptLst>
  <dgm:cxnLst>
    <dgm:cxn modelId="{DE6B3D82-0AA1-4B14-8365-F0FE910C3417}" srcId="{C1C294D2-9F2C-4FC8-BB59-D8CA361EAECA}" destId="{6BC89E48-FB86-4FBE-A879-3886BC987022}" srcOrd="0" destOrd="0" parTransId="{99F54B47-8EF8-45C9-A95B-E8BE7CD174FA}" sibTransId="{CBC32415-8F5A-4952-88E3-D99CE8DA817B}"/>
    <dgm:cxn modelId="{FF16B553-A11B-422C-8724-4893334FD072}" type="presOf" srcId="{CCC6F1D1-0EE3-4B98-8A75-90476126F728}" destId="{F8B1C546-F636-4710-9B47-F3C86FA22AFC}" srcOrd="0" destOrd="0" presId="urn:microsoft.com/office/officeart/2005/8/layout/hierarchy4"/>
    <dgm:cxn modelId="{704FCD8C-7059-4D77-9F53-DDC1B21F2222}" srcId="{C1C294D2-9F2C-4FC8-BB59-D8CA361EAECA}" destId="{F58C35B5-8EE6-41E9-99DD-E592AAB3672D}" srcOrd="2" destOrd="0" parTransId="{632679C9-703B-4CC9-86B6-1E664E986DEB}" sibTransId="{35EFFE6D-3107-4443-9E39-6F61A87023C0}"/>
    <dgm:cxn modelId="{725EC264-56D9-4AD1-8658-37FB0D3CFCDA}" type="presOf" srcId="{6BC89E48-FB86-4FBE-A879-3886BC987022}" destId="{06CE3D7D-F1B1-4EF6-AA65-B9E71633806A}" srcOrd="0" destOrd="0" presId="urn:microsoft.com/office/officeart/2005/8/layout/hierarchy4"/>
    <dgm:cxn modelId="{7F99855B-FEF3-4680-B450-EFF26ED6F8EC}" srcId="{C1C294D2-9F2C-4FC8-BB59-D8CA361EAECA}" destId="{CCC6F1D1-0EE3-4B98-8A75-90476126F728}" srcOrd="1" destOrd="0" parTransId="{A1C47FAD-B15D-43C3-9F50-A5FB26E12D04}" sibTransId="{D759F7BC-9C80-4936-A121-E357DEC848CE}"/>
    <dgm:cxn modelId="{0891B976-79E5-4496-B39C-A1AA8AAE1660}" type="presOf" srcId="{C1C294D2-9F2C-4FC8-BB59-D8CA361EAECA}" destId="{D27D1E87-F789-4A9C-B996-79C05F3857DA}" srcOrd="0" destOrd="0" presId="urn:microsoft.com/office/officeart/2005/8/layout/hierarchy4"/>
    <dgm:cxn modelId="{0B1A4E65-C1A1-4370-B00E-3D650BFA187D}" type="presOf" srcId="{F58C35B5-8EE6-41E9-99DD-E592AAB3672D}" destId="{52CE7AB0-BB83-48C1-A06C-989A8C691136}" srcOrd="0" destOrd="0" presId="urn:microsoft.com/office/officeart/2005/8/layout/hierarchy4"/>
    <dgm:cxn modelId="{EAE8BFC4-BE44-4F7A-A92B-F3EF4A19609D}" type="presParOf" srcId="{D27D1E87-F789-4A9C-B996-79C05F3857DA}" destId="{58B29CD3-0331-47A8-BEFD-4DEF67823693}" srcOrd="0" destOrd="0" presId="urn:microsoft.com/office/officeart/2005/8/layout/hierarchy4"/>
    <dgm:cxn modelId="{606C7546-4A55-4C9F-B1AD-95815622110A}" type="presParOf" srcId="{58B29CD3-0331-47A8-BEFD-4DEF67823693}" destId="{06CE3D7D-F1B1-4EF6-AA65-B9E71633806A}" srcOrd="0" destOrd="0" presId="urn:microsoft.com/office/officeart/2005/8/layout/hierarchy4"/>
    <dgm:cxn modelId="{0527433F-F625-454B-8E99-B4ACF075570B}" type="presParOf" srcId="{58B29CD3-0331-47A8-BEFD-4DEF67823693}" destId="{D55CB618-9B7D-4418-9E43-8EB76CED8824}" srcOrd="1" destOrd="0" presId="urn:microsoft.com/office/officeart/2005/8/layout/hierarchy4"/>
    <dgm:cxn modelId="{0373633F-2F18-4FF2-9E18-9E082002EB2A}" type="presParOf" srcId="{D27D1E87-F789-4A9C-B996-79C05F3857DA}" destId="{379501A5-ED3C-4FBD-86F6-460640B8C1F1}" srcOrd="1" destOrd="0" presId="urn:microsoft.com/office/officeart/2005/8/layout/hierarchy4"/>
    <dgm:cxn modelId="{3C0C82A9-B564-44EB-BE63-FFA6E86C5D7F}" type="presParOf" srcId="{D27D1E87-F789-4A9C-B996-79C05F3857DA}" destId="{AA05E348-010E-4392-8143-BF0590868818}" srcOrd="2" destOrd="0" presId="urn:microsoft.com/office/officeart/2005/8/layout/hierarchy4"/>
    <dgm:cxn modelId="{8E2084FE-9849-4F9C-9E99-295F3DAF5F14}" type="presParOf" srcId="{AA05E348-010E-4392-8143-BF0590868818}" destId="{F8B1C546-F636-4710-9B47-F3C86FA22AFC}" srcOrd="0" destOrd="0" presId="urn:microsoft.com/office/officeart/2005/8/layout/hierarchy4"/>
    <dgm:cxn modelId="{D1F754FF-36EA-413D-A57B-4A0C203F7E71}" type="presParOf" srcId="{AA05E348-010E-4392-8143-BF0590868818}" destId="{DA519B24-FE31-4430-8A8B-B78514E76A46}" srcOrd="1" destOrd="0" presId="urn:microsoft.com/office/officeart/2005/8/layout/hierarchy4"/>
    <dgm:cxn modelId="{E728A3CB-B03D-4EE0-B011-64D279F53C26}" type="presParOf" srcId="{D27D1E87-F789-4A9C-B996-79C05F3857DA}" destId="{CFFBAD2C-9021-4DD3-8BE9-7AEF5CB47143}" srcOrd="3" destOrd="0" presId="urn:microsoft.com/office/officeart/2005/8/layout/hierarchy4"/>
    <dgm:cxn modelId="{5C6EFDC2-8DE0-45C8-8762-3F7D16BF5A32}" type="presParOf" srcId="{D27D1E87-F789-4A9C-B996-79C05F3857DA}" destId="{85B0D4C0-6CBF-4711-BFAC-502641E0968F}" srcOrd="4" destOrd="0" presId="urn:microsoft.com/office/officeart/2005/8/layout/hierarchy4"/>
    <dgm:cxn modelId="{6128CCEE-F916-4D44-A79D-5CF0201F6CE9}" type="presParOf" srcId="{85B0D4C0-6CBF-4711-BFAC-502641E0968F}" destId="{52CE7AB0-BB83-48C1-A06C-989A8C691136}" srcOrd="0" destOrd="0" presId="urn:microsoft.com/office/officeart/2005/8/layout/hierarchy4"/>
    <dgm:cxn modelId="{964C00FD-741D-4872-AAC1-246785BEFE4B}" type="presParOf" srcId="{85B0D4C0-6CBF-4711-BFAC-502641E0968F}" destId="{85D10C42-4314-4CF6-85C3-870C395FA5CD}" srcOrd="1" destOrd="0" presId="urn:microsoft.com/office/officeart/2005/8/layout/hierarchy4"/>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1C294D2-9F2C-4FC8-BB59-D8CA361EAECA}" type="doc">
      <dgm:prSet loTypeId="urn:microsoft.com/office/officeart/2005/8/layout/hierarchy4" loCatId="list" qsTypeId="urn:microsoft.com/office/officeart/2005/8/quickstyle/simple2" qsCatId="simple" csTypeId="urn:microsoft.com/office/officeart/2005/8/colors/accent3_1" csCatId="accent3" phldr="1"/>
      <dgm:spPr/>
      <dgm:t>
        <a:bodyPr/>
        <a:lstStyle/>
        <a:p>
          <a:endParaRPr lang="zh-TW" altLang="en-US"/>
        </a:p>
      </dgm:t>
    </dgm:pt>
    <dgm:pt modelId="{7F2F2120-9A10-42FB-AFA8-55625FD0F682}">
      <dgm:prSet phldrT="[文字]"/>
      <dgm:spPr/>
      <dgm:t>
        <a:bodyPr/>
        <a:lstStyle/>
        <a:p>
          <a:pPr algn="l"/>
          <a:r>
            <a:rPr lang="zh-TW" altLang="en-US" dirty="0" smtClean="0">
              <a:solidFill>
                <a:srgbClr val="FF0000"/>
              </a:solidFill>
              <a:latin typeface="標楷體" pitchFamily="65" charset="-120"/>
              <a:ea typeface="標楷體" pitchFamily="65" charset="-120"/>
            </a:rPr>
            <a:t>台</a:t>
          </a:r>
          <a:r>
            <a:rPr lang="en-US" altLang="zh-TW" dirty="0" smtClean="0">
              <a:solidFill>
                <a:srgbClr val="FF0000"/>
              </a:solidFill>
              <a:latin typeface="標楷體" pitchFamily="65" charset="-120"/>
              <a:ea typeface="標楷體" pitchFamily="65" charset="-120"/>
            </a:rPr>
            <a:t>9</a:t>
          </a:r>
          <a:r>
            <a:rPr lang="zh-TW" altLang="en-US" dirty="0" smtClean="0">
              <a:solidFill>
                <a:srgbClr val="FF0000"/>
              </a:solidFill>
              <a:latin typeface="標楷體" pitchFamily="65" charset="-120"/>
              <a:ea typeface="標楷體" pitchFamily="65" charset="-120"/>
            </a:rPr>
            <a:t>線蘇花改</a:t>
          </a:r>
          <a:r>
            <a:rPr kumimoji="0" lang="zh-TW" altLang="en-US" b="0" dirty="0" smtClean="0">
              <a:latin typeface="標楷體" pitchFamily="65" charset="-120"/>
              <a:ea typeface="標楷體" pitchFamily="65" charset="-120"/>
              <a:cs typeface="Arial" charset="0"/>
            </a:rPr>
            <a:t>，專案列管協調，已完成</a:t>
          </a:r>
          <a:r>
            <a:rPr lang="zh-TW" altLang="zh-TW" b="0" dirty="0" smtClean="0">
              <a:latin typeface="標楷體" pitchFamily="65" charset="-120"/>
              <a:ea typeface="標楷體" pitchFamily="65" charset="-120"/>
              <a:cs typeface="Arial" charset="0"/>
            </a:rPr>
            <a:t>漢本遺址</a:t>
          </a:r>
          <a:r>
            <a:rPr lang="zh-TW" altLang="en-US" b="0" dirty="0" smtClean="0">
              <a:latin typeface="標楷體" pitchFamily="65" charset="-120"/>
              <a:ea typeface="標楷體" pitchFamily="65" charset="-120"/>
              <a:cs typeface="Arial" charset="0"/>
            </a:rPr>
            <a:t>考古工作，於</a:t>
          </a:r>
          <a:r>
            <a:rPr lang="en-US" altLang="zh-TW" b="0" dirty="0" smtClean="0">
              <a:latin typeface="標楷體" pitchFamily="65" charset="-120"/>
              <a:ea typeface="標楷體" pitchFamily="65" charset="-120"/>
              <a:cs typeface="Arial" charset="0"/>
            </a:rPr>
            <a:t>106</a:t>
          </a:r>
          <a:r>
            <a:rPr lang="zh-TW" altLang="en-US" b="0" dirty="0" smtClean="0">
              <a:latin typeface="標楷體" pitchFamily="65" charset="-120"/>
              <a:ea typeface="標楷體" pitchFamily="65" charset="-120"/>
              <a:cs typeface="Arial" charset="0"/>
            </a:rPr>
            <a:t>年</a:t>
          </a:r>
          <a:r>
            <a:rPr lang="en-US" altLang="zh-TW" b="0" dirty="0" smtClean="0">
              <a:latin typeface="標楷體" pitchFamily="65" charset="-120"/>
              <a:ea typeface="標楷體" pitchFamily="65" charset="-120"/>
              <a:cs typeface="Arial" charset="0"/>
            </a:rPr>
            <a:t>3</a:t>
          </a:r>
          <a:r>
            <a:rPr lang="zh-TW" altLang="en-US" b="0" dirty="0" smtClean="0">
              <a:latin typeface="標楷體" pitchFamily="65" charset="-120"/>
              <a:ea typeface="標楷體" pitchFamily="65" charset="-120"/>
              <a:cs typeface="Arial" charset="0"/>
            </a:rPr>
            <a:t>月底復工。</a:t>
          </a:r>
          <a:endParaRPr lang="zh-TW" altLang="en-US" b="0" dirty="0">
            <a:latin typeface="標楷體" pitchFamily="65" charset="-120"/>
            <a:ea typeface="標楷體" pitchFamily="65" charset="-120"/>
            <a:cs typeface="Arial" charset="0"/>
          </a:endParaRPr>
        </a:p>
      </dgm:t>
    </dgm:pt>
    <dgm:pt modelId="{20186ED8-1685-48E0-AACA-566384E08656}" type="parTrans" cxnId="{9566578E-1610-4EB7-9ED4-8CFDF1E62421}">
      <dgm:prSet/>
      <dgm:spPr/>
      <dgm:t>
        <a:bodyPr/>
        <a:lstStyle/>
        <a:p>
          <a:pPr algn="l"/>
          <a:endParaRPr lang="zh-TW" altLang="en-US">
            <a:solidFill>
              <a:schemeClr val="tx1"/>
            </a:solidFill>
            <a:latin typeface="標楷體" pitchFamily="65" charset="-120"/>
            <a:ea typeface="標楷體" pitchFamily="65" charset="-120"/>
          </a:endParaRPr>
        </a:p>
      </dgm:t>
    </dgm:pt>
    <dgm:pt modelId="{1B176C5C-7EA0-47D0-B15F-16D1A521461F}" type="sibTrans" cxnId="{9566578E-1610-4EB7-9ED4-8CFDF1E62421}">
      <dgm:prSet/>
      <dgm:spPr/>
      <dgm:t>
        <a:bodyPr/>
        <a:lstStyle/>
        <a:p>
          <a:pPr algn="l"/>
          <a:endParaRPr lang="zh-TW" altLang="en-US">
            <a:solidFill>
              <a:schemeClr val="tx1"/>
            </a:solidFill>
            <a:latin typeface="標楷體" pitchFamily="65" charset="-120"/>
            <a:ea typeface="標楷體" pitchFamily="65" charset="-120"/>
          </a:endParaRPr>
        </a:p>
      </dgm:t>
    </dgm:pt>
    <dgm:pt modelId="{5B70171E-82AE-40FB-835B-075C63A15165}">
      <dgm:prSet phldrT="[文字]"/>
      <dgm:spPr/>
      <dgm:t>
        <a:bodyPr/>
        <a:lstStyle/>
        <a:p>
          <a:pPr algn="l"/>
          <a:r>
            <a:rPr lang="zh-TW" altLang="zh-TW" dirty="0" smtClean="0">
              <a:solidFill>
                <a:srgbClr val="FF0000"/>
              </a:solidFill>
              <a:latin typeface="標楷體" pitchFamily="65" charset="-120"/>
              <a:ea typeface="標楷體" pitchFamily="65" charset="-120"/>
            </a:rPr>
            <a:t>沙崙綠能科學城</a:t>
          </a:r>
          <a:r>
            <a:rPr lang="zh-TW" altLang="en-US" dirty="0" smtClean="0">
              <a:latin typeface="標楷體" pitchFamily="65" charset="-120"/>
              <a:ea typeface="標楷體" pitchFamily="65" charset="-120"/>
            </a:rPr>
            <a:t>，於督導會報列管，</a:t>
          </a:r>
          <a:r>
            <a:rPr lang="zh-TW" altLang="zh-TW" b="0" dirty="0" smtClean="0">
              <a:latin typeface="標楷體" pitchFamily="65" charset="-120"/>
              <a:ea typeface="標楷體" pitchFamily="65" charset="-120"/>
            </a:rPr>
            <a:t>106</a:t>
          </a:r>
          <a:r>
            <a:rPr lang="zh-TW" altLang="en-US" b="0" dirty="0" smtClean="0">
              <a:latin typeface="標楷體" pitchFamily="65" charset="-120"/>
              <a:ea typeface="標楷體" pitchFamily="65" charset="-120"/>
            </a:rPr>
            <a:t>年</a:t>
          </a:r>
          <a:r>
            <a:rPr lang="zh-TW" altLang="zh-TW" b="0" dirty="0" smtClean="0">
              <a:latin typeface="標楷體" pitchFamily="65" charset="-120"/>
              <a:ea typeface="標楷體" pitchFamily="65" charset="-120"/>
            </a:rPr>
            <a:t>1</a:t>
          </a:r>
          <a:r>
            <a:rPr lang="zh-TW" altLang="en-US" b="0" dirty="0" smtClean="0">
              <a:latin typeface="標楷體" pitchFamily="65" charset="-120"/>
              <a:ea typeface="標楷體" pitchFamily="65" charset="-120"/>
            </a:rPr>
            <a:t>月</a:t>
          </a:r>
          <a:r>
            <a:rPr lang="zh-TW" altLang="zh-TW" b="0" dirty="0" smtClean="0">
              <a:latin typeface="標楷體" pitchFamily="65" charset="-120"/>
              <a:ea typeface="標楷體" pitchFamily="65" charset="-120"/>
            </a:rPr>
            <a:t>25</a:t>
          </a:r>
          <a:r>
            <a:rPr lang="zh-TW" altLang="en-US" b="0" dirty="0" smtClean="0">
              <a:latin typeface="標楷體" pitchFamily="65" charset="-120"/>
              <a:ea typeface="標楷體" pitchFamily="65" charset="-120"/>
            </a:rPr>
            <a:t>日取得</a:t>
          </a:r>
          <a:r>
            <a:rPr lang="zh-TW" altLang="zh-TW" b="0" dirty="0" smtClean="0">
              <a:latin typeface="標楷體" pitchFamily="65" charset="-120"/>
              <a:ea typeface="標楷體" pitchFamily="65" charset="-120"/>
            </a:rPr>
            <a:t>土地先期作業使用</a:t>
          </a:r>
          <a:r>
            <a:rPr lang="zh-TW" altLang="en-US" b="0" dirty="0" smtClean="0">
              <a:latin typeface="標楷體" pitchFamily="65" charset="-120"/>
              <a:ea typeface="標楷體" pitchFamily="65" charset="-120"/>
            </a:rPr>
            <a:t>同意</a:t>
          </a:r>
          <a:r>
            <a:rPr lang="zh-TW" altLang="zh-TW" b="0" dirty="0" smtClean="0">
              <a:latin typeface="標楷體" pitchFamily="65" charset="-120"/>
              <a:ea typeface="標楷體" pitchFamily="65" charset="-120"/>
            </a:rPr>
            <a:t>。</a:t>
          </a:r>
          <a:endParaRPr lang="zh-TW" altLang="en-US" b="0" dirty="0">
            <a:latin typeface="標楷體" pitchFamily="65" charset="-120"/>
            <a:ea typeface="標楷體" pitchFamily="65" charset="-120"/>
            <a:cs typeface="Arial" charset="0"/>
          </a:endParaRPr>
        </a:p>
      </dgm:t>
    </dgm:pt>
    <dgm:pt modelId="{AF9308EB-BBE5-43E9-AC89-C7EC4E1BA727}" type="parTrans" cxnId="{2AED1827-8BDC-4736-A45E-D3721482CC46}">
      <dgm:prSet/>
      <dgm:spPr/>
      <dgm:t>
        <a:bodyPr/>
        <a:lstStyle/>
        <a:p>
          <a:pPr algn="l"/>
          <a:endParaRPr lang="zh-TW" altLang="en-US">
            <a:solidFill>
              <a:schemeClr val="tx1"/>
            </a:solidFill>
            <a:latin typeface="標楷體" pitchFamily="65" charset="-120"/>
            <a:ea typeface="標楷體" pitchFamily="65" charset="-120"/>
          </a:endParaRPr>
        </a:p>
      </dgm:t>
    </dgm:pt>
    <dgm:pt modelId="{3DE215C4-588D-44BC-A374-D1C47F98F624}" type="sibTrans" cxnId="{2AED1827-8BDC-4736-A45E-D3721482CC46}">
      <dgm:prSet/>
      <dgm:spPr/>
      <dgm:t>
        <a:bodyPr/>
        <a:lstStyle/>
        <a:p>
          <a:pPr algn="l"/>
          <a:endParaRPr lang="zh-TW" altLang="en-US">
            <a:solidFill>
              <a:schemeClr val="tx1"/>
            </a:solidFill>
            <a:latin typeface="標楷體" pitchFamily="65" charset="-120"/>
            <a:ea typeface="標楷體" pitchFamily="65" charset="-120"/>
          </a:endParaRPr>
        </a:p>
      </dgm:t>
    </dgm:pt>
    <dgm:pt modelId="{C2BC8853-9612-4293-A03B-B84F47301A50}">
      <dgm:prSet phldrT="[文字]"/>
      <dgm:spPr/>
      <dgm:t>
        <a:bodyPr/>
        <a:lstStyle/>
        <a:p>
          <a:pPr algn="l"/>
          <a:r>
            <a:rPr lang="zh-TW" altLang="zh-TW" dirty="0" smtClean="0">
              <a:solidFill>
                <a:srgbClr val="FF0000"/>
              </a:solidFill>
              <a:latin typeface="標楷體" pitchFamily="65" charset="-120"/>
              <a:ea typeface="標楷體" pitchFamily="65" charset="-120"/>
            </a:rPr>
            <a:t>板新供水二期計畫</a:t>
          </a:r>
          <a:r>
            <a:rPr lang="zh-TW" altLang="en-US" b="0" dirty="0" smtClean="0">
              <a:latin typeface="標楷體" pitchFamily="65" charset="-120"/>
              <a:ea typeface="標楷體" pitchFamily="65" charset="-120"/>
              <a:cs typeface="Arial" charset="0"/>
            </a:rPr>
            <a:t>，督導用地及場址污染問題，</a:t>
          </a:r>
          <a:r>
            <a:rPr lang="en-US" altLang="zh-TW" b="0" dirty="0" smtClean="0">
              <a:latin typeface="標楷體" pitchFamily="65" charset="-120"/>
              <a:ea typeface="標楷體" pitchFamily="65" charset="-120"/>
              <a:cs typeface="Arial" charset="0"/>
            </a:rPr>
            <a:t>106</a:t>
          </a:r>
          <a:r>
            <a:rPr lang="zh-TW" altLang="en-US" b="0" dirty="0" smtClean="0">
              <a:latin typeface="標楷體" pitchFamily="65" charset="-120"/>
              <a:ea typeface="標楷體" pitchFamily="65" charset="-120"/>
              <a:cs typeface="Arial" charset="0"/>
            </a:rPr>
            <a:t>年</a:t>
          </a:r>
          <a:r>
            <a:rPr lang="en-US" altLang="zh-TW" b="0" dirty="0" smtClean="0">
              <a:latin typeface="標楷體" pitchFamily="65" charset="-120"/>
              <a:ea typeface="標楷體" pitchFamily="65" charset="-120"/>
              <a:cs typeface="Arial" charset="0"/>
            </a:rPr>
            <a:t>5</a:t>
          </a:r>
          <a:r>
            <a:rPr lang="zh-TW" altLang="en-US" b="0" dirty="0" smtClean="0">
              <a:latin typeface="標楷體" pitchFamily="65" charset="-120"/>
              <a:ea typeface="標楷體" pitchFamily="65" charset="-120"/>
              <a:cs typeface="Arial" charset="0"/>
            </a:rPr>
            <a:t>月</a:t>
          </a:r>
          <a:r>
            <a:rPr lang="en-US" altLang="zh-TW" b="0" dirty="0" smtClean="0">
              <a:latin typeface="標楷體" pitchFamily="65" charset="-120"/>
              <a:ea typeface="標楷體" pitchFamily="65" charset="-120"/>
              <a:cs typeface="Arial" charset="0"/>
            </a:rPr>
            <a:t>1</a:t>
          </a:r>
          <a:r>
            <a:rPr lang="zh-TW" altLang="en-US" b="0" dirty="0" smtClean="0">
              <a:latin typeface="標楷體" pitchFamily="65" charset="-120"/>
              <a:ea typeface="標楷體" pitchFamily="65" charset="-120"/>
              <a:cs typeface="Arial" charset="0"/>
            </a:rPr>
            <a:t>日通過修正計畫。</a:t>
          </a:r>
          <a:endParaRPr lang="zh-TW" altLang="en-US" b="0" dirty="0">
            <a:latin typeface="標楷體" pitchFamily="65" charset="-120"/>
            <a:ea typeface="標楷體" pitchFamily="65" charset="-120"/>
          </a:endParaRPr>
        </a:p>
      </dgm:t>
    </dgm:pt>
    <dgm:pt modelId="{82D9F780-ABAC-48B6-9115-8DD106AE4EE1}" type="parTrans" cxnId="{7A05531C-B05C-4BE6-BC8A-5499CC14F678}">
      <dgm:prSet/>
      <dgm:spPr/>
      <dgm:t>
        <a:bodyPr/>
        <a:lstStyle/>
        <a:p>
          <a:pPr algn="l"/>
          <a:endParaRPr lang="zh-TW" altLang="en-US">
            <a:solidFill>
              <a:schemeClr val="tx1"/>
            </a:solidFill>
            <a:latin typeface="標楷體" pitchFamily="65" charset="-120"/>
            <a:ea typeface="標楷體" pitchFamily="65" charset="-120"/>
          </a:endParaRPr>
        </a:p>
      </dgm:t>
    </dgm:pt>
    <dgm:pt modelId="{1CE8A908-D7C6-449A-AF91-6F5936B41DE8}" type="sibTrans" cxnId="{7A05531C-B05C-4BE6-BC8A-5499CC14F678}">
      <dgm:prSet/>
      <dgm:spPr/>
      <dgm:t>
        <a:bodyPr/>
        <a:lstStyle/>
        <a:p>
          <a:pPr algn="l"/>
          <a:endParaRPr lang="zh-TW" altLang="en-US">
            <a:solidFill>
              <a:schemeClr val="tx1"/>
            </a:solidFill>
            <a:latin typeface="標楷體" pitchFamily="65" charset="-120"/>
            <a:ea typeface="標楷體" pitchFamily="65" charset="-120"/>
          </a:endParaRPr>
        </a:p>
      </dgm:t>
    </dgm:pt>
    <dgm:pt modelId="{D27D1E87-F789-4A9C-B996-79C05F3857DA}" type="pres">
      <dgm:prSet presAssocID="{C1C294D2-9F2C-4FC8-BB59-D8CA361EAECA}" presName="Name0" presStyleCnt="0">
        <dgm:presLayoutVars>
          <dgm:chPref val="1"/>
          <dgm:dir/>
          <dgm:animOne val="branch"/>
          <dgm:animLvl val="lvl"/>
          <dgm:resizeHandles/>
        </dgm:presLayoutVars>
      </dgm:prSet>
      <dgm:spPr/>
      <dgm:t>
        <a:bodyPr/>
        <a:lstStyle/>
        <a:p>
          <a:endParaRPr lang="zh-TW" altLang="en-US"/>
        </a:p>
      </dgm:t>
    </dgm:pt>
    <dgm:pt modelId="{355D3E7D-0B20-482F-A847-179F26B30536}" type="pres">
      <dgm:prSet presAssocID="{C2BC8853-9612-4293-A03B-B84F47301A50}" presName="vertOne" presStyleCnt="0"/>
      <dgm:spPr/>
      <dgm:t>
        <a:bodyPr/>
        <a:lstStyle/>
        <a:p>
          <a:endParaRPr lang="zh-TW" altLang="en-US"/>
        </a:p>
      </dgm:t>
    </dgm:pt>
    <dgm:pt modelId="{C91655B4-1E7E-40E2-A142-54A02B93214A}" type="pres">
      <dgm:prSet presAssocID="{C2BC8853-9612-4293-A03B-B84F47301A50}" presName="txOne" presStyleLbl="node0" presStyleIdx="0" presStyleCnt="3">
        <dgm:presLayoutVars>
          <dgm:chPref val="3"/>
        </dgm:presLayoutVars>
      </dgm:prSet>
      <dgm:spPr/>
      <dgm:t>
        <a:bodyPr/>
        <a:lstStyle/>
        <a:p>
          <a:endParaRPr lang="zh-TW" altLang="en-US"/>
        </a:p>
      </dgm:t>
    </dgm:pt>
    <dgm:pt modelId="{12F6ECBF-249B-48F1-8A06-31D6A3BEFC9B}" type="pres">
      <dgm:prSet presAssocID="{C2BC8853-9612-4293-A03B-B84F47301A50}" presName="horzOne" presStyleCnt="0"/>
      <dgm:spPr/>
      <dgm:t>
        <a:bodyPr/>
        <a:lstStyle/>
        <a:p>
          <a:endParaRPr lang="zh-TW" altLang="en-US"/>
        </a:p>
      </dgm:t>
    </dgm:pt>
    <dgm:pt modelId="{835C7C96-77C5-4F83-A245-AAAB10A2B278}" type="pres">
      <dgm:prSet presAssocID="{1CE8A908-D7C6-449A-AF91-6F5936B41DE8}" presName="sibSpaceOne" presStyleCnt="0"/>
      <dgm:spPr/>
      <dgm:t>
        <a:bodyPr/>
        <a:lstStyle/>
        <a:p>
          <a:endParaRPr lang="zh-TW" altLang="en-US"/>
        </a:p>
      </dgm:t>
    </dgm:pt>
    <dgm:pt modelId="{21D24A79-977A-433D-9C25-255E741E5AF2}" type="pres">
      <dgm:prSet presAssocID="{5B70171E-82AE-40FB-835B-075C63A15165}" presName="vertOne" presStyleCnt="0"/>
      <dgm:spPr/>
      <dgm:t>
        <a:bodyPr/>
        <a:lstStyle/>
        <a:p>
          <a:endParaRPr lang="zh-TW" altLang="en-US"/>
        </a:p>
      </dgm:t>
    </dgm:pt>
    <dgm:pt modelId="{8A175D51-B3FC-4DBF-BC9D-C97206EF5C0D}" type="pres">
      <dgm:prSet presAssocID="{5B70171E-82AE-40FB-835B-075C63A15165}" presName="txOne" presStyleLbl="node0" presStyleIdx="1" presStyleCnt="3">
        <dgm:presLayoutVars>
          <dgm:chPref val="3"/>
        </dgm:presLayoutVars>
      </dgm:prSet>
      <dgm:spPr/>
      <dgm:t>
        <a:bodyPr/>
        <a:lstStyle/>
        <a:p>
          <a:endParaRPr lang="zh-TW" altLang="en-US"/>
        </a:p>
      </dgm:t>
    </dgm:pt>
    <dgm:pt modelId="{9F4E1DFE-9A61-4A8E-8D7C-60D2B248C822}" type="pres">
      <dgm:prSet presAssocID="{5B70171E-82AE-40FB-835B-075C63A15165}" presName="horzOne" presStyleCnt="0"/>
      <dgm:spPr/>
      <dgm:t>
        <a:bodyPr/>
        <a:lstStyle/>
        <a:p>
          <a:endParaRPr lang="zh-TW" altLang="en-US"/>
        </a:p>
      </dgm:t>
    </dgm:pt>
    <dgm:pt modelId="{2475899D-9B85-4028-B85B-B9BFF6E0BD0A}" type="pres">
      <dgm:prSet presAssocID="{3DE215C4-588D-44BC-A374-D1C47F98F624}" presName="sibSpaceOne" presStyleCnt="0"/>
      <dgm:spPr/>
      <dgm:t>
        <a:bodyPr/>
        <a:lstStyle/>
        <a:p>
          <a:endParaRPr lang="zh-TW" altLang="en-US"/>
        </a:p>
      </dgm:t>
    </dgm:pt>
    <dgm:pt modelId="{E80D20FC-7943-4BDA-8ECB-3C95CFDF1061}" type="pres">
      <dgm:prSet presAssocID="{7F2F2120-9A10-42FB-AFA8-55625FD0F682}" presName="vertOne" presStyleCnt="0"/>
      <dgm:spPr/>
      <dgm:t>
        <a:bodyPr/>
        <a:lstStyle/>
        <a:p>
          <a:endParaRPr lang="zh-TW" altLang="en-US"/>
        </a:p>
      </dgm:t>
    </dgm:pt>
    <dgm:pt modelId="{10B39DD1-D90A-43BA-8D32-2DC181DED677}" type="pres">
      <dgm:prSet presAssocID="{7F2F2120-9A10-42FB-AFA8-55625FD0F682}" presName="txOne" presStyleLbl="node0" presStyleIdx="2" presStyleCnt="3">
        <dgm:presLayoutVars>
          <dgm:chPref val="3"/>
        </dgm:presLayoutVars>
      </dgm:prSet>
      <dgm:spPr/>
      <dgm:t>
        <a:bodyPr/>
        <a:lstStyle/>
        <a:p>
          <a:endParaRPr lang="zh-TW" altLang="en-US"/>
        </a:p>
      </dgm:t>
    </dgm:pt>
    <dgm:pt modelId="{CC73320A-C0E3-468C-903A-ED7D7550F4E9}" type="pres">
      <dgm:prSet presAssocID="{7F2F2120-9A10-42FB-AFA8-55625FD0F682}" presName="horzOne" presStyleCnt="0"/>
      <dgm:spPr/>
      <dgm:t>
        <a:bodyPr/>
        <a:lstStyle/>
        <a:p>
          <a:endParaRPr lang="zh-TW" altLang="en-US"/>
        </a:p>
      </dgm:t>
    </dgm:pt>
  </dgm:ptLst>
  <dgm:cxnLst>
    <dgm:cxn modelId="{E2CAE04F-0382-4A67-994B-637D295E7B7C}" type="presOf" srcId="{C2BC8853-9612-4293-A03B-B84F47301A50}" destId="{C91655B4-1E7E-40E2-A142-54A02B93214A}" srcOrd="0" destOrd="0" presId="urn:microsoft.com/office/officeart/2005/8/layout/hierarchy4"/>
    <dgm:cxn modelId="{40CC1E1C-BD5A-4407-9F27-BC239572EC83}" type="presOf" srcId="{5B70171E-82AE-40FB-835B-075C63A15165}" destId="{8A175D51-B3FC-4DBF-BC9D-C97206EF5C0D}" srcOrd="0" destOrd="0" presId="urn:microsoft.com/office/officeart/2005/8/layout/hierarchy4"/>
    <dgm:cxn modelId="{7A05531C-B05C-4BE6-BC8A-5499CC14F678}" srcId="{C1C294D2-9F2C-4FC8-BB59-D8CA361EAECA}" destId="{C2BC8853-9612-4293-A03B-B84F47301A50}" srcOrd="0" destOrd="0" parTransId="{82D9F780-ABAC-48B6-9115-8DD106AE4EE1}" sibTransId="{1CE8A908-D7C6-449A-AF91-6F5936B41DE8}"/>
    <dgm:cxn modelId="{CAF975D9-21DE-4D4A-921D-423AB4257B07}" type="presOf" srcId="{7F2F2120-9A10-42FB-AFA8-55625FD0F682}" destId="{10B39DD1-D90A-43BA-8D32-2DC181DED677}" srcOrd="0" destOrd="0" presId="urn:microsoft.com/office/officeart/2005/8/layout/hierarchy4"/>
    <dgm:cxn modelId="{9566578E-1610-4EB7-9ED4-8CFDF1E62421}" srcId="{C1C294D2-9F2C-4FC8-BB59-D8CA361EAECA}" destId="{7F2F2120-9A10-42FB-AFA8-55625FD0F682}" srcOrd="2" destOrd="0" parTransId="{20186ED8-1685-48E0-AACA-566384E08656}" sibTransId="{1B176C5C-7EA0-47D0-B15F-16D1A521461F}"/>
    <dgm:cxn modelId="{E6BA6BFB-A803-4285-9902-22DE2D1CA865}" type="presOf" srcId="{C1C294D2-9F2C-4FC8-BB59-D8CA361EAECA}" destId="{D27D1E87-F789-4A9C-B996-79C05F3857DA}" srcOrd="0" destOrd="0" presId="urn:microsoft.com/office/officeart/2005/8/layout/hierarchy4"/>
    <dgm:cxn modelId="{2AED1827-8BDC-4736-A45E-D3721482CC46}" srcId="{C1C294D2-9F2C-4FC8-BB59-D8CA361EAECA}" destId="{5B70171E-82AE-40FB-835B-075C63A15165}" srcOrd="1" destOrd="0" parTransId="{AF9308EB-BBE5-43E9-AC89-C7EC4E1BA727}" sibTransId="{3DE215C4-588D-44BC-A374-D1C47F98F624}"/>
    <dgm:cxn modelId="{5BC28C09-2C4D-4160-A782-A24E3FE8FD51}" type="presParOf" srcId="{D27D1E87-F789-4A9C-B996-79C05F3857DA}" destId="{355D3E7D-0B20-482F-A847-179F26B30536}" srcOrd="0" destOrd="0" presId="urn:microsoft.com/office/officeart/2005/8/layout/hierarchy4"/>
    <dgm:cxn modelId="{C224A1C6-6430-46D7-9010-9591246844D9}" type="presParOf" srcId="{355D3E7D-0B20-482F-A847-179F26B30536}" destId="{C91655B4-1E7E-40E2-A142-54A02B93214A}" srcOrd="0" destOrd="0" presId="urn:microsoft.com/office/officeart/2005/8/layout/hierarchy4"/>
    <dgm:cxn modelId="{39D4DD72-E939-49A8-A759-46A24F50F918}" type="presParOf" srcId="{355D3E7D-0B20-482F-A847-179F26B30536}" destId="{12F6ECBF-249B-48F1-8A06-31D6A3BEFC9B}" srcOrd="1" destOrd="0" presId="urn:microsoft.com/office/officeart/2005/8/layout/hierarchy4"/>
    <dgm:cxn modelId="{8E5D650F-696B-45B5-AA13-C22D46F9B635}" type="presParOf" srcId="{D27D1E87-F789-4A9C-B996-79C05F3857DA}" destId="{835C7C96-77C5-4F83-A245-AAAB10A2B278}" srcOrd="1" destOrd="0" presId="urn:microsoft.com/office/officeart/2005/8/layout/hierarchy4"/>
    <dgm:cxn modelId="{84916CC7-7B63-4E52-975A-BF4483F14C4E}" type="presParOf" srcId="{D27D1E87-F789-4A9C-B996-79C05F3857DA}" destId="{21D24A79-977A-433D-9C25-255E741E5AF2}" srcOrd="2" destOrd="0" presId="urn:microsoft.com/office/officeart/2005/8/layout/hierarchy4"/>
    <dgm:cxn modelId="{91A926E6-F8D1-4E3D-9EA1-E51E2FC6070D}" type="presParOf" srcId="{21D24A79-977A-433D-9C25-255E741E5AF2}" destId="{8A175D51-B3FC-4DBF-BC9D-C97206EF5C0D}" srcOrd="0" destOrd="0" presId="urn:microsoft.com/office/officeart/2005/8/layout/hierarchy4"/>
    <dgm:cxn modelId="{71A810A3-E59F-42CA-9AA2-D5BDDC38EF80}" type="presParOf" srcId="{21D24A79-977A-433D-9C25-255E741E5AF2}" destId="{9F4E1DFE-9A61-4A8E-8D7C-60D2B248C822}" srcOrd="1" destOrd="0" presId="urn:microsoft.com/office/officeart/2005/8/layout/hierarchy4"/>
    <dgm:cxn modelId="{039E8D74-C7E1-4CA8-8E54-B7D5EE4F2D1E}" type="presParOf" srcId="{D27D1E87-F789-4A9C-B996-79C05F3857DA}" destId="{2475899D-9B85-4028-B85B-B9BFF6E0BD0A}" srcOrd="3" destOrd="0" presId="urn:microsoft.com/office/officeart/2005/8/layout/hierarchy4"/>
    <dgm:cxn modelId="{18C04505-DD72-464A-8EDE-D71E294C553A}" type="presParOf" srcId="{D27D1E87-F789-4A9C-B996-79C05F3857DA}" destId="{E80D20FC-7943-4BDA-8ECB-3C95CFDF1061}" srcOrd="4" destOrd="0" presId="urn:microsoft.com/office/officeart/2005/8/layout/hierarchy4"/>
    <dgm:cxn modelId="{0C055E86-EDD5-4162-B45B-4C9F4EDF8334}" type="presParOf" srcId="{E80D20FC-7943-4BDA-8ECB-3C95CFDF1061}" destId="{10B39DD1-D90A-43BA-8D32-2DC181DED677}" srcOrd="0" destOrd="0" presId="urn:microsoft.com/office/officeart/2005/8/layout/hierarchy4"/>
    <dgm:cxn modelId="{2C534848-F573-442E-8924-08D524263E00}" type="presParOf" srcId="{E80D20FC-7943-4BDA-8ECB-3C95CFDF1061}" destId="{CC73320A-C0E3-468C-903A-ED7D7550F4E9}" srcOrd="1" destOrd="0" presId="urn:microsoft.com/office/officeart/2005/8/layout/hierarchy4"/>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1C294D2-9F2C-4FC8-BB59-D8CA361EAECA}" type="doc">
      <dgm:prSet loTypeId="urn:microsoft.com/office/officeart/2005/8/layout/hierarchy4" loCatId="list" qsTypeId="urn:microsoft.com/office/officeart/2005/8/quickstyle/simple2" qsCatId="simple" csTypeId="urn:microsoft.com/office/officeart/2005/8/colors/accent4_1" csCatId="accent4" phldr="1"/>
      <dgm:spPr/>
      <dgm:t>
        <a:bodyPr/>
        <a:lstStyle/>
        <a:p>
          <a:endParaRPr lang="zh-TW" altLang="en-US"/>
        </a:p>
      </dgm:t>
    </dgm:pt>
    <dgm:pt modelId="{BDC4F821-BA82-4040-B489-3BE099571E66}">
      <dgm:prSet phldrT="[文字]"/>
      <dgm:spPr/>
      <dgm:t>
        <a:bodyPr/>
        <a:lstStyle/>
        <a:p>
          <a:pPr algn="l"/>
          <a:r>
            <a:rPr lang="zh-TW" altLang="en-US" b="0" dirty="0" smtClean="0">
              <a:solidFill>
                <a:srgbClr val="FF0000"/>
              </a:solidFill>
              <a:latin typeface="標楷體" pitchFamily="65" charset="-120"/>
              <a:ea typeface="標楷體" pitchFamily="65" charset="-120"/>
              <a:cs typeface="Arial" charset="0"/>
            </a:rPr>
            <a:t>衛武營藝術文化中心</a:t>
          </a:r>
          <a:r>
            <a:rPr lang="zh-TW" altLang="en-US" b="0" dirty="0" smtClean="0">
              <a:solidFill>
                <a:schemeClr val="tx1"/>
              </a:solidFill>
              <a:latin typeface="標楷體" pitchFamily="65" charset="-120"/>
              <a:ea typeface="標楷體" pitchFamily="65" charset="-120"/>
              <a:cs typeface="Arial" charset="0"/>
            </a:rPr>
            <a:t>，</a:t>
          </a:r>
          <a:r>
            <a:rPr lang="zh-TW" altLang="en-US" dirty="0" smtClean="0">
              <a:solidFill>
                <a:schemeClr val="tx1"/>
              </a:solidFill>
              <a:latin typeface="標楷體" pitchFamily="65" charset="-120"/>
              <a:ea typeface="標楷體" pitchFamily="65" charset="-120"/>
            </a:rPr>
            <a:t>協助使照申請與消防勘驗，已</a:t>
          </a:r>
          <a:r>
            <a:rPr lang="zh-TW" altLang="en-US" b="0" dirty="0" smtClean="0">
              <a:solidFill>
                <a:schemeClr val="tx1"/>
              </a:solidFill>
              <a:latin typeface="標楷體" pitchFamily="65" charset="-120"/>
              <a:ea typeface="標楷體" pitchFamily="65" charset="-120"/>
              <a:cs typeface="Arial" charset="0"/>
            </a:rPr>
            <a:t>於</a:t>
          </a:r>
          <a:r>
            <a:rPr lang="en-US" altLang="zh-TW" b="0" dirty="0" smtClean="0">
              <a:solidFill>
                <a:schemeClr val="tx1"/>
              </a:solidFill>
              <a:latin typeface="標楷體" pitchFamily="65" charset="-120"/>
              <a:ea typeface="標楷體" pitchFamily="65" charset="-120"/>
              <a:cs typeface="Arial" charset="0"/>
            </a:rPr>
            <a:t>106</a:t>
          </a:r>
          <a:r>
            <a:rPr lang="zh-TW" altLang="en-US" b="0" dirty="0" smtClean="0">
              <a:solidFill>
                <a:schemeClr val="tx1"/>
              </a:solidFill>
              <a:latin typeface="標楷體" pitchFamily="65" charset="-120"/>
              <a:ea typeface="標楷體" pitchFamily="65" charset="-120"/>
              <a:cs typeface="Arial" charset="0"/>
            </a:rPr>
            <a:t>年</a:t>
          </a:r>
          <a:r>
            <a:rPr lang="en-US" altLang="zh-TW" b="0" dirty="0" smtClean="0">
              <a:solidFill>
                <a:schemeClr val="tx1"/>
              </a:solidFill>
              <a:latin typeface="標楷體" pitchFamily="65" charset="-120"/>
              <a:ea typeface="標楷體" pitchFamily="65" charset="-120"/>
              <a:cs typeface="Arial" charset="0"/>
            </a:rPr>
            <a:t>3</a:t>
          </a:r>
          <a:r>
            <a:rPr lang="zh-TW" altLang="en-US" b="0" dirty="0" smtClean="0">
              <a:solidFill>
                <a:schemeClr val="tx1"/>
              </a:solidFill>
              <a:latin typeface="標楷體" pitchFamily="65" charset="-120"/>
              <a:ea typeface="標楷體" pitchFamily="65" charset="-120"/>
              <a:cs typeface="Arial" charset="0"/>
            </a:rPr>
            <a:t>月底取得使用執照</a:t>
          </a:r>
          <a:r>
            <a:rPr lang="zh-TW" altLang="en-US" dirty="0" smtClean="0">
              <a:solidFill>
                <a:schemeClr val="tx1"/>
              </a:solidFill>
              <a:latin typeface="標楷體" pitchFamily="65" charset="-120"/>
              <a:ea typeface="標楷體" pitchFamily="65" charset="-120"/>
            </a:rPr>
            <a:t>。</a:t>
          </a:r>
          <a:endParaRPr lang="zh-TW" altLang="en-US" b="0" dirty="0">
            <a:solidFill>
              <a:schemeClr val="tx1"/>
            </a:solidFill>
            <a:latin typeface="標楷體" pitchFamily="65" charset="-120"/>
            <a:ea typeface="標楷體" pitchFamily="65" charset="-120"/>
          </a:endParaRPr>
        </a:p>
      </dgm:t>
    </dgm:pt>
    <dgm:pt modelId="{2DB703CC-4394-42CD-BB11-F1FE0E5C2001}" type="parTrans" cxnId="{CBD28BBD-5C66-4B65-B009-2362C7DC4212}">
      <dgm:prSet/>
      <dgm:spPr/>
      <dgm:t>
        <a:bodyPr/>
        <a:lstStyle/>
        <a:p>
          <a:pPr algn="l"/>
          <a:endParaRPr lang="zh-TW" altLang="en-US"/>
        </a:p>
      </dgm:t>
    </dgm:pt>
    <dgm:pt modelId="{546B2C4B-2088-4FE2-A546-B6CD9F4D04ED}" type="sibTrans" cxnId="{CBD28BBD-5C66-4B65-B009-2362C7DC4212}">
      <dgm:prSet/>
      <dgm:spPr/>
      <dgm:t>
        <a:bodyPr/>
        <a:lstStyle/>
        <a:p>
          <a:pPr algn="l"/>
          <a:endParaRPr lang="zh-TW" altLang="en-US"/>
        </a:p>
      </dgm:t>
    </dgm:pt>
    <dgm:pt modelId="{B7B56C9F-18B8-4208-B57E-E56C76AAE773}">
      <dgm:prSet phldrT="[文字]"/>
      <dgm:spPr/>
      <dgm:t>
        <a:bodyPr/>
        <a:lstStyle/>
        <a:p>
          <a:pPr algn="l" latinLnBrk="1" hangingPunct="0"/>
          <a:r>
            <a:rPr kumimoji="0" lang="zh-TW" altLang="en-US" b="0" dirty="0" smtClean="0">
              <a:solidFill>
                <a:srgbClr val="FF0000"/>
              </a:solidFill>
              <a:latin typeface="標楷體" pitchFamily="65" charset="-120"/>
              <a:ea typeface="標楷體" pitchFamily="65" charset="-120"/>
              <a:cs typeface="Arial" charset="0"/>
            </a:rPr>
            <a:t>國家生技研究園區</a:t>
          </a:r>
          <a:r>
            <a:rPr kumimoji="0" lang="zh-TW" altLang="en-US" b="0" dirty="0" smtClean="0">
              <a:solidFill>
                <a:schemeClr val="tx1"/>
              </a:solidFill>
              <a:latin typeface="標楷體" pitchFamily="65" charset="-120"/>
              <a:ea typeface="標楷體" pitchFamily="65" charset="-120"/>
              <a:cs typeface="Arial" charset="0"/>
            </a:rPr>
            <a:t>，專案列管督導，</a:t>
          </a:r>
          <a:r>
            <a:rPr lang="en-US" altLang="zh-TW" b="0" dirty="0" smtClean="0">
              <a:solidFill>
                <a:schemeClr val="tx1"/>
              </a:solidFill>
              <a:latin typeface="標楷體" pitchFamily="65" charset="-120"/>
              <a:ea typeface="標楷體" pitchFamily="65" charset="-120"/>
            </a:rPr>
            <a:t>106</a:t>
          </a:r>
          <a:r>
            <a:rPr lang="zh-TW" altLang="en-US" b="0" dirty="0" smtClean="0">
              <a:solidFill>
                <a:schemeClr val="tx1"/>
              </a:solidFill>
              <a:latin typeface="標楷體" pitchFamily="65" charset="-120"/>
              <a:ea typeface="標楷體" pitchFamily="65" charset="-120"/>
            </a:rPr>
            <a:t>年</a:t>
          </a:r>
          <a:r>
            <a:rPr lang="en-US" altLang="zh-TW" b="0" dirty="0" smtClean="0">
              <a:solidFill>
                <a:schemeClr val="tx1"/>
              </a:solidFill>
              <a:latin typeface="標楷體" pitchFamily="65" charset="-120"/>
              <a:ea typeface="標楷體" pitchFamily="65" charset="-120"/>
            </a:rPr>
            <a:t>4</a:t>
          </a:r>
          <a:r>
            <a:rPr lang="zh-TW" altLang="en-US" b="0" dirty="0" smtClean="0">
              <a:solidFill>
                <a:schemeClr val="tx1"/>
              </a:solidFill>
              <a:latin typeface="標楷體" pitchFamily="65" charset="-120"/>
              <a:ea typeface="標楷體" pitchFamily="65" charset="-120"/>
            </a:rPr>
            <a:t>月底所有建築結構及外牆皆已完成。</a:t>
          </a:r>
          <a:endParaRPr lang="zh-TW" altLang="en-US" b="0" dirty="0">
            <a:solidFill>
              <a:schemeClr val="tx1"/>
            </a:solidFill>
            <a:latin typeface="標楷體" pitchFamily="65" charset="-120"/>
            <a:ea typeface="標楷體" pitchFamily="65" charset="-120"/>
          </a:endParaRPr>
        </a:p>
      </dgm:t>
    </dgm:pt>
    <dgm:pt modelId="{14173AC5-66B0-49FA-A456-9A0843048C7E}" type="parTrans" cxnId="{15EA7FE7-1E08-416E-AE29-FB4EAFCDEFEE}">
      <dgm:prSet/>
      <dgm:spPr/>
      <dgm:t>
        <a:bodyPr/>
        <a:lstStyle/>
        <a:p>
          <a:pPr algn="l"/>
          <a:endParaRPr lang="zh-TW" altLang="en-US"/>
        </a:p>
      </dgm:t>
    </dgm:pt>
    <dgm:pt modelId="{9C44046C-3512-41A6-897F-DB735BF4812C}" type="sibTrans" cxnId="{15EA7FE7-1E08-416E-AE29-FB4EAFCDEFEE}">
      <dgm:prSet/>
      <dgm:spPr/>
      <dgm:t>
        <a:bodyPr/>
        <a:lstStyle/>
        <a:p>
          <a:pPr algn="l"/>
          <a:endParaRPr lang="zh-TW" altLang="en-US"/>
        </a:p>
      </dgm:t>
    </dgm:pt>
    <dgm:pt modelId="{D27D1E87-F789-4A9C-B996-79C05F3857DA}" type="pres">
      <dgm:prSet presAssocID="{C1C294D2-9F2C-4FC8-BB59-D8CA361EAECA}" presName="Name0" presStyleCnt="0">
        <dgm:presLayoutVars>
          <dgm:chPref val="1"/>
          <dgm:dir/>
          <dgm:animOne val="branch"/>
          <dgm:animLvl val="lvl"/>
          <dgm:resizeHandles/>
        </dgm:presLayoutVars>
      </dgm:prSet>
      <dgm:spPr/>
      <dgm:t>
        <a:bodyPr/>
        <a:lstStyle/>
        <a:p>
          <a:endParaRPr lang="zh-TW" altLang="en-US"/>
        </a:p>
      </dgm:t>
    </dgm:pt>
    <dgm:pt modelId="{D3393E4D-AD9A-42FD-9F0B-A55417AEE406}" type="pres">
      <dgm:prSet presAssocID="{BDC4F821-BA82-4040-B489-3BE099571E66}" presName="vertOne" presStyleCnt="0"/>
      <dgm:spPr/>
    </dgm:pt>
    <dgm:pt modelId="{8D5BFC1D-D9CF-4042-B4CE-515D66EAEEA2}" type="pres">
      <dgm:prSet presAssocID="{BDC4F821-BA82-4040-B489-3BE099571E66}" presName="txOne" presStyleLbl="node0" presStyleIdx="0" presStyleCnt="2">
        <dgm:presLayoutVars>
          <dgm:chPref val="3"/>
        </dgm:presLayoutVars>
      </dgm:prSet>
      <dgm:spPr/>
      <dgm:t>
        <a:bodyPr/>
        <a:lstStyle/>
        <a:p>
          <a:endParaRPr lang="zh-TW" altLang="en-US"/>
        </a:p>
      </dgm:t>
    </dgm:pt>
    <dgm:pt modelId="{731A580C-149A-443A-85F4-BADAFB27795C}" type="pres">
      <dgm:prSet presAssocID="{BDC4F821-BA82-4040-B489-3BE099571E66}" presName="horzOne" presStyleCnt="0"/>
      <dgm:spPr/>
    </dgm:pt>
    <dgm:pt modelId="{93C038E4-DB17-48E9-82E2-6C84603FBB63}" type="pres">
      <dgm:prSet presAssocID="{546B2C4B-2088-4FE2-A546-B6CD9F4D04ED}" presName="sibSpaceOne" presStyleCnt="0"/>
      <dgm:spPr/>
    </dgm:pt>
    <dgm:pt modelId="{25308695-FF87-4FF9-8279-06EDF5DA0F28}" type="pres">
      <dgm:prSet presAssocID="{B7B56C9F-18B8-4208-B57E-E56C76AAE773}" presName="vertOne" presStyleCnt="0"/>
      <dgm:spPr/>
    </dgm:pt>
    <dgm:pt modelId="{6BFAD29A-A928-4FE4-B5C3-1AAA46F0F537}" type="pres">
      <dgm:prSet presAssocID="{B7B56C9F-18B8-4208-B57E-E56C76AAE773}" presName="txOne" presStyleLbl="node0" presStyleIdx="1" presStyleCnt="2" custScaleX="93398">
        <dgm:presLayoutVars>
          <dgm:chPref val="3"/>
        </dgm:presLayoutVars>
      </dgm:prSet>
      <dgm:spPr/>
      <dgm:t>
        <a:bodyPr/>
        <a:lstStyle/>
        <a:p>
          <a:endParaRPr lang="zh-TW" altLang="en-US"/>
        </a:p>
      </dgm:t>
    </dgm:pt>
    <dgm:pt modelId="{7B952881-A666-44A1-A876-829CBCB6A53E}" type="pres">
      <dgm:prSet presAssocID="{B7B56C9F-18B8-4208-B57E-E56C76AAE773}" presName="horzOne" presStyleCnt="0"/>
      <dgm:spPr/>
    </dgm:pt>
  </dgm:ptLst>
  <dgm:cxnLst>
    <dgm:cxn modelId="{580E4226-C945-40F1-945B-65A42CB307A0}" type="presOf" srcId="{C1C294D2-9F2C-4FC8-BB59-D8CA361EAECA}" destId="{D27D1E87-F789-4A9C-B996-79C05F3857DA}" srcOrd="0" destOrd="0" presId="urn:microsoft.com/office/officeart/2005/8/layout/hierarchy4"/>
    <dgm:cxn modelId="{54079A1A-795A-42DD-8852-427F2AE43D86}" type="presOf" srcId="{B7B56C9F-18B8-4208-B57E-E56C76AAE773}" destId="{6BFAD29A-A928-4FE4-B5C3-1AAA46F0F537}" srcOrd="0" destOrd="0" presId="urn:microsoft.com/office/officeart/2005/8/layout/hierarchy4"/>
    <dgm:cxn modelId="{CBD28BBD-5C66-4B65-B009-2362C7DC4212}" srcId="{C1C294D2-9F2C-4FC8-BB59-D8CA361EAECA}" destId="{BDC4F821-BA82-4040-B489-3BE099571E66}" srcOrd="0" destOrd="0" parTransId="{2DB703CC-4394-42CD-BB11-F1FE0E5C2001}" sibTransId="{546B2C4B-2088-4FE2-A546-B6CD9F4D04ED}"/>
    <dgm:cxn modelId="{15EA7FE7-1E08-416E-AE29-FB4EAFCDEFEE}" srcId="{C1C294D2-9F2C-4FC8-BB59-D8CA361EAECA}" destId="{B7B56C9F-18B8-4208-B57E-E56C76AAE773}" srcOrd="1" destOrd="0" parTransId="{14173AC5-66B0-49FA-A456-9A0843048C7E}" sibTransId="{9C44046C-3512-41A6-897F-DB735BF4812C}"/>
    <dgm:cxn modelId="{23C90B6C-E91B-44CD-8B51-0F61C68A3218}" type="presOf" srcId="{BDC4F821-BA82-4040-B489-3BE099571E66}" destId="{8D5BFC1D-D9CF-4042-B4CE-515D66EAEEA2}" srcOrd="0" destOrd="0" presId="urn:microsoft.com/office/officeart/2005/8/layout/hierarchy4"/>
    <dgm:cxn modelId="{6B359EED-52EC-4ADE-8D66-A57625142A65}" type="presParOf" srcId="{D27D1E87-F789-4A9C-B996-79C05F3857DA}" destId="{D3393E4D-AD9A-42FD-9F0B-A55417AEE406}" srcOrd="0" destOrd="0" presId="urn:microsoft.com/office/officeart/2005/8/layout/hierarchy4"/>
    <dgm:cxn modelId="{F7516C91-F446-4CEB-8528-74E765455D88}" type="presParOf" srcId="{D3393E4D-AD9A-42FD-9F0B-A55417AEE406}" destId="{8D5BFC1D-D9CF-4042-B4CE-515D66EAEEA2}" srcOrd="0" destOrd="0" presId="urn:microsoft.com/office/officeart/2005/8/layout/hierarchy4"/>
    <dgm:cxn modelId="{96D09E49-368C-4C98-A391-93677B97445C}" type="presParOf" srcId="{D3393E4D-AD9A-42FD-9F0B-A55417AEE406}" destId="{731A580C-149A-443A-85F4-BADAFB27795C}" srcOrd="1" destOrd="0" presId="urn:microsoft.com/office/officeart/2005/8/layout/hierarchy4"/>
    <dgm:cxn modelId="{E7647B75-B219-4A4A-BA7A-9AF9D77812A9}" type="presParOf" srcId="{D27D1E87-F789-4A9C-B996-79C05F3857DA}" destId="{93C038E4-DB17-48E9-82E2-6C84603FBB63}" srcOrd="1" destOrd="0" presId="urn:microsoft.com/office/officeart/2005/8/layout/hierarchy4"/>
    <dgm:cxn modelId="{891AD01A-E753-48CA-AB30-6A6E3026372E}" type="presParOf" srcId="{D27D1E87-F789-4A9C-B996-79C05F3857DA}" destId="{25308695-FF87-4FF9-8279-06EDF5DA0F28}" srcOrd="2" destOrd="0" presId="urn:microsoft.com/office/officeart/2005/8/layout/hierarchy4"/>
    <dgm:cxn modelId="{70A8FB21-4A2C-42C4-B87B-14548E84506E}" type="presParOf" srcId="{25308695-FF87-4FF9-8279-06EDF5DA0F28}" destId="{6BFAD29A-A928-4FE4-B5C3-1AAA46F0F537}" srcOrd="0" destOrd="0" presId="urn:microsoft.com/office/officeart/2005/8/layout/hierarchy4"/>
    <dgm:cxn modelId="{488BEC88-D26C-4077-8A7E-8A8207EDF9D2}" type="presParOf" srcId="{25308695-FF87-4FF9-8279-06EDF5DA0F28}" destId="{7B952881-A666-44A1-A876-829CBCB6A53E}" srcOrd="1" destOrd="0" presId="urn:microsoft.com/office/officeart/2005/8/layout/hierarchy4"/>
  </dgm:cxnLst>
  <dgm:bg/>
  <dgm:whole/>
  <dgm:extLst>
    <a:ext uri="http://schemas.microsoft.com/office/drawing/2008/diagram">
      <dsp:dataModelExt xmlns:dsp="http://schemas.microsoft.com/office/drawing/2008/diagram" xmlns="" relId="rId1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18F2DD7-A408-498B-858C-900096608571}" type="doc">
      <dgm:prSet loTypeId="urn:microsoft.com/office/officeart/2005/8/layout/lProcess3" loCatId="process" qsTypeId="urn:microsoft.com/office/officeart/2005/8/quickstyle/3d3" qsCatId="3D" csTypeId="urn:microsoft.com/office/officeart/2005/8/colors/colorful1" csCatId="colorful" phldr="1"/>
      <dgm:spPr/>
      <dgm:t>
        <a:bodyPr/>
        <a:lstStyle/>
        <a:p>
          <a:endParaRPr lang="zh-TW" altLang="en-US"/>
        </a:p>
      </dgm:t>
    </dgm:pt>
    <dgm:pt modelId="{55B33EDF-0A4B-4B0B-996F-4849795B452E}">
      <dgm:prSet phldrT="[文字]"/>
      <dgm:spPr/>
      <dgm:t>
        <a:bodyPr/>
        <a:lstStyle/>
        <a:p>
          <a:r>
            <a:rPr lang="zh-TW" altLang="en-US" b="1" dirty="0" smtClean="0"/>
            <a:t>招標</a:t>
          </a:r>
          <a:endParaRPr lang="en-US" altLang="zh-TW" b="1" dirty="0" smtClean="0"/>
        </a:p>
        <a:p>
          <a:r>
            <a:rPr lang="zh-TW" altLang="en-US" b="1" dirty="0" smtClean="0"/>
            <a:t>採購</a:t>
          </a:r>
          <a:endParaRPr lang="zh-TW" altLang="en-US" b="1" dirty="0"/>
        </a:p>
      </dgm:t>
    </dgm:pt>
    <dgm:pt modelId="{E1E8EE0C-3297-4646-899C-F24846237718}" type="parTrans" cxnId="{273E7854-5281-48BE-BE70-5878145E4308}">
      <dgm:prSet/>
      <dgm:spPr/>
      <dgm:t>
        <a:bodyPr/>
        <a:lstStyle/>
        <a:p>
          <a:endParaRPr lang="zh-TW" altLang="en-US" b="1"/>
        </a:p>
      </dgm:t>
    </dgm:pt>
    <dgm:pt modelId="{3736662B-9E94-4BAF-8AF2-0C77C448685B}" type="sibTrans" cxnId="{273E7854-5281-48BE-BE70-5878145E4308}">
      <dgm:prSet/>
      <dgm:spPr/>
      <dgm:t>
        <a:bodyPr/>
        <a:lstStyle/>
        <a:p>
          <a:endParaRPr lang="zh-TW" altLang="en-US" b="1"/>
        </a:p>
      </dgm:t>
    </dgm:pt>
    <dgm:pt modelId="{2E4A6571-C27E-4039-B5BA-8775C86516B3}">
      <dgm:prSet phldrT="[文字]"/>
      <dgm:spPr/>
      <dgm:t>
        <a:bodyPr/>
        <a:lstStyle/>
        <a:p>
          <a:r>
            <a:rPr lang="zh-TW" altLang="en-US" b="1" dirty="0" smtClean="0"/>
            <a:t>工程</a:t>
          </a:r>
          <a:endParaRPr lang="en-US" altLang="zh-TW" b="1" dirty="0" smtClean="0"/>
        </a:p>
        <a:p>
          <a:r>
            <a:rPr lang="zh-TW" altLang="en-US" b="1" dirty="0" smtClean="0"/>
            <a:t>執行</a:t>
          </a:r>
          <a:endParaRPr lang="zh-TW" altLang="en-US" b="1" dirty="0"/>
        </a:p>
      </dgm:t>
    </dgm:pt>
    <dgm:pt modelId="{661770E0-8886-495A-B184-2ED6D4740B4F}" type="parTrans" cxnId="{46802F9C-3638-45BB-A98D-288B7694EE22}">
      <dgm:prSet/>
      <dgm:spPr/>
      <dgm:t>
        <a:bodyPr/>
        <a:lstStyle/>
        <a:p>
          <a:endParaRPr lang="zh-TW" altLang="en-US" b="1"/>
        </a:p>
      </dgm:t>
    </dgm:pt>
    <dgm:pt modelId="{053C7C73-AE68-4359-A863-BD9C3A1E65CD}" type="sibTrans" cxnId="{46802F9C-3638-45BB-A98D-288B7694EE22}">
      <dgm:prSet/>
      <dgm:spPr/>
      <dgm:t>
        <a:bodyPr/>
        <a:lstStyle/>
        <a:p>
          <a:endParaRPr lang="zh-TW" altLang="en-US" b="1"/>
        </a:p>
      </dgm:t>
    </dgm:pt>
    <dgm:pt modelId="{3B7ED1D3-A981-42C4-AE0E-CEF5E0117520}">
      <dgm:prSet phldrT="[文字]"/>
      <dgm:spPr/>
      <dgm:t>
        <a:bodyPr/>
        <a:lstStyle/>
        <a:p>
          <a:r>
            <a:rPr lang="zh-TW" altLang="en-US" b="1" dirty="0" smtClean="0"/>
            <a:t>用地</a:t>
          </a:r>
          <a:endParaRPr lang="en-US" altLang="zh-TW" b="1" dirty="0" smtClean="0"/>
        </a:p>
        <a:p>
          <a:r>
            <a:rPr lang="zh-TW" altLang="en-US" b="1" dirty="0" smtClean="0"/>
            <a:t>取得</a:t>
          </a:r>
          <a:endParaRPr lang="zh-TW" altLang="en-US" b="1" dirty="0"/>
        </a:p>
      </dgm:t>
    </dgm:pt>
    <dgm:pt modelId="{C0C90964-9A10-4775-A05E-1747092BEF66}" type="parTrans" cxnId="{ACC1CDB3-12D1-413A-A971-84EB454904D4}">
      <dgm:prSet/>
      <dgm:spPr/>
      <dgm:t>
        <a:bodyPr/>
        <a:lstStyle/>
        <a:p>
          <a:endParaRPr lang="zh-TW" altLang="en-US"/>
        </a:p>
      </dgm:t>
    </dgm:pt>
    <dgm:pt modelId="{EAE7E61E-6911-4229-8E16-EC863B327731}" type="sibTrans" cxnId="{ACC1CDB3-12D1-413A-A971-84EB454904D4}">
      <dgm:prSet/>
      <dgm:spPr/>
      <dgm:t>
        <a:bodyPr/>
        <a:lstStyle/>
        <a:p>
          <a:endParaRPr lang="zh-TW" altLang="en-US"/>
        </a:p>
      </dgm:t>
    </dgm:pt>
    <dgm:pt modelId="{5EBDCE4F-572B-4334-85AB-805958E2FD3D}" type="pres">
      <dgm:prSet presAssocID="{A18F2DD7-A408-498B-858C-900096608571}" presName="Name0" presStyleCnt="0">
        <dgm:presLayoutVars>
          <dgm:chPref val="3"/>
          <dgm:dir/>
          <dgm:animLvl val="lvl"/>
          <dgm:resizeHandles/>
        </dgm:presLayoutVars>
      </dgm:prSet>
      <dgm:spPr/>
      <dgm:t>
        <a:bodyPr/>
        <a:lstStyle/>
        <a:p>
          <a:endParaRPr lang="zh-TW" altLang="en-US"/>
        </a:p>
      </dgm:t>
    </dgm:pt>
    <dgm:pt modelId="{09337DA4-BBC9-4525-862C-4585ED393983}" type="pres">
      <dgm:prSet presAssocID="{55B33EDF-0A4B-4B0B-996F-4849795B452E}" presName="horFlow" presStyleCnt="0"/>
      <dgm:spPr/>
    </dgm:pt>
    <dgm:pt modelId="{67921197-6CD9-4420-83A1-6E243E0ABDAD}" type="pres">
      <dgm:prSet presAssocID="{55B33EDF-0A4B-4B0B-996F-4849795B452E}" presName="bigChev" presStyleLbl="node1" presStyleIdx="0" presStyleCnt="3" custLinFactNeighborY="-61832"/>
      <dgm:spPr/>
      <dgm:t>
        <a:bodyPr/>
        <a:lstStyle/>
        <a:p>
          <a:endParaRPr lang="zh-TW" altLang="en-US"/>
        </a:p>
      </dgm:t>
    </dgm:pt>
    <dgm:pt modelId="{CA66769B-80D4-4DA1-B5E8-9E3604FC1805}" type="pres">
      <dgm:prSet presAssocID="{55B33EDF-0A4B-4B0B-996F-4849795B452E}" presName="vSp" presStyleCnt="0"/>
      <dgm:spPr/>
    </dgm:pt>
    <dgm:pt modelId="{5E3C14C8-FDEC-4A7F-B504-B29773304A4A}" type="pres">
      <dgm:prSet presAssocID="{3B7ED1D3-A981-42C4-AE0E-CEF5E0117520}" presName="horFlow" presStyleCnt="0"/>
      <dgm:spPr/>
    </dgm:pt>
    <dgm:pt modelId="{E3223842-F699-4D7C-A9E6-DD94462CB5C4}" type="pres">
      <dgm:prSet presAssocID="{3B7ED1D3-A981-42C4-AE0E-CEF5E0117520}" presName="bigChev" presStyleLbl="node1" presStyleIdx="1" presStyleCnt="3" custLinFactNeighborY="2198"/>
      <dgm:spPr/>
      <dgm:t>
        <a:bodyPr/>
        <a:lstStyle/>
        <a:p>
          <a:endParaRPr lang="zh-TW" altLang="en-US"/>
        </a:p>
      </dgm:t>
    </dgm:pt>
    <dgm:pt modelId="{2E12FBAF-4FE3-41EA-8582-571E98DB31C5}" type="pres">
      <dgm:prSet presAssocID="{3B7ED1D3-A981-42C4-AE0E-CEF5E0117520}" presName="vSp" presStyleCnt="0"/>
      <dgm:spPr/>
    </dgm:pt>
    <dgm:pt modelId="{EFBE74CD-8477-46C6-8009-E6FBBD91995A}" type="pres">
      <dgm:prSet presAssocID="{2E4A6571-C27E-4039-B5BA-8775C86516B3}" presName="horFlow" presStyleCnt="0"/>
      <dgm:spPr/>
    </dgm:pt>
    <dgm:pt modelId="{33F17441-E90B-49A5-8A43-EB0E30CB2FC6}" type="pres">
      <dgm:prSet presAssocID="{2E4A6571-C27E-4039-B5BA-8775C86516B3}" presName="bigChev" presStyleLbl="node1" presStyleIdx="2" presStyleCnt="3" custLinFactNeighborY="53350"/>
      <dgm:spPr/>
      <dgm:t>
        <a:bodyPr/>
        <a:lstStyle/>
        <a:p>
          <a:endParaRPr lang="zh-TW" altLang="en-US"/>
        </a:p>
      </dgm:t>
    </dgm:pt>
  </dgm:ptLst>
  <dgm:cxnLst>
    <dgm:cxn modelId="{46802F9C-3638-45BB-A98D-288B7694EE22}" srcId="{A18F2DD7-A408-498B-858C-900096608571}" destId="{2E4A6571-C27E-4039-B5BA-8775C86516B3}" srcOrd="2" destOrd="0" parTransId="{661770E0-8886-495A-B184-2ED6D4740B4F}" sibTransId="{053C7C73-AE68-4359-A863-BD9C3A1E65CD}"/>
    <dgm:cxn modelId="{15DFD160-C68A-42A0-A557-3DCC3A43FA3A}" type="presOf" srcId="{A18F2DD7-A408-498B-858C-900096608571}" destId="{5EBDCE4F-572B-4334-85AB-805958E2FD3D}" srcOrd="0" destOrd="0" presId="urn:microsoft.com/office/officeart/2005/8/layout/lProcess3"/>
    <dgm:cxn modelId="{273E7854-5281-48BE-BE70-5878145E4308}" srcId="{A18F2DD7-A408-498B-858C-900096608571}" destId="{55B33EDF-0A4B-4B0B-996F-4849795B452E}" srcOrd="0" destOrd="0" parTransId="{E1E8EE0C-3297-4646-899C-F24846237718}" sibTransId="{3736662B-9E94-4BAF-8AF2-0C77C448685B}"/>
    <dgm:cxn modelId="{E3899856-A558-4F0C-8FA8-369A928AEB08}" type="presOf" srcId="{3B7ED1D3-A981-42C4-AE0E-CEF5E0117520}" destId="{E3223842-F699-4D7C-A9E6-DD94462CB5C4}" srcOrd="0" destOrd="0" presId="urn:microsoft.com/office/officeart/2005/8/layout/lProcess3"/>
    <dgm:cxn modelId="{FEF12E61-93E6-43C7-82CC-29388F690580}" type="presOf" srcId="{55B33EDF-0A4B-4B0B-996F-4849795B452E}" destId="{67921197-6CD9-4420-83A1-6E243E0ABDAD}" srcOrd="0" destOrd="0" presId="urn:microsoft.com/office/officeart/2005/8/layout/lProcess3"/>
    <dgm:cxn modelId="{6BB7D529-C01E-4F78-9182-E355C508FD4C}" type="presOf" srcId="{2E4A6571-C27E-4039-B5BA-8775C86516B3}" destId="{33F17441-E90B-49A5-8A43-EB0E30CB2FC6}" srcOrd="0" destOrd="0" presId="urn:microsoft.com/office/officeart/2005/8/layout/lProcess3"/>
    <dgm:cxn modelId="{ACC1CDB3-12D1-413A-A971-84EB454904D4}" srcId="{A18F2DD7-A408-498B-858C-900096608571}" destId="{3B7ED1D3-A981-42C4-AE0E-CEF5E0117520}" srcOrd="1" destOrd="0" parTransId="{C0C90964-9A10-4775-A05E-1747092BEF66}" sibTransId="{EAE7E61E-6911-4229-8E16-EC863B327731}"/>
    <dgm:cxn modelId="{96386DEB-E66A-455C-8C0D-39CE92657190}" type="presParOf" srcId="{5EBDCE4F-572B-4334-85AB-805958E2FD3D}" destId="{09337DA4-BBC9-4525-862C-4585ED393983}" srcOrd="0" destOrd="0" presId="urn:microsoft.com/office/officeart/2005/8/layout/lProcess3"/>
    <dgm:cxn modelId="{D4245060-9CEE-41D1-B364-9FF2467AF5DB}" type="presParOf" srcId="{09337DA4-BBC9-4525-862C-4585ED393983}" destId="{67921197-6CD9-4420-83A1-6E243E0ABDAD}" srcOrd="0" destOrd="0" presId="urn:microsoft.com/office/officeart/2005/8/layout/lProcess3"/>
    <dgm:cxn modelId="{7422C1C1-AE4F-4313-A18C-B170C7863860}" type="presParOf" srcId="{5EBDCE4F-572B-4334-85AB-805958E2FD3D}" destId="{CA66769B-80D4-4DA1-B5E8-9E3604FC1805}" srcOrd="1" destOrd="0" presId="urn:microsoft.com/office/officeart/2005/8/layout/lProcess3"/>
    <dgm:cxn modelId="{92434571-3E1E-4F64-BE88-D0B825E1EA41}" type="presParOf" srcId="{5EBDCE4F-572B-4334-85AB-805958E2FD3D}" destId="{5E3C14C8-FDEC-4A7F-B504-B29773304A4A}" srcOrd="2" destOrd="0" presId="urn:microsoft.com/office/officeart/2005/8/layout/lProcess3"/>
    <dgm:cxn modelId="{7CEFF4F7-D982-4D6B-937B-AE5D64DEBDCB}" type="presParOf" srcId="{5E3C14C8-FDEC-4A7F-B504-B29773304A4A}" destId="{E3223842-F699-4D7C-A9E6-DD94462CB5C4}" srcOrd="0" destOrd="0" presId="urn:microsoft.com/office/officeart/2005/8/layout/lProcess3"/>
    <dgm:cxn modelId="{F5C052F2-F4BF-4A1C-8440-B84440DC3555}" type="presParOf" srcId="{5EBDCE4F-572B-4334-85AB-805958E2FD3D}" destId="{2E12FBAF-4FE3-41EA-8582-571E98DB31C5}" srcOrd="3" destOrd="0" presId="urn:microsoft.com/office/officeart/2005/8/layout/lProcess3"/>
    <dgm:cxn modelId="{EB5A0CCD-F1E7-4A63-97A6-5724721C1173}" type="presParOf" srcId="{5EBDCE4F-572B-4334-85AB-805958E2FD3D}" destId="{EFBE74CD-8477-46C6-8009-E6FBBD91995A}" srcOrd="4" destOrd="0" presId="urn:microsoft.com/office/officeart/2005/8/layout/lProcess3"/>
    <dgm:cxn modelId="{C627ADDD-7B04-4016-8311-FE90CC9C6303}" type="presParOf" srcId="{EFBE74CD-8477-46C6-8009-E6FBBD91995A}" destId="{33F17441-E90B-49A5-8A43-EB0E30CB2FC6}" srcOrd="0" destOrd="0" presId="urn:microsoft.com/office/officeart/2005/8/layout/lProcess3"/>
  </dgm:cxnLst>
  <dgm:bg/>
  <dgm:whole/>
  <dgm:extLst>
    <a:ext uri="http://schemas.microsoft.com/office/drawing/2008/diagram">
      <dsp:dataModelExt xmlns:dsp="http://schemas.microsoft.com/office/drawing/2008/diagram" xmlns="" relId="rId22"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B0D3A707-0E52-4697-9326-CA315B92D4DD}" type="doc">
      <dgm:prSet loTypeId="urn:microsoft.com/office/officeart/2005/8/layout/pList2" loCatId="list" qsTypeId="urn:microsoft.com/office/officeart/2005/8/quickstyle/simple1" qsCatId="simple" csTypeId="urn:microsoft.com/office/officeart/2005/8/colors/accent3_5" csCatId="accent3" phldr="1"/>
      <dgm:spPr/>
    </dgm:pt>
    <dgm:pt modelId="{9C6500A2-ECCF-406A-ADAD-277DA780A2DC}">
      <dgm:prSet phldrT="[文字]" custT="1"/>
      <dgm:spPr/>
      <dgm:t>
        <a:bodyPr/>
        <a:lstStyle/>
        <a:p>
          <a:pPr algn="l"/>
          <a:r>
            <a:rPr lang="zh-TW" altLang="en-US" sz="1600" dirty="0" smtClean="0">
              <a:solidFill>
                <a:schemeClr val="tx1"/>
              </a:solidFill>
            </a:rPr>
            <a:t>臺中榮總第一醫療大樓耐震補強及外牆美化作業計畫，</a:t>
          </a:r>
          <a:r>
            <a:rPr lang="en-US" altLang="en-US" sz="1600" dirty="0" smtClean="0">
              <a:solidFill>
                <a:schemeClr val="tx1"/>
              </a:solidFill>
            </a:rPr>
            <a:t>106</a:t>
          </a:r>
          <a:r>
            <a:rPr lang="zh-TW" altLang="en-US" sz="1600" dirty="0" smtClean="0">
              <a:solidFill>
                <a:schemeClr val="tx1"/>
              </a:solidFill>
            </a:rPr>
            <a:t>年</a:t>
          </a:r>
          <a:r>
            <a:rPr lang="en-US" altLang="en-US" sz="1600" dirty="0" smtClean="0">
              <a:solidFill>
                <a:schemeClr val="tx1"/>
              </a:solidFill>
            </a:rPr>
            <a:t>3</a:t>
          </a:r>
          <a:r>
            <a:rPr lang="zh-TW" altLang="en-US" sz="1600" dirty="0" smtClean="0">
              <a:solidFill>
                <a:schemeClr val="tx1"/>
              </a:solidFill>
            </a:rPr>
            <a:t>月</a:t>
          </a:r>
          <a:r>
            <a:rPr lang="en-US" altLang="en-US" sz="1600" dirty="0" smtClean="0">
              <a:solidFill>
                <a:schemeClr val="tx1"/>
              </a:solidFill>
            </a:rPr>
            <a:t>28</a:t>
          </a:r>
          <a:r>
            <a:rPr lang="zh-TW" altLang="en-US" sz="1600" dirty="0" smtClean="0">
              <a:solidFill>
                <a:schemeClr val="tx1"/>
              </a:solidFill>
            </a:rPr>
            <a:t>日竣工。</a:t>
          </a:r>
          <a:endParaRPr lang="zh-TW" altLang="en-US" sz="1600" dirty="0">
            <a:solidFill>
              <a:schemeClr val="tx1"/>
            </a:solidFill>
          </a:endParaRPr>
        </a:p>
      </dgm:t>
    </dgm:pt>
    <dgm:pt modelId="{63EC3511-C9FE-463C-B7D9-E94382B2EC7A}" type="parTrans" cxnId="{4979A7AD-F1D5-4CA8-B03A-245E0B91C5A0}">
      <dgm:prSet/>
      <dgm:spPr/>
      <dgm:t>
        <a:bodyPr/>
        <a:lstStyle/>
        <a:p>
          <a:pPr algn="l"/>
          <a:endParaRPr lang="zh-TW" altLang="en-US">
            <a:solidFill>
              <a:schemeClr val="tx1"/>
            </a:solidFill>
          </a:endParaRPr>
        </a:p>
      </dgm:t>
    </dgm:pt>
    <dgm:pt modelId="{4E810791-A1B3-46D4-B95A-1B46D84A5F5C}" type="sibTrans" cxnId="{4979A7AD-F1D5-4CA8-B03A-245E0B91C5A0}">
      <dgm:prSet/>
      <dgm:spPr/>
      <dgm:t>
        <a:bodyPr/>
        <a:lstStyle/>
        <a:p>
          <a:pPr algn="l"/>
          <a:endParaRPr lang="zh-TW" altLang="en-US">
            <a:solidFill>
              <a:schemeClr val="tx1"/>
            </a:solidFill>
          </a:endParaRPr>
        </a:p>
      </dgm:t>
    </dgm:pt>
    <dgm:pt modelId="{61168FD7-3600-4844-968F-77BC776D425E}">
      <dgm:prSet phldrT="[文字]" custT="1"/>
      <dgm:spPr/>
      <dgm:t>
        <a:bodyPr/>
        <a:lstStyle/>
        <a:p>
          <a:pPr algn="l"/>
          <a:r>
            <a:rPr lang="zh-TW" altLang="en-US" sz="1600" dirty="0" smtClean="0">
              <a:solidFill>
                <a:schemeClr val="tx1"/>
              </a:solidFill>
            </a:rPr>
            <a:t>台</a:t>
          </a:r>
          <a:r>
            <a:rPr lang="en-US" altLang="en-US" sz="1600" dirty="0" smtClean="0">
              <a:solidFill>
                <a:schemeClr val="tx1"/>
              </a:solidFill>
            </a:rPr>
            <a:t>9</a:t>
          </a:r>
          <a:r>
            <a:rPr lang="zh-TW" altLang="en-US" sz="1600" dirty="0" smtClean="0">
              <a:solidFill>
                <a:schemeClr val="tx1"/>
              </a:solidFill>
            </a:rPr>
            <a:t>線南迴公路拓寬改善後續計畫，多良橋</a:t>
          </a:r>
          <a:r>
            <a:rPr lang="en-US" altLang="zh-TW" sz="1600" dirty="0" smtClean="0">
              <a:solidFill>
                <a:schemeClr val="tx1"/>
              </a:solidFill>
            </a:rPr>
            <a:t>106</a:t>
          </a:r>
          <a:r>
            <a:rPr lang="zh-TW" altLang="en-US" sz="1600" dirty="0" smtClean="0">
              <a:solidFill>
                <a:schemeClr val="tx1"/>
              </a:solidFill>
            </a:rPr>
            <a:t>年</a:t>
          </a:r>
          <a:r>
            <a:rPr lang="en-US" altLang="zh-TW" sz="1600" dirty="0" smtClean="0">
              <a:solidFill>
                <a:schemeClr val="tx1"/>
              </a:solidFill>
            </a:rPr>
            <a:t>1</a:t>
          </a:r>
          <a:r>
            <a:rPr lang="zh-TW" altLang="en-US" sz="1600" dirty="0" smtClean="0">
              <a:solidFill>
                <a:schemeClr val="tx1"/>
              </a:solidFill>
            </a:rPr>
            <a:t>月</a:t>
          </a:r>
          <a:r>
            <a:rPr lang="en-US" altLang="zh-TW" sz="1600" dirty="0" smtClean="0">
              <a:solidFill>
                <a:schemeClr val="tx1"/>
              </a:solidFill>
            </a:rPr>
            <a:t>24</a:t>
          </a:r>
          <a:r>
            <a:rPr lang="zh-TW" altLang="en-US" sz="1600" dirty="0" smtClean="0">
              <a:solidFill>
                <a:schemeClr val="tx1"/>
              </a:solidFill>
            </a:rPr>
            <a:t>日通車。</a:t>
          </a:r>
          <a:endParaRPr lang="zh-TW" altLang="en-US" sz="1600" dirty="0">
            <a:solidFill>
              <a:schemeClr val="tx1"/>
            </a:solidFill>
          </a:endParaRPr>
        </a:p>
      </dgm:t>
    </dgm:pt>
    <dgm:pt modelId="{BCCE07A2-3A51-4362-897A-84C055B59E0B}" type="parTrans" cxnId="{CADDD3C4-8C41-46CA-898E-7CB410157159}">
      <dgm:prSet/>
      <dgm:spPr/>
      <dgm:t>
        <a:bodyPr/>
        <a:lstStyle/>
        <a:p>
          <a:pPr algn="l"/>
          <a:endParaRPr lang="zh-TW" altLang="en-US">
            <a:solidFill>
              <a:schemeClr val="tx1"/>
            </a:solidFill>
          </a:endParaRPr>
        </a:p>
      </dgm:t>
    </dgm:pt>
    <dgm:pt modelId="{16519777-E5D5-4D87-84A7-52F805091BA4}" type="sibTrans" cxnId="{CADDD3C4-8C41-46CA-898E-7CB410157159}">
      <dgm:prSet/>
      <dgm:spPr/>
      <dgm:t>
        <a:bodyPr/>
        <a:lstStyle/>
        <a:p>
          <a:pPr algn="l"/>
          <a:endParaRPr lang="zh-TW" altLang="en-US">
            <a:solidFill>
              <a:schemeClr val="tx1"/>
            </a:solidFill>
          </a:endParaRPr>
        </a:p>
      </dgm:t>
    </dgm:pt>
    <dgm:pt modelId="{22CFB224-2746-44F6-8419-04491AE413EA}">
      <dgm:prSet phldrT="[文字]" custT="1"/>
      <dgm:spPr/>
      <dgm:t>
        <a:bodyPr/>
        <a:lstStyle/>
        <a:p>
          <a:pPr algn="l"/>
          <a:r>
            <a:rPr lang="zh-TW" altLang="en-US" sz="1600" dirty="0" smtClean="0">
              <a:solidFill>
                <a:schemeClr val="tx1"/>
              </a:solidFill>
            </a:rPr>
            <a:t>林口電廠更新擴建計畫，二號機</a:t>
          </a:r>
          <a:r>
            <a:rPr lang="en-US" altLang="en-US" sz="1600" dirty="0" smtClean="0">
              <a:solidFill>
                <a:schemeClr val="tx1"/>
              </a:solidFill>
            </a:rPr>
            <a:t>106</a:t>
          </a:r>
          <a:r>
            <a:rPr lang="zh-TW" altLang="en-US" sz="1600" dirty="0" smtClean="0">
              <a:solidFill>
                <a:schemeClr val="tx1"/>
              </a:solidFill>
            </a:rPr>
            <a:t>年</a:t>
          </a:r>
          <a:r>
            <a:rPr lang="en-US" altLang="en-US" sz="1600" dirty="0" smtClean="0">
              <a:solidFill>
                <a:schemeClr val="tx1"/>
              </a:solidFill>
            </a:rPr>
            <a:t>3</a:t>
          </a:r>
          <a:r>
            <a:rPr lang="zh-TW" altLang="en-US" sz="1600" dirty="0" smtClean="0">
              <a:solidFill>
                <a:schemeClr val="tx1"/>
              </a:solidFill>
            </a:rPr>
            <a:t>月</a:t>
          </a:r>
          <a:r>
            <a:rPr lang="en-US" altLang="en-US" sz="1600" dirty="0" smtClean="0">
              <a:solidFill>
                <a:schemeClr val="tx1"/>
              </a:solidFill>
            </a:rPr>
            <a:t>24</a:t>
          </a:r>
          <a:r>
            <a:rPr lang="zh-TW" altLang="en-US" sz="1600" dirty="0" smtClean="0">
              <a:solidFill>
                <a:schemeClr val="tx1"/>
              </a:solidFill>
            </a:rPr>
            <a:t>日商轉。</a:t>
          </a:r>
          <a:endParaRPr lang="zh-TW" altLang="en-US" sz="1600" dirty="0">
            <a:solidFill>
              <a:schemeClr val="tx1"/>
            </a:solidFill>
          </a:endParaRPr>
        </a:p>
      </dgm:t>
    </dgm:pt>
    <dgm:pt modelId="{05ABF9DB-89D4-419B-9E0B-2422E1DCCA1A}" type="sibTrans" cxnId="{2C664CC7-795D-4013-B1DB-8FB41D3837B5}">
      <dgm:prSet/>
      <dgm:spPr/>
      <dgm:t>
        <a:bodyPr/>
        <a:lstStyle/>
        <a:p>
          <a:pPr algn="l"/>
          <a:endParaRPr lang="zh-TW" altLang="en-US">
            <a:solidFill>
              <a:schemeClr val="tx1"/>
            </a:solidFill>
          </a:endParaRPr>
        </a:p>
      </dgm:t>
    </dgm:pt>
    <dgm:pt modelId="{19F9181A-EA9A-4E96-95C7-3EDD6EADE75A}" type="parTrans" cxnId="{2C664CC7-795D-4013-B1DB-8FB41D3837B5}">
      <dgm:prSet/>
      <dgm:spPr/>
      <dgm:t>
        <a:bodyPr/>
        <a:lstStyle/>
        <a:p>
          <a:pPr algn="l"/>
          <a:endParaRPr lang="zh-TW" altLang="en-US">
            <a:solidFill>
              <a:schemeClr val="tx1"/>
            </a:solidFill>
          </a:endParaRPr>
        </a:p>
      </dgm:t>
    </dgm:pt>
    <dgm:pt modelId="{D4644037-8CE0-439D-86F3-BA9FAB84D83F}">
      <dgm:prSet phldrT="[文字]" custT="1"/>
      <dgm:spPr/>
      <dgm:t>
        <a:bodyPr/>
        <a:lstStyle/>
        <a:p>
          <a:pPr algn="l"/>
          <a:r>
            <a:rPr lang="zh-TW" altLang="en-US" sz="1600" dirty="0" smtClean="0">
              <a:solidFill>
                <a:schemeClr val="tx1"/>
              </a:solidFill>
            </a:rPr>
            <a:t>大林廠第三重油加氫脫硫工場，</a:t>
          </a:r>
          <a:r>
            <a:rPr lang="en-US" altLang="en-US" sz="1600" dirty="0" smtClean="0">
              <a:solidFill>
                <a:schemeClr val="tx1"/>
              </a:solidFill>
            </a:rPr>
            <a:t>106</a:t>
          </a:r>
          <a:r>
            <a:rPr lang="zh-TW" altLang="en-US" sz="1600" dirty="0" smtClean="0">
              <a:solidFill>
                <a:schemeClr val="tx1"/>
              </a:solidFill>
            </a:rPr>
            <a:t>年</a:t>
          </a:r>
          <a:r>
            <a:rPr lang="en-US" altLang="en-US" sz="1600" dirty="0" smtClean="0">
              <a:solidFill>
                <a:schemeClr val="tx1"/>
              </a:solidFill>
            </a:rPr>
            <a:t>3</a:t>
          </a:r>
          <a:r>
            <a:rPr lang="zh-TW" altLang="en-US" sz="1600" dirty="0" smtClean="0">
              <a:solidFill>
                <a:schemeClr val="tx1"/>
              </a:solidFill>
            </a:rPr>
            <a:t>月</a:t>
          </a:r>
          <a:r>
            <a:rPr lang="en-US" altLang="en-US" sz="1600" dirty="0" smtClean="0">
              <a:solidFill>
                <a:schemeClr val="tx1"/>
              </a:solidFill>
            </a:rPr>
            <a:t>1</a:t>
          </a:r>
          <a:r>
            <a:rPr lang="en-US" altLang="zh-TW" sz="1600" dirty="0" smtClean="0">
              <a:solidFill>
                <a:schemeClr val="tx1"/>
              </a:solidFill>
            </a:rPr>
            <a:t>3</a:t>
          </a:r>
          <a:r>
            <a:rPr lang="zh-TW" altLang="en-US" sz="1600" dirty="0" smtClean="0">
              <a:solidFill>
                <a:schemeClr val="tx1"/>
              </a:solidFill>
            </a:rPr>
            <a:t>日工場完工進油試運轉。</a:t>
          </a:r>
          <a:endParaRPr lang="zh-TW" altLang="en-US" sz="1600" dirty="0">
            <a:solidFill>
              <a:schemeClr val="tx1"/>
            </a:solidFill>
          </a:endParaRPr>
        </a:p>
      </dgm:t>
    </dgm:pt>
    <dgm:pt modelId="{6AC77335-347B-4A22-8C8C-DBBA297A9C48}" type="sibTrans" cxnId="{9F1AE699-9127-4FFF-A401-E87C798AAA5C}">
      <dgm:prSet/>
      <dgm:spPr/>
      <dgm:t>
        <a:bodyPr/>
        <a:lstStyle/>
        <a:p>
          <a:pPr algn="l"/>
          <a:endParaRPr lang="zh-TW" altLang="en-US">
            <a:solidFill>
              <a:schemeClr val="tx1"/>
            </a:solidFill>
          </a:endParaRPr>
        </a:p>
      </dgm:t>
    </dgm:pt>
    <dgm:pt modelId="{69338ABC-3628-4B14-B018-FD3BB9074980}" type="parTrans" cxnId="{9F1AE699-9127-4FFF-A401-E87C798AAA5C}">
      <dgm:prSet/>
      <dgm:spPr/>
      <dgm:t>
        <a:bodyPr/>
        <a:lstStyle/>
        <a:p>
          <a:pPr algn="l"/>
          <a:endParaRPr lang="zh-TW" altLang="en-US">
            <a:solidFill>
              <a:schemeClr val="tx1"/>
            </a:solidFill>
          </a:endParaRPr>
        </a:p>
      </dgm:t>
    </dgm:pt>
    <dgm:pt modelId="{84C7AA28-85CB-4C57-B5CC-077CE6E59D50}">
      <dgm:prSet phldrT="[文字]"/>
      <dgm:spPr/>
      <dgm:t>
        <a:bodyPr/>
        <a:lstStyle/>
        <a:p>
          <a:pPr algn="l"/>
          <a:r>
            <a:rPr lang="zh-TW" altLang="en-US" dirty="0" smtClean="0">
              <a:solidFill>
                <a:schemeClr val="tx1"/>
              </a:solidFill>
            </a:rPr>
            <a:t>板新供水二期計畫，清水加壓站、光復抽水加壓站</a:t>
          </a:r>
          <a:r>
            <a:rPr lang="en-US" altLang="zh-TW" dirty="0" smtClean="0">
              <a:solidFill>
                <a:schemeClr val="tx1"/>
              </a:solidFill>
            </a:rPr>
            <a:t>(</a:t>
          </a:r>
          <a:r>
            <a:rPr lang="zh-TW" altLang="en-US" dirty="0" smtClean="0">
              <a:solidFill>
                <a:schemeClr val="tx1"/>
              </a:solidFill>
            </a:rPr>
            <a:t>第一階段</a:t>
          </a:r>
          <a:r>
            <a:rPr lang="en-US" altLang="zh-TW" dirty="0" smtClean="0">
              <a:solidFill>
                <a:schemeClr val="tx1"/>
              </a:solidFill>
            </a:rPr>
            <a:t>)</a:t>
          </a:r>
          <a:r>
            <a:rPr lang="zh-TW" altLang="en-US" dirty="0" smtClean="0">
              <a:solidFill>
                <a:schemeClr val="tx1"/>
              </a:solidFill>
            </a:rPr>
            <a:t>分別於</a:t>
          </a:r>
          <a:r>
            <a:rPr lang="en-US" altLang="zh-TW" dirty="0" smtClean="0">
              <a:solidFill>
                <a:schemeClr val="tx1"/>
              </a:solidFill>
            </a:rPr>
            <a:t>106</a:t>
          </a:r>
          <a:r>
            <a:rPr lang="zh-TW" altLang="en-US" dirty="0" smtClean="0">
              <a:solidFill>
                <a:schemeClr val="tx1"/>
              </a:solidFill>
            </a:rPr>
            <a:t>年</a:t>
          </a:r>
          <a:r>
            <a:rPr lang="en-US" altLang="zh-TW" dirty="0" smtClean="0">
              <a:solidFill>
                <a:schemeClr val="tx1"/>
              </a:solidFill>
            </a:rPr>
            <a:t>3</a:t>
          </a:r>
          <a:r>
            <a:rPr lang="zh-TW" altLang="en-US" dirty="0" smtClean="0">
              <a:solidFill>
                <a:schemeClr val="tx1"/>
              </a:solidFill>
            </a:rPr>
            <a:t>月</a:t>
          </a:r>
          <a:r>
            <a:rPr lang="en-US" altLang="zh-TW" dirty="0" smtClean="0">
              <a:solidFill>
                <a:schemeClr val="tx1"/>
              </a:solidFill>
            </a:rPr>
            <a:t>10</a:t>
          </a:r>
          <a:r>
            <a:rPr lang="zh-TW" altLang="en-US" dirty="0" smtClean="0">
              <a:solidFill>
                <a:schemeClr val="tx1"/>
              </a:solidFill>
            </a:rPr>
            <a:t>日、</a:t>
          </a:r>
          <a:r>
            <a:rPr lang="en-US" altLang="zh-TW" dirty="0" smtClean="0">
              <a:solidFill>
                <a:schemeClr val="tx1"/>
              </a:solidFill>
            </a:rPr>
            <a:t>4</a:t>
          </a:r>
          <a:r>
            <a:rPr lang="zh-TW" altLang="en-US" dirty="0" smtClean="0">
              <a:solidFill>
                <a:schemeClr val="tx1"/>
              </a:solidFill>
            </a:rPr>
            <a:t>月</a:t>
          </a:r>
          <a:r>
            <a:rPr lang="en-US" altLang="zh-TW" dirty="0" smtClean="0">
              <a:solidFill>
                <a:schemeClr val="tx1"/>
              </a:solidFill>
            </a:rPr>
            <a:t>18</a:t>
          </a:r>
          <a:r>
            <a:rPr lang="zh-TW" altLang="en-US" dirty="0" smtClean="0">
              <a:solidFill>
                <a:schemeClr val="tx1"/>
              </a:solidFill>
            </a:rPr>
            <a:t>日啟用。</a:t>
          </a:r>
          <a:endParaRPr lang="zh-TW" altLang="en-US" dirty="0">
            <a:solidFill>
              <a:schemeClr val="tx1"/>
            </a:solidFill>
          </a:endParaRPr>
        </a:p>
      </dgm:t>
    </dgm:pt>
    <dgm:pt modelId="{586E5F4A-073E-42FA-BADA-DB2485886DEB}" type="parTrans" cxnId="{EEA53B53-95F5-4BF0-B378-E9CAA1111292}">
      <dgm:prSet/>
      <dgm:spPr/>
      <dgm:t>
        <a:bodyPr/>
        <a:lstStyle/>
        <a:p>
          <a:pPr algn="l"/>
          <a:endParaRPr lang="zh-TW" altLang="en-US"/>
        </a:p>
      </dgm:t>
    </dgm:pt>
    <dgm:pt modelId="{1696EA72-EA1A-4E6C-911D-CD98199DD896}" type="sibTrans" cxnId="{EEA53B53-95F5-4BF0-B378-E9CAA1111292}">
      <dgm:prSet/>
      <dgm:spPr/>
      <dgm:t>
        <a:bodyPr/>
        <a:lstStyle/>
        <a:p>
          <a:pPr algn="l"/>
          <a:endParaRPr lang="zh-TW" altLang="en-US"/>
        </a:p>
      </dgm:t>
    </dgm:pt>
    <dgm:pt modelId="{73241F7E-240A-4D3B-BC7B-DA468E3ADBE3}">
      <dgm:prSet phldrT="[文字]" custT="1"/>
      <dgm:spPr/>
      <dgm:t>
        <a:bodyPr/>
        <a:lstStyle/>
        <a:p>
          <a:pPr algn="l" rtl="0"/>
          <a:r>
            <a:rPr lang="zh-TW" altLang="en-US" sz="1600" dirty="0" smtClean="0">
              <a:solidFill>
                <a:schemeClr val="tx1"/>
              </a:solidFill>
            </a:rPr>
            <a:t>桃園國際機場聯外捷運，</a:t>
          </a:r>
          <a:r>
            <a:rPr lang="en-US" altLang="en-US" sz="1600" dirty="0" smtClean="0">
              <a:solidFill>
                <a:schemeClr val="tx1"/>
              </a:solidFill>
            </a:rPr>
            <a:t>106</a:t>
          </a:r>
          <a:r>
            <a:rPr lang="zh-TW" altLang="en-US" sz="1600" dirty="0" smtClean="0">
              <a:solidFill>
                <a:schemeClr val="tx1"/>
              </a:solidFill>
            </a:rPr>
            <a:t>年</a:t>
          </a:r>
          <a:r>
            <a:rPr lang="en-US" altLang="en-US" sz="1600" dirty="0" smtClean="0">
              <a:solidFill>
                <a:schemeClr val="tx1"/>
              </a:solidFill>
            </a:rPr>
            <a:t>3</a:t>
          </a:r>
          <a:r>
            <a:rPr lang="zh-TW" altLang="en-US" sz="1600" dirty="0" smtClean="0">
              <a:solidFill>
                <a:schemeClr val="tx1"/>
              </a:solidFill>
            </a:rPr>
            <a:t>月</a:t>
          </a:r>
          <a:r>
            <a:rPr lang="en-US" altLang="zh-TW" sz="1600" dirty="0" smtClean="0">
              <a:solidFill>
                <a:schemeClr val="tx1"/>
              </a:solidFill>
            </a:rPr>
            <a:t>2</a:t>
          </a:r>
          <a:r>
            <a:rPr lang="zh-TW" altLang="en-US" sz="1600" dirty="0" smtClean="0">
              <a:solidFill>
                <a:schemeClr val="tx1"/>
              </a:solidFill>
            </a:rPr>
            <a:t>日通車。</a:t>
          </a:r>
          <a:endParaRPr lang="zh-TW" altLang="en-US" sz="1600" dirty="0">
            <a:solidFill>
              <a:schemeClr val="tx1"/>
            </a:solidFill>
          </a:endParaRPr>
        </a:p>
      </dgm:t>
    </dgm:pt>
    <dgm:pt modelId="{C725D6D1-E65A-4CCB-8321-CC326DA16FE3}" type="parTrans" cxnId="{0D5DF44C-05CA-4332-8987-B079DD2C1870}">
      <dgm:prSet/>
      <dgm:spPr/>
      <dgm:t>
        <a:bodyPr/>
        <a:lstStyle/>
        <a:p>
          <a:endParaRPr lang="zh-TW" altLang="en-US"/>
        </a:p>
      </dgm:t>
    </dgm:pt>
    <dgm:pt modelId="{C7270739-2D33-4FA3-A077-E4F5D7559576}" type="sibTrans" cxnId="{0D5DF44C-05CA-4332-8987-B079DD2C1870}">
      <dgm:prSet/>
      <dgm:spPr/>
      <dgm:t>
        <a:bodyPr/>
        <a:lstStyle/>
        <a:p>
          <a:endParaRPr lang="zh-TW" altLang="en-US"/>
        </a:p>
      </dgm:t>
    </dgm:pt>
    <dgm:pt modelId="{E54F8602-0AD0-46B4-9C72-688E0A1BBAAB}" type="pres">
      <dgm:prSet presAssocID="{B0D3A707-0E52-4697-9326-CA315B92D4DD}" presName="Name0" presStyleCnt="0">
        <dgm:presLayoutVars>
          <dgm:dir/>
          <dgm:resizeHandles val="exact"/>
        </dgm:presLayoutVars>
      </dgm:prSet>
      <dgm:spPr/>
    </dgm:pt>
    <dgm:pt modelId="{F624606E-3F44-47E6-BA14-116A2C7E1548}" type="pres">
      <dgm:prSet presAssocID="{B0D3A707-0E52-4697-9326-CA315B92D4DD}" presName="bkgdShp" presStyleLbl="alignAccFollowNode1" presStyleIdx="0" presStyleCnt="1"/>
      <dgm:spPr/>
    </dgm:pt>
    <dgm:pt modelId="{91DDE576-90DA-4EF2-89CE-171DBA8F9D27}" type="pres">
      <dgm:prSet presAssocID="{B0D3A707-0E52-4697-9326-CA315B92D4DD}" presName="linComp" presStyleCnt="0"/>
      <dgm:spPr/>
    </dgm:pt>
    <dgm:pt modelId="{B9E05560-0B5F-4494-99C6-6B05D60EBA89}" type="pres">
      <dgm:prSet presAssocID="{61168FD7-3600-4844-968F-77BC776D425E}" presName="compNode" presStyleCnt="0"/>
      <dgm:spPr/>
    </dgm:pt>
    <dgm:pt modelId="{B3C3238D-DE9B-4453-B584-970BB9C582F6}" type="pres">
      <dgm:prSet presAssocID="{61168FD7-3600-4844-968F-77BC776D425E}" presName="node" presStyleLbl="node1" presStyleIdx="0" presStyleCnt="6">
        <dgm:presLayoutVars>
          <dgm:bulletEnabled val="1"/>
        </dgm:presLayoutVars>
      </dgm:prSet>
      <dgm:spPr/>
      <dgm:t>
        <a:bodyPr/>
        <a:lstStyle/>
        <a:p>
          <a:endParaRPr lang="zh-TW" altLang="en-US"/>
        </a:p>
      </dgm:t>
    </dgm:pt>
    <dgm:pt modelId="{FB17AEB2-2C6F-403F-B5B3-059AADBA61B3}" type="pres">
      <dgm:prSet presAssocID="{61168FD7-3600-4844-968F-77BC776D425E}" presName="invisiNode" presStyleLbl="node1" presStyleIdx="0" presStyleCnt="6"/>
      <dgm:spPr/>
    </dgm:pt>
    <dgm:pt modelId="{3132AF1D-5C8A-4FEB-973E-A107DEF04517}" type="pres">
      <dgm:prSet presAssocID="{61168FD7-3600-4844-968F-77BC776D425E}" presName="imagNode" presStyleLbl="fgImgPlace1" presStyleIdx="0" presStyleCnt="6"/>
      <dgm:spPr>
        <a:blipFill rotWithShape="0">
          <a:blip xmlns:r="http://schemas.openxmlformats.org/officeDocument/2006/relationships" r:embed="rId1"/>
          <a:stretch>
            <a:fillRect/>
          </a:stretch>
        </a:blipFill>
      </dgm:spPr>
    </dgm:pt>
    <dgm:pt modelId="{09D81D79-7EE0-42A9-A317-EC997E826606}" type="pres">
      <dgm:prSet presAssocID="{16519777-E5D5-4D87-84A7-52F805091BA4}" presName="sibTrans" presStyleLbl="sibTrans2D1" presStyleIdx="0" presStyleCnt="0"/>
      <dgm:spPr/>
      <dgm:t>
        <a:bodyPr/>
        <a:lstStyle/>
        <a:p>
          <a:endParaRPr lang="zh-TW" altLang="en-US"/>
        </a:p>
      </dgm:t>
    </dgm:pt>
    <dgm:pt modelId="{9905D337-9B37-4C9E-8E49-418A42654215}" type="pres">
      <dgm:prSet presAssocID="{73241F7E-240A-4D3B-BC7B-DA468E3ADBE3}" presName="compNode" presStyleCnt="0"/>
      <dgm:spPr/>
    </dgm:pt>
    <dgm:pt modelId="{37665A1E-5308-4714-8930-28C29F095949}" type="pres">
      <dgm:prSet presAssocID="{73241F7E-240A-4D3B-BC7B-DA468E3ADBE3}" presName="node" presStyleLbl="node1" presStyleIdx="1" presStyleCnt="6">
        <dgm:presLayoutVars>
          <dgm:bulletEnabled val="1"/>
        </dgm:presLayoutVars>
      </dgm:prSet>
      <dgm:spPr/>
      <dgm:t>
        <a:bodyPr/>
        <a:lstStyle/>
        <a:p>
          <a:endParaRPr lang="zh-TW" altLang="en-US"/>
        </a:p>
      </dgm:t>
    </dgm:pt>
    <dgm:pt modelId="{137135E6-67F4-480D-A7E1-5E58072A6595}" type="pres">
      <dgm:prSet presAssocID="{73241F7E-240A-4D3B-BC7B-DA468E3ADBE3}" presName="invisiNode" presStyleLbl="node1" presStyleIdx="1" presStyleCnt="6"/>
      <dgm:spPr/>
    </dgm:pt>
    <dgm:pt modelId="{D72433AB-A753-44B6-A6CA-0304734D37E4}" type="pres">
      <dgm:prSet presAssocID="{73241F7E-240A-4D3B-BC7B-DA468E3ADBE3}" presName="imagNode" presStyleLbl="fgImgPlace1" presStyleIdx="1" presStyleCnt="6"/>
      <dgm:spPr>
        <a:blipFill rotWithShape="0">
          <a:blip xmlns:r="http://schemas.openxmlformats.org/officeDocument/2006/relationships" r:embed="rId2"/>
          <a:stretch>
            <a:fillRect/>
          </a:stretch>
        </a:blipFill>
      </dgm:spPr>
    </dgm:pt>
    <dgm:pt modelId="{89B737DA-865A-498C-8A57-1E51A6C393B9}" type="pres">
      <dgm:prSet presAssocID="{C7270739-2D33-4FA3-A077-E4F5D7559576}" presName="sibTrans" presStyleLbl="sibTrans2D1" presStyleIdx="0" presStyleCnt="0"/>
      <dgm:spPr/>
      <dgm:t>
        <a:bodyPr/>
        <a:lstStyle/>
        <a:p>
          <a:endParaRPr lang="zh-TW" altLang="en-US"/>
        </a:p>
      </dgm:t>
    </dgm:pt>
    <dgm:pt modelId="{28941BDA-3E6C-4BB2-A3E4-D7FA06A56326}" type="pres">
      <dgm:prSet presAssocID="{D4644037-8CE0-439D-86F3-BA9FAB84D83F}" presName="compNode" presStyleCnt="0"/>
      <dgm:spPr/>
    </dgm:pt>
    <dgm:pt modelId="{08CB2549-83EE-41EF-BF4C-584BDA023089}" type="pres">
      <dgm:prSet presAssocID="{D4644037-8CE0-439D-86F3-BA9FAB84D83F}" presName="node" presStyleLbl="node1" presStyleIdx="2" presStyleCnt="6">
        <dgm:presLayoutVars>
          <dgm:bulletEnabled val="1"/>
        </dgm:presLayoutVars>
      </dgm:prSet>
      <dgm:spPr/>
      <dgm:t>
        <a:bodyPr/>
        <a:lstStyle/>
        <a:p>
          <a:endParaRPr lang="zh-TW" altLang="en-US"/>
        </a:p>
      </dgm:t>
    </dgm:pt>
    <dgm:pt modelId="{8CAA89F6-E52F-4053-94C9-634C7DC5A4C0}" type="pres">
      <dgm:prSet presAssocID="{D4644037-8CE0-439D-86F3-BA9FAB84D83F}" presName="invisiNode" presStyleLbl="node1" presStyleIdx="2" presStyleCnt="6"/>
      <dgm:spPr/>
    </dgm:pt>
    <dgm:pt modelId="{EB22F805-B9BE-45A1-BF1B-D3A161E56A2B}" type="pres">
      <dgm:prSet presAssocID="{D4644037-8CE0-439D-86F3-BA9FAB84D83F}" presName="imagNode" presStyleLbl="fgImgPlace1" presStyleIdx="2" presStyleCnt="6"/>
      <dgm:spPr>
        <a:blipFill rotWithShape="0">
          <a:blip xmlns:r="http://schemas.openxmlformats.org/officeDocument/2006/relationships" r:embed="rId3"/>
          <a:stretch>
            <a:fillRect/>
          </a:stretch>
        </a:blipFill>
      </dgm:spPr>
    </dgm:pt>
    <dgm:pt modelId="{AC30C7D7-5E55-464B-9DDD-0C3C4C604663}" type="pres">
      <dgm:prSet presAssocID="{6AC77335-347B-4A22-8C8C-DBBA297A9C48}" presName="sibTrans" presStyleLbl="sibTrans2D1" presStyleIdx="0" presStyleCnt="0"/>
      <dgm:spPr/>
      <dgm:t>
        <a:bodyPr/>
        <a:lstStyle/>
        <a:p>
          <a:endParaRPr lang="zh-TW" altLang="en-US"/>
        </a:p>
      </dgm:t>
    </dgm:pt>
    <dgm:pt modelId="{F8151530-0F34-4DEF-A9CC-9383828B9879}" type="pres">
      <dgm:prSet presAssocID="{22CFB224-2746-44F6-8419-04491AE413EA}" presName="compNode" presStyleCnt="0"/>
      <dgm:spPr/>
    </dgm:pt>
    <dgm:pt modelId="{60B89524-8C3A-4FA9-9116-83B463EDDF62}" type="pres">
      <dgm:prSet presAssocID="{22CFB224-2746-44F6-8419-04491AE413EA}" presName="node" presStyleLbl="node1" presStyleIdx="3" presStyleCnt="6">
        <dgm:presLayoutVars>
          <dgm:bulletEnabled val="1"/>
        </dgm:presLayoutVars>
      </dgm:prSet>
      <dgm:spPr/>
      <dgm:t>
        <a:bodyPr/>
        <a:lstStyle/>
        <a:p>
          <a:endParaRPr lang="zh-TW" altLang="en-US"/>
        </a:p>
      </dgm:t>
    </dgm:pt>
    <dgm:pt modelId="{9781CEBE-B772-41A4-872B-F38B69706629}" type="pres">
      <dgm:prSet presAssocID="{22CFB224-2746-44F6-8419-04491AE413EA}" presName="invisiNode" presStyleLbl="node1" presStyleIdx="3" presStyleCnt="6"/>
      <dgm:spPr/>
    </dgm:pt>
    <dgm:pt modelId="{FEB77414-24AE-4F02-9CBC-A37A674A9B6B}" type="pres">
      <dgm:prSet presAssocID="{22CFB224-2746-44F6-8419-04491AE413EA}" presName="imagNode" presStyleLbl="fgImgPlace1" presStyleIdx="3" presStyleCnt="6"/>
      <dgm:spPr>
        <a:blipFill rotWithShape="0">
          <a:blip xmlns:r="http://schemas.openxmlformats.org/officeDocument/2006/relationships" r:embed="rId4"/>
          <a:stretch>
            <a:fillRect/>
          </a:stretch>
        </a:blipFill>
      </dgm:spPr>
    </dgm:pt>
    <dgm:pt modelId="{CE2E5204-AFD6-4520-BBF1-91426B28B556}" type="pres">
      <dgm:prSet presAssocID="{05ABF9DB-89D4-419B-9E0B-2422E1DCCA1A}" presName="sibTrans" presStyleLbl="sibTrans2D1" presStyleIdx="0" presStyleCnt="0"/>
      <dgm:spPr/>
      <dgm:t>
        <a:bodyPr/>
        <a:lstStyle/>
        <a:p>
          <a:endParaRPr lang="zh-TW" altLang="en-US"/>
        </a:p>
      </dgm:t>
    </dgm:pt>
    <dgm:pt modelId="{5A2D211E-D1BF-474E-A722-0F04C0816244}" type="pres">
      <dgm:prSet presAssocID="{9C6500A2-ECCF-406A-ADAD-277DA780A2DC}" presName="compNode" presStyleCnt="0"/>
      <dgm:spPr/>
    </dgm:pt>
    <dgm:pt modelId="{A73B70C0-249A-4691-A988-CF3E74FDF86F}" type="pres">
      <dgm:prSet presAssocID="{9C6500A2-ECCF-406A-ADAD-277DA780A2DC}" presName="node" presStyleLbl="node1" presStyleIdx="4" presStyleCnt="6">
        <dgm:presLayoutVars>
          <dgm:bulletEnabled val="1"/>
        </dgm:presLayoutVars>
      </dgm:prSet>
      <dgm:spPr/>
      <dgm:t>
        <a:bodyPr/>
        <a:lstStyle/>
        <a:p>
          <a:endParaRPr lang="zh-TW" altLang="en-US"/>
        </a:p>
      </dgm:t>
    </dgm:pt>
    <dgm:pt modelId="{905ECF71-EEE6-4FC8-9CB7-13E387D5D75F}" type="pres">
      <dgm:prSet presAssocID="{9C6500A2-ECCF-406A-ADAD-277DA780A2DC}" presName="invisiNode" presStyleLbl="node1" presStyleIdx="4" presStyleCnt="6"/>
      <dgm:spPr/>
    </dgm:pt>
    <dgm:pt modelId="{1307DA6A-A91F-4AF3-9639-27550C5D5A92}" type="pres">
      <dgm:prSet presAssocID="{9C6500A2-ECCF-406A-ADAD-277DA780A2DC}" presName="imagNode" presStyleLbl="fgImgPlace1" presStyleIdx="4" presStyleCnt="6"/>
      <dgm:spPr>
        <a:blipFill rotWithShape="0">
          <a:blip xmlns:r="http://schemas.openxmlformats.org/officeDocument/2006/relationships" r:embed="rId5"/>
          <a:stretch>
            <a:fillRect/>
          </a:stretch>
        </a:blipFill>
      </dgm:spPr>
    </dgm:pt>
    <dgm:pt modelId="{5D2571C3-74A7-4A61-BE89-2E04FF9DEC1B}" type="pres">
      <dgm:prSet presAssocID="{4E810791-A1B3-46D4-B95A-1B46D84A5F5C}" presName="sibTrans" presStyleLbl="sibTrans2D1" presStyleIdx="0" presStyleCnt="0"/>
      <dgm:spPr/>
      <dgm:t>
        <a:bodyPr/>
        <a:lstStyle/>
        <a:p>
          <a:endParaRPr lang="zh-TW" altLang="en-US"/>
        </a:p>
      </dgm:t>
    </dgm:pt>
    <dgm:pt modelId="{D9814EFC-AA20-4A72-B462-9542A783E461}" type="pres">
      <dgm:prSet presAssocID="{84C7AA28-85CB-4C57-B5CC-077CE6E59D50}" presName="compNode" presStyleCnt="0"/>
      <dgm:spPr/>
    </dgm:pt>
    <dgm:pt modelId="{89EA8F1F-4EF4-4C6C-912F-C1DDD397AB86}" type="pres">
      <dgm:prSet presAssocID="{84C7AA28-85CB-4C57-B5CC-077CE6E59D50}" presName="node" presStyleLbl="node1" presStyleIdx="5" presStyleCnt="6">
        <dgm:presLayoutVars>
          <dgm:bulletEnabled val="1"/>
        </dgm:presLayoutVars>
      </dgm:prSet>
      <dgm:spPr/>
      <dgm:t>
        <a:bodyPr/>
        <a:lstStyle/>
        <a:p>
          <a:endParaRPr lang="zh-TW" altLang="en-US"/>
        </a:p>
      </dgm:t>
    </dgm:pt>
    <dgm:pt modelId="{ABC64EB4-B336-47B5-88D2-07EB007AC43F}" type="pres">
      <dgm:prSet presAssocID="{84C7AA28-85CB-4C57-B5CC-077CE6E59D50}" presName="invisiNode" presStyleLbl="node1" presStyleIdx="5" presStyleCnt="6"/>
      <dgm:spPr/>
    </dgm:pt>
    <dgm:pt modelId="{59C1B8A3-9D19-4FBD-BABD-B9667109BA7C}" type="pres">
      <dgm:prSet presAssocID="{84C7AA28-85CB-4C57-B5CC-077CE6E59D50}" presName="imagNode" presStyleLbl="fgImgPlace1" presStyleIdx="5" presStyleCnt="6"/>
      <dgm:spPr>
        <a:blipFill rotWithShape="0">
          <a:blip xmlns:r="http://schemas.openxmlformats.org/officeDocument/2006/relationships" r:embed="rId6"/>
          <a:stretch>
            <a:fillRect/>
          </a:stretch>
        </a:blipFill>
      </dgm:spPr>
    </dgm:pt>
  </dgm:ptLst>
  <dgm:cxnLst>
    <dgm:cxn modelId="{D1F4391B-3543-4811-BDB6-B491EFA6225F}" type="presOf" srcId="{C7270739-2D33-4FA3-A077-E4F5D7559576}" destId="{89B737DA-865A-498C-8A57-1E51A6C393B9}" srcOrd="0" destOrd="0" presId="urn:microsoft.com/office/officeart/2005/8/layout/pList2"/>
    <dgm:cxn modelId="{57FE8E0E-940F-47CF-8407-8FE653A359AC}" type="presOf" srcId="{22CFB224-2746-44F6-8419-04491AE413EA}" destId="{60B89524-8C3A-4FA9-9116-83B463EDDF62}" srcOrd="0" destOrd="0" presId="urn:microsoft.com/office/officeart/2005/8/layout/pList2"/>
    <dgm:cxn modelId="{787506D4-4C6E-4152-9AA6-B4872493D4ED}" type="presOf" srcId="{84C7AA28-85CB-4C57-B5CC-077CE6E59D50}" destId="{89EA8F1F-4EF4-4C6C-912F-C1DDD397AB86}" srcOrd="0" destOrd="0" presId="urn:microsoft.com/office/officeart/2005/8/layout/pList2"/>
    <dgm:cxn modelId="{9F1AE699-9127-4FFF-A401-E87C798AAA5C}" srcId="{B0D3A707-0E52-4697-9326-CA315B92D4DD}" destId="{D4644037-8CE0-439D-86F3-BA9FAB84D83F}" srcOrd="2" destOrd="0" parTransId="{69338ABC-3628-4B14-B018-FD3BB9074980}" sibTransId="{6AC77335-347B-4A22-8C8C-DBBA297A9C48}"/>
    <dgm:cxn modelId="{16216D54-B4B9-49D6-BE6D-6F8836141C9A}" type="presOf" srcId="{61168FD7-3600-4844-968F-77BC776D425E}" destId="{B3C3238D-DE9B-4453-B584-970BB9C582F6}" srcOrd="0" destOrd="0" presId="urn:microsoft.com/office/officeart/2005/8/layout/pList2"/>
    <dgm:cxn modelId="{4979A7AD-F1D5-4CA8-B03A-245E0B91C5A0}" srcId="{B0D3A707-0E52-4697-9326-CA315B92D4DD}" destId="{9C6500A2-ECCF-406A-ADAD-277DA780A2DC}" srcOrd="4" destOrd="0" parTransId="{63EC3511-C9FE-463C-B7D9-E94382B2EC7A}" sibTransId="{4E810791-A1B3-46D4-B95A-1B46D84A5F5C}"/>
    <dgm:cxn modelId="{8EFAB59F-3FD5-472C-8F36-9F95F7A5382C}" type="presOf" srcId="{73241F7E-240A-4D3B-BC7B-DA468E3ADBE3}" destId="{37665A1E-5308-4714-8930-28C29F095949}" srcOrd="0" destOrd="0" presId="urn:microsoft.com/office/officeart/2005/8/layout/pList2"/>
    <dgm:cxn modelId="{0D5DF44C-05CA-4332-8987-B079DD2C1870}" srcId="{B0D3A707-0E52-4697-9326-CA315B92D4DD}" destId="{73241F7E-240A-4D3B-BC7B-DA468E3ADBE3}" srcOrd="1" destOrd="0" parTransId="{C725D6D1-E65A-4CCB-8321-CC326DA16FE3}" sibTransId="{C7270739-2D33-4FA3-A077-E4F5D7559576}"/>
    <dgm:cxn modelId="{EEA53B53-95F5-4BF0-B378-E9CAA1111292}" srcId="{B0D3A707-0E52-4697-9326-CA315B92D4DD}" destId="{84C7AA28-85CB-4C57-B5CC-077CE6E59D50}" srcOrd="5" destOrd="0" parTransId="{586E5F4A-073E-42FA-BADA-DB2485886DEB}" sibTransId="{1696EA72-EA1A-4E6C-911D-CD98199DD896}"/>
    <dgm:cxn modelId="{22982D51-3910-4DC5-B6E1-8655CC26ABCE}" type="presOf" srcId="{4E810791-A1B3-46D4-B95A-1B46D84A5F5C}" destId="{5D2571C3-74A7-4A61-BE89-2E04FF9DEC1B}" srcOrd="0" destOrd="0" presId="urn:microsoft.com/office/officeart/2005/8/layout/pList2"/>
    <dgm:cxn modelId="{F986DE33-4686-4B0C-A855-DAA95E58D477}" type="presOf" srcId="{9C6500A2-ECCF-406A-ADAD-277DA780A2DC}" destId="{A73B70C0-249A-4691-A988-CF3E74FDF86F}" srcOrd="0" destOrd="0" presId="urn:microsoft.com/office/officeart/2005/8/layout/pList2"/>
    <dgm:cxn modelId="{EED90F42-0E42-4D18-B294-3B3AC58A1532}" type="presOf" srcId="{B0D3A707-0E52-4697-9326-CA315B92D4DD}" destId="{E54F8602-0AD0-46B4-9C72-688E0A1BBAAB}" srcOrd="0" destOrd="0" presId="urn:microsoft.com/office/officeart/2005/8/layout/pList2"/>
    <dgm:cxn modelId="{8F07F9AB-1EE8-469F-A5F4-7270E9B9E581}" type="presOf" srcId="{D4644037-8CE0-439D-86F3-BA9FAB84D83F}" destId="{08CB2549-83EE-41EF-BF4C-584BDA023089}" srcOrd="0" destOrd="0" presId="urn:microsoft.com/office/officeart/2005/8/layout/pList2"/>
    <dgm:cxn modelId="{ADC1C4B8-308F-44FF-9126-D09054E12BFF}" type="presOf" srcId="{6AC77335-347B-4A22-8C8C-DBBA297A9C48}" destId="{AC30C7D7-5E55-464B-9DDD-0C3C4C604663}" srcOrd="0" destOrd="0" presId="urn:microsoft.com/office/officeart/2005/8/layout/pList2"/>
    <dgm:cxn modelId="{0CB917CF-3A33-4A0E-9CD9-803298DBAA89}" type="presOf" srcId="{16519777-E5D5-4D87-84A7-52F805091BA4}" destId="{09D81D79-7EE0-42A9-A317-EC997E826606}" srcOrd="0" destOrd="0" presId="urn:microsoft.com/office/officeart/2005/8/layout/pList2"/>
    <dgm:cxn modelId="{E88A1166-37CE-46F0-80B1-5920D815CD14}" type="presOf" srcId="{05ABF9DB-89D4-419B-9E0B-2422E1DCCA1A}" destId="{CE2E5204-AFD6-4520-BBF1-91426B28B556}" srcOrd="0" destOrd="0" presId="urn:microsoft.com/office/officeart/2005/8/layout/pList2"/>
    <dgm:cxn modelId="{2C664CC7-795D-4013-B1DB-8FB41D3837B5}" srcId="{B0D3A707-0E52-4697-9326-CA315B92D4DD}" destId="{22CFB224-2746-44F6-8419-04491AE413EA}" srcOrd="3" destOrd="0" parTransId="{19F9181A-EA9A-4E96-95C7-3EDD6EADE75A}" sibTransId="{05ABF9DB-89D4-419B-9E0B-2422E1DCCA1A}"/>
    <dgm:cxn modelId="{CADDD3C4-8C41-46CA-898E-7CB410157159}" srcId="{B0D3A707-0E52-4697-9326-CA315B92D4DD}" destId="{61168FD7-3600-4844-968F-77BC776D425E}" srcOrd="0" destOrd="0" parTransId="{BCCE07A2-3A51-4362-897A-84C055B59E0B}" sibTransId="{16519777-E5D5-4D87-84A7-52F805091BA4}"/>
    <dgm:cxn modelId="{0744C36F-3AAE-4E38-ACC5-BF24769398D0}" type="presParOf" srcId="{E54F8602-0AD0-46B4-9C72-688E0A1BBAAB}" destId="{F624606E-3F44-47E6-BA14-116A2C7E1548}" srcOrd="0" destOrd="0" presId="urn:microsoft.com/office/officeart/2005/8/layout/pList2"/>
    <dgm:cxn modelId="{959AA45C-489B-46E9-BC47-08DB57A3AAF5}" type="presParOf" srcId="{E54F8602-0AD0-46B4-9C72-688E0A1BBAAB}" destId="{91DDE576-90DA-4EF2-89CE-171DBA8F9D27}" srcOrd="1" destOrd="0" presId="urn:microsoft.com/office/officeart/2005/8/layout/pList2"/>
    <dgm:cxn modelId="{7BB920BF-7961-499B-B4A5-644065666EC0}" type="presParOf" srcId="{91DDE576-90DA-4EF2-89CE-171DBA8F9D27}" destId="{B9E05560-0B5F-4494-99C6-6B05D60EBA89}" srcOrd="0" destOrd="0" presId="urn:microsoft.com/office/officeart/2005/8/layout/pList2"/>
    <dgm:cxn modelId="{CEF57513-2BFD-4A04-95B8-7235B2576D65}" type="presParOf" srcId="{B9E05560-0B5F-4494-99C6-6B05D60EBA89}" destId="{B3C3238D-DE9B-4453-B584-970BB9C582F6}" srcOrd="0" destOrd="0" presId="urn:microsoft.com/office/officeart/2005/8/layout/pList2"/>
    <dgm:cxn modelId="{2C636057-49A9-4064-A59D-8060D0AACC03}" type="presParOf" srcId="{B9E05560-0B5F-4494-99C6-6B05D60EBA89}" destId="{FB17AEB2-2C6F-403F-B5B3-059AADBA61B3}" srcOrd="1" destOrd="0" presId="urn:microsoft.com/office/officeart/2005/8/layout/pList2"/>
    <dgm:cxn modelId="{545E6DB7-490E-42BE-9025-9EB5D736CFAE}" type="presParOf" srcId="{B9E05560-0B5F-4494-99C6-6B05D60EBA89}" destId="{3132AF1D-5C8A-4FEB-973E-A107DEF04517}" srcOrd="2" destOrd="0" presId="urn:microsoft.com/office/officeart/2005/8/layout/pList2"/>
    <dgm:cxn modelId="{21B81E18-E0FF-420B-9AC6-D477E28395BE}" type="presParOf" srcId="{91DDE576-90DA-4EF2-89CE-171DBA8F9D27}" destId="{09D81D79-7EE0-42A9-A317-EC997E826606}" srcOrd="1" destOrd="0" presId="urn:microsoft.com/office/officeart/2005/8/layout/pList2"/>
    <dgm:cxn modelId="{F3D60B56-BB16-4412-A174-9AD226B1BB51}" type="presParOf" srcId="{91DDE576-90DA-4EF2-89CE-171DBA8F9D27}" destId="{9905D337-9B37-4C9E-8E49-418A42654215}" srcOrd="2" destOrd="0" presId="urn:microsoft.com/office/officeart/2005/8/layout/pList2"/>
    <dgm:cxn modelId="{2FEEFC64-7E21-4B69-AE49-315B20D991EA}" type="presParOf" srcId="{9905D337-9B37-4C9E-8E49-418A42654215}" destId="{37665A1E-5308-4714-8930-28C29F095949}" srcOrd="0" destOrd="0" presId="urn:microsoft.com/office/officeart/2005/8/layout/pList2"/>
    <dgm:cxn modelId="{A8E61336-8075-4A86-9F82-0E4672B24269}" type="presParOf" srcId="{9905D337-9B37-4C9E-8E49-418A42654215}" destId="{137135E6-67F4-480D-A7E1-5E58072A6595}" srcOrd="1" destOrd="0" presId="urn:microsoft.com/office/officeart/2005/8/layout/pList2"/>
    <dgm:cxn modelId="{73748282-13C5-4F80-8FA3-FE6E395F30AF}" type="presParOf" srcId="{9905D337-9B37-4C9E-8E49-418A42654215}" destId="{D72433AB-A753-44B6-A6CA-0304734D37E4}" srcOrd="2" destOrd="0" presId="urn:microsoft.com/office/officeart/2005/8/layout/pList2"/>
    <dgm:cxn modelId="{15BFE46D-D5C4-4A07-8711-B42E75D15552}" type="presParOf" srcId="{91DDE576-90DA-4EF2-89CE-171DBA8F9D27}" destId="{89B737DA-865A-498C-8A57-1E51A6C393B9}" srcOrd="3" destOrd="0" presId="urn:microsoft.com/office/officeart/2005/8/layout/pList2"/>
    <dgm:cxn modelId="{37991C3E-ADF2-4294-A607-2721B152610D}" type="presParOf" srcId="{91DDE576-90DA-4EF2-89CE-171DBA8F9D27}" destId="{28941BDA-3E6C-4BB2-A3E4-D7FA06A56326}" srcOrd="4" destOrd="0" presId="urn:microsoft.com/office/officeart/2005/8/layout/pList2"/>
    <dgm:cxn modelId="{039737D1-2B47-4900-BB28-326A3F482304}" type="presParOf" srcId="{28941BDA-3E6C-4BB2-A3E4-D7FA06A56326}" destId="{08CB2549-83EE-41EF-BF4C-584BDA023089}" srcOrd="0" destOrd="0" presId="urn:microsoft.com/office/officeart/2005/8/layout/pList2"/>
    <dgm:cxn modelId="{1AABBBD1-CA6E-4744-965F-94CF5C2887B9}" type="presParOf" srcId="{28941BDA-3E6C-4BB2-A3E4-D7FA06A56326}" destId="{8CAA89F6-E52F-4053-94C9-634C7DC5A4C0}" srcOrd="1" destOrd="0" presId="urn:microsoft.com/office/officeart/2005/8/layout/pList2"/>
    <dgm:cxn modelId="{F19D700F-668B-4F5E-9632-1B5C1DBCAFEC}" type="presParOf" srcId="{28941BDA-3E6C-4BB2-A3E4-D7FA06A56326}" destId="{EB22F805-B9BE-45A1-BF1B-D3A161E56A2B}" srcOrd="2" destOrd="0" presId="urn:microsoft.com/office/officeart/2005/8/layout/pList2"/>
    <dgm:cxn modelId="{B67EE8EF-9166-4B85-A9EF-1A63EB1687E7}" type="presParOf" srcId="{91DDE576-90DA-4EF2-89CE-171DBA8F9D27}" destId="{AC30C7D7-5E55-464B-9DDD-0C3C4C604663}" srcOrd="5" destOrd="0" presId="urn:microsoft.com/office/officeart/2005/8/layout/pList2"/>
    <dgm:cxn modelId="{EF454BA4-D653-4D2C-B964-60E3F8F1E6C8}" type="presParOf" srcId="{91DDE576-90DA-4EF2-89CE-171DBA8F9D27}" destId="{F8151530-0F34-4DEF-A9CC-9383828B9879}" srcOrd="6" destOrd="0" presId="urn:microsoft.com/office/officeart/2005/8/layout/pList2"/>
    <dgm:cxn modelId="{84A5E417-B786-4C5F-9301-D8EF4A4100F3}" type="presParOf" srcId="{F8151530-0F34-4DEF-A9CC-9383828B9879}" destId="{60B89524-8C3A-4FA9-9116-83B463EDDF62}" srcOrd="0" destOrd="0" presId="urn:microsoft.com/office/officeart/2005/8/layout/pList2"/>
    <dgm:cxn modelId="{766BF324-7E5E-4A8E-B0B1-B7C19420C37E}" type="presParOf" srcId="{F8151530-0F34-4DEF-A9CC-9383828B9879}" destId="{9781CEBE-B772-41A4-872B-F38B69706629}" srcOrd="1" destOrd="0" presId="urn:microsoft.com/office/officeart/2005/8/layout/pList2"/>
    <dgm:cxn modelId="{1A41F95E-9252-4A47-825D-44D1FA212556}" type="presParOf" srcId="{F8151530-0F34-4DEF-A9CC-9383828B9879}" destId="{FEB77414-24AE-4F02-9CBC-A37A674A9B6B}" srcOrd="2" destOrd="0" presId="urn:microsoft.com/office/officeart/2005/8/layout/pList2"/>
    <dgm:cxn modelId="{66EBBB02-A36A-4DC9-9B0B-D6E07902FCEF}" type="presParOf" srcId="{91DDE576-90DA-4EF2-89CE-171DBA8F9D27}" destId="{CE2E5204-AFD6-4520-BBF1-91426B28B556}" srcOrd="7" destOrd="0" presId="urn:microsoft.com/office/officeart/2005/8/layout/pList2"/>
    <dgm:cxn modelId="{A578031A-9AEC-4ADD-BB35-AF878FE8BABF}" type="presParOf" srcId="{91DDE576-90DA-4EF2-89CE-171DBA8F9D27}" destId="{5A2D211E-D1BF-474E-A722-0F04C0816244}" srcOrd="8" destOrd="0" presId="urn:microsoft.com/office/officeart/2005/8/layout/pList2"/>
    <dgm:cxn modelId="{8417180C-F87F-49F1-9E9A-12FA75433A83}" type="presParOf" srcId="{5A2D211E-D1BF-474E-A722-0F04C0816244}" destId="{A73B70C0-249A-4691-A988-CF3E74FDF86F}" srcOrd="0" destOrd="0" presId="urn:microsoft.com/office/officeart/2005/8/layout/pList2"/>
    <dgm:cxn modelId="{97C6BAD3-6E41-4E97-8B44-F45C19F9B34A}" type="presParOf" srcId="{5A2D211E-D1BF-474E-A722-0F04C0816244}" destId="{905ECF71-EEE6-4FC8-9CB7-13E387D5D75F}" srcOrd="1" destOrd="0" presId="urn:microsoft.com/office/officeart/2005/8/layout/pList2"/>
    <dgm:cxn modelId="{070F75B5-31E7-4885-A4E3-6C0AE85C67E7}" type="presParOf" srcId="{5A2D211E-D1BF-474E-A722-0F04C0816244}" destId="{1307DA6A-A91F-4AF3-9639-27550C5D5A92}" srcOrd="2" destOrd="0" presId="urn:microsoft.com/office/officeart/2005/8/layout/pList2"/>
    <dgm:cxn modelId="{F525D384-B9D0-476A-A6BE-289014496877}" type="presParOf" srcId="{91DDE576-90DA-4EF2-89CE-171DBA8F9D27}" destId="{5D2571C3-74A7-4A61-BE89-2E04FF9DEC1B}" srcOrd="9" destOrd="0" presId="urn:microsoft.com/office/officeart/2005/8/layout/pList2"/>
    <dgm:cxn modelId="{AF796363-CA86-4EC8-A8F4-DF4A79B9B08D}" type="presParOf" srcId="{91DDE576-90DA-4EF2-89CE-171DBA8F9D27}" destId="{D9814EFC-AA20-4A72-B462-9542A783E461}" srcOrd="10" destOrd="0" presId="urn:microsoft.com/office/officeart/2005/8/layout/pList2"/>
    <dgm:cxn modelId="{3DD83884-8715-41BC-B20A-552EB16B4A24}" type="presParOf" srcId="{D9814EFC-AA20-4A72-B462-9542A783E461}" destId="{89EA8F1F-4EF4-4C6C-912F-C1DDD397AB86}" srcOrd="0" destOrd="0" presId="urn:microsoft.com/office/officeart/2005/8/layout/pList2"/>
    <dgm:cxn modelId="{BBB08DE0-0DB1-479D-B792-F2291BB0E441}" type="presParOf" srcId="{D9814EFC-AA20-4A72-B462-9542A783E461}" destId="{ABC64EB4-B336-47B5-88D2-07EB007AC43F}" srcOrd="1" destOrd="0" presId="urn:microsoft.com/office/officeart/2005/8/layout/pList2"/>
    <dgm:cxn modelId="{82FF1242-BC64-4F0C-9DB5-802FB7A8C6F9}" type="presParOf" srcId="{D9814EFC-AA20-4A72-B462-9542A783E461}" destId="{59C1B8A3-9D19-4FBD-BABD-B9667109BA7C}" srcOrd="2" destOrd="0" presId="urn:microsoft.com/office/officeart/2005/8/layout/pList2"/>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B3E0808A-F24A-40BE-88A5-B4DC71796155}" type="doc">
      <dgm:prSet loTypeId="urn:microsoft.com/office/officeart/2005/8/layout/bProcess3" loCatId="process" qsTypeId="urn:microsoft.com/office/officeart/2005/8/quickstyle/simple3" qsCatId="simple" csTypeId="urn:microsoft.com/office/officeart/2005/8/colors/colorful3" csCatId="colorful" phldr="1"/>
      <dgm:spPr/>
      <dgm:t>
        <a:bodyPr/>
        <a:lstStyle/>
        <a:p>
          <a:endParaRPr lang="zh-TW" altLang="en-US"/>
        </a:p>
      </dgm:t>
    </dgm:pt>
    <dgm:pt modelId="{BC7DE110-2662-447C-84A4-D6B250C48A8A}">
      <dgm:prSet phldrT="[文字]"/>
      <dgm:spPr/>
      <dgm:t>
        <a:bodyPr/>
        <a:lstStyle/>
        <a:p>
          <a:pPr algn="l"/>
          <a:r>
            <a:rPr lang="zh-TW" altLang="en-US" dirty="0" smtClean="0"/>
            <a:t>埔尾營區整建工程計畫、陸軍北大營區整建工程計畫，</a:t>
          </a:r>
          <a:r>
            <a:rPr lang="en-US" altLang="en-US" dirty="0" smtClean="0"/>
            <a:t>106</a:t>
          </a:r>
          <a:r>
            <a:rPr lang="zh-TW" altLang="en-US" dirty="0" smtClean="0"/>
            <a:t>年</a:t>
          </a:r>
          <a:r>
            <a:rPr lang="en-US" altLang="en-US" dirty="0" smtClean="0"/>
            <a:t>6</a:t>
          </a:r>
          <a:r>
            <a:rPr lang="zh-TW" altLang="en-US" dirty="0" smtClean="0"/>
            <a:t>月完工。</a:t>
          </a:r>
          <a:endParaRPr lang="zh-TW" altLang="en-US" dirty="0"/>
        </a:p>
      </dgm:t>
    </dgm:pt>
    <dgm:pt modelId="{B6894393-7DCD-4994-991B-C8CBCAAF58A4}" type="parTrans" cxnId="{73231D6E-D138-41B3-B31C-F3AD6B55DDE4}">
      <dgm:prSet/>
      <dgm:spPr/>
      <dgm:t>
        <a:bodyPr/>
        <a:lstStyle/>
        <a:p>
          <a:pPr algn="l"/>
          <a:endParaRPr lang="zh-TW" altLang="en-US">
            <a:solidFill>
              <a:schemeClr val="bg1"/>
            </a:solidFill>
          </a:endParaRPr>
        </a:p>
      </dgm:t>
    </dgm:pt>
    <dgm:pt modelId="{884B9645-9134-4030-B6AB-058BB0553EEE}" type="sibTrans" cxnId="{73231D6E-D138-41B3-B31C-F3AD6B55DDE4}">
      <dgm:prSet/>
      <dgm:spPr/>
      <dgm:t>
        <a:bodyPr/>
        <a:lstStyle/>
        <a:p>
          <a:pPr algn="l"/>
          <a:endParaRPr lang="zh-TW" altLang="en-US">
            <a:solidFill>
              <a:schemeClr val="bg1"/>
            </a:solidFill>
          </a:endParaRPr>
        </a:p>
      </dgm:t>
    </dgm:pt>
    <dgm:pt modelId="{703E0993-CF87-43BD-AE1D-D27EE71CEC1A}">
      <dgm:prSet phldrT="[文字]"/>
      <dgm:spPr/>
      <dgm:t>
        <a:bodyPr/>
        <a:lstStyle/>
        <a:p>
          <a:pPr algn="l"/>
          <a:r>
            <a:rPr lang="zh-TW" altLang="en-US" dirty="0" smtClean="0"/>
            <a:t>國家運動園區計畫，國家射擊訓練基地</a:t>
          </a:r>
          <a:r>
            <a:rPr lang="en-US" altLang="en-US" dirty="0" smtClean="0"/>
            <a:t>-</a:t>
          </a:r>
          <a:r>
            <a:rPr lang="zh-TW" altLang="en-US" dirty="0" smtClean="0"/>
            <a:t>公西靶場</a:t>
          </a:r>
          <a:r>
            <a:rPr lang="en-US" altLang="en-US" dirty="0" smtClean="0"/>
            <a:t>106</a:t>
          </a:r>
          <a:r>
            <a:rPr lang="zh-TW" altLang="en-US" dirty="0" smtClean="0"/>
            <a:t>年</a:t>
          </a:r>
          <a:r>
            <a:rPr lang="en-US" altLang="en-US" dirty="0" smtClean="0"/>
            <a:t>6</a:t>
          </a:r>
          <a:r>
            <a:rPr lang="zh-TW" altLang="en-US" dirty="0" smtClean="0"/>
            <a:t>月啟用。</a:t>
          </a:r>
          <a:endParaRPr lang="zh-TW" altLang="en-US" dirty="0"/>
        </a:p>
      </dgm:t>
    </dgm:pt>
    <dgm:pt modelId="{A07753C1-7E86-47EF-9792-CE8F148AD298}" type="parTrans" cxnId="{B984CB95-E85C-47DF-A370-25AF42564406}">
      <dgm:prSet/>
      <dgm:spPr/>
      <dgm:t>
        <a:bodyPr/>
        <a:lstStyle/>
        <a:p>
          <a:pPr algn="l"/>
          <a:endParaRPr lang="zh-TW" altLang="en-US">
            <a:solidFill>
              <a:schemeClr val="bg1"/>
            </a:solidFill>
          </a:endParaRPr>
        </a:p>
      </dgm:t>
    </dgm:pt>
    <dgm:pt modelId="{E3991AA2-0DEB-4F07-B895-C3133FBD86BF}" type="sibTrans" cxnId="{B984CB95-E85C-47DF-A370-25AF42564406}">
      <dgm:prSet/>
      <dgm:spPr/>
      <dgm:t>
        <a:bodyPr/>
        <a:lstStyle/>
        <a:p>
          <a:pPr algn="l"/>
          <a:endParaRPr lang="zh-TW" altLang="en-US">
            <a:solidFill>
              <a:schemeClr val="bg1"/>
            </a:solidFill>
          </a:endParaRPr>
        </a:p>
      </dgm:t>
    </dgm:pt>
    <dgm:pt modelId="{0D561930-8E07-469F-BC6B-9BB8F96F7EE0}">
      <dgm:prSet phldrT="[文字]"/>
      <dgm:spPr/>
      <dgm:t>
        <a:bodyPr/>
        <a:lstStyle/>
        <a:p>
          <a:pPr algn="l"/>
          <a:r>
            <a:rPr lang="zh-TW" altLang="en-US" dirty="0" smtClean="0"/>
            <a:t>緊急供水工程暨水庫更新改善計畫，中庄調整池</a:t>
          </a:r>
          <a:r>
            <a:rPr lang="en-US" altLang="en-US" dirty="0" smtClean="0"/>
            <a:t>106</a:t>
          </a:r>
          <a:r>
            <a:rPr lang="zh-TW" altLang="en-US" dirty="0" smtClean="0"/>
            <a:t>年</a:t>
          </a:r>
          <a:r>
            <a:rPr lang="en-US" altLang="en-US" dirty="0" smtClean="0"/>
            <a:t>6</a:t>
          </a:r>
          <a:r>
            <a:rPr lang="zh-TW" altLang="en-US" dirty="0" smtClean="0"/>
            <a:t>月啟用。</a:t>
          </a:r>
          <a:endParaRPr lang="zh-TW" altLang="en-US" dirty="0"/>
        </a:p>
      </dgm:t>
    </dgm:pt>
    <dgm:pt modelId="{38FDDA4A-7537-4C19-88FC-90076A2044A6}" type="parTrans" cxnId="{72310C6E-2398-4CDB-8267-86B0DD01118E}">
      <dgm:prSet/>
      <dgm:spPr/>
      <dgm:t>
        <a:bodyPr/>
        <a:lstStyle/>
        <a:p>
          <a:pPr algn="l"/>
          <a:endParaRPr lang="zh-TW" altLang="en-US">
            <a:solidFill>
              <a:schemeClr val="bg1"/>
            </a:solidFill>
          </a:endParaRPr>
        </a:p>
      </dgm:t>
    </dgm:pt>
    <dgm:pt modelId="{5668691D-B1E7-44E5-85E7-10602CE2DFF5}" type="sibTrans" cxnId="{72310C6E-2398-4CDB-8267-86B0DD01118E}">
      <dgm:prSet/>
      <dgm:spPr/>
      <dgm:t>
        <a:bodyPr/>
        <a:lstStyle/>
        <a:p>
          <a:pPr algn="l"/>
          <a:endParaRPr lang="zh-TW" altLang="en-US">
            <a:solidFill>
              <a:schemeClr val="bg1"/>
            </a:solidFill>
          </a:endParaRPr>
        </a:p>
      </dgm:t>
    </dgm:pt>
    <dgm:pt modelId="{2923B12C-D682-478B-9EFB-2B3343DB8530}">
      <dgm:prSet phldrT="[文字]"/>
      <dgm:spPr/>
      <dgm:t>
        <a:bodyPr/>
        <a:lstStyle/>
        <a:p>
          <a:pPr algn="l"/>
          <a:r>
            <a:rPr lang="zh-TW" altLang="en-US" dirty="0" smtClean="0"/>
            <a:t>臺中、臺北榮民總醫院新門診大樓興建計畫，分別於</a:t>
          </a:r>
          <a:r>
            <a:rPr lang="en-US" altLang="en-US" dirty="0" smtClean="0"/>
            <a:t>106</a:t>
          </a:r>
          <a:r>
            <a:rPr lang="zh-TW" altLang="en-US" dirty="0" smtClean="0"/>
            <a:t>年</a:t>
          </a:r>
          <a:r>
            <a:rPr lang="en-US" altLang="en-US" dirty="0" smtClean="0"/>
            <a:t>5</a:t>
          </a:r>
          <a:r>
            <a:rPr lang="zh-TW" altLang="en-US" dirty="0" smtClean="0"/>
            <a:t>月</a:t>
          </a:r>
          <a:r>
            <a:rPr lang="en-US" altLang="en-US" dirty="0" smtClean="0"/>
            <a:t>9</a:t>
          </a:r>
          <a:r>
            <a:rPr lang="zh-TW" altLang="en-US" dirty="0" smtClean="0"/>
            <a:t>日啟用、</a:t>
          </a:r>
          <a:r>
            <a:rPr lang="en-US" altLang="zh-TW" dirty="0" smtClean="0"/>
            <a:t>5</a:t>
          </a:r>
          <a:r>
            <a:rPr lang="zh-TW" altLang="en-US" dirty="0" smtClean="0"/>
            <a:t>月</a:t>
          </a:r>
          <a:r>
            <a:rPr lang="en-US" altLang="zh-TW" dirty="0" smtClean="0"/>
            <a:t>20</a:t>
          </a:r>
          <a:r>
            <a:rPr lang="zh-TW" altLang="en-US" dirty="0" smtClean="0"/>
            <a:t>日竣工。</a:t>
          </a:r>
          <a:endParaRPr lang="zh-TW" altLang="en-US" dirty="0"/>
        </a:p>
      </dgm:t>
    </dgm:pt>
    <dgm:pt modelId="{E82896C3-07CB-44F2-90C0-410119A7DBA3}" type="parTrans" cxnId="{BC516944-9417-4379-863A-E101EA17C91E}">
      <dgm:prSet/>
      <dgm:spPr/>
      <dgm:t>
        <a:bodyPr/>
        <a:lstStyle/>
        <a:p>
          <a:pPr algn="l"/>
          <a:endParaRPr lang="zh-TW" altLang="en-US">
            <a:solidFill>
              <a:schemeClr val="bg1"/>
            </a:solidFill>
          </a:endParaRPr>
        </a:p>
      </dgm:t>
    </dgm:pt>
    <dgm:pt modelId="{26728C26-2740-4C01-9FBF-BA23C2847506}" type="sibTrans" cxnId="{BC516944-9417-4379-863A-E101EA17C91E}">
      <dgm:prSet/>
      <dgm:spPr/>
      <dgm:t>
        <a:bodyPr/>
        <a:lstStyle/>
        <a:p>
          <a:pPr algn="l"/>
          <a:endParaRPr lang="zh-TW" altLang="en-US">
            <a:solidFill>
              <a:schemeClr val="bg1"/>
            </a:solidFill>
          </a:endParaRPr>
        </a:p>
      </dgm:t>
    </dgm:pt>
    <dgm:pt modelId="{76363AD0-6E8E-45B1-90A3-EB9DDB71D83B}">
      <dgm:prSet phldrT="[文字]"/>
      <dgm:spPr/>
      <dgm:t>
        <a:bodyPr/>
        <a:lstStyle/>
        <a:p>
          <a:pPr algn="l"/>
          <a:r>
            <a:rPr lang="zh-TW" altLang="en-US" dirty="0" smtClean="0"/>
            <a:t>污水下水道建設計畫，文山水資源回收中心</a:t>
          </a:r>
          <a:r>
            <a:rPr lang="en-US" altLang="en-US" dirty="0" smtClean="0"/>
            <a:t>106</a:t>
          </a:r>
          <a:r>
            <a:rPr lang="zh-TW" altLang="en-US" dirty="0" smtClean="0"/>
            <a:t>年</a:t>
          </a:r>
          <a:r>
            <a:rPr lang="en-US" altLang="en-US" dirty="0" smtClean="0"/>
            <a:t>5</a:t>
          </a:r>
          <a:r>
            <a:rPr lang="zh-TW" altLang="en-US" dirty="0" smtClean="0"/>
            <a:t>月通水。</a:t>
          </a:r>
          <a:endParaRPr lang="zh-TW" altLang="en-US" dirty="0"/>
        </a:p>
      </dgm:t>
    </dgm:pt>
    <dgm:pt modelId="{9F0CFF36-FB7D-460A-B7C5-953B6D259D0C}" type="parTrans" cxnId="{502FEF1E-D75B-4B30-AED2-4178BEAA01D7}">
      <dgm:prSet/>
      <dgm:spPr/>
      <dgm:t>
        <a:bodyPr/>
        <a:lstStyle/>
        <a:p>
          <a:pPr algn="l"/>
          <a:endParaRPr lang="zh-TW" altLang="en-US">
            <a:solidFill>
              <a:schemeClr val="bg1"/>
            </a:solidFill>
          </a:endParaRPr>
        </a:p>
      </dgm:t>
    </dgm:pt>
    <dgm:pt modelId="{C325BB94-8439-45B4-B9D5-1219105F128A}" type="sibTrans" cxnId="{502FEF1E-D75B-4B30-AED2-4178BEAA01D7}">
      <dgm:prSet/>
      <dgm:spPr/>
      <dgm:t>
        <a:bodyPr/>
        <a:lstStyle/>
        <a:p>
          <a:pPr algn="l"/>
          <a:endParaRPr lang="zh-TW" altLang="en-US">
            <a:solidFill>
              <a:schemeClr val="bg1"/>
            </a:solidFill>
          </a:endParaRPr>
        </a:p>
      </dgm:t>
    </dgm:pt>
    <dgm:pt modelId="{A8DD9B00-F892-45E9-84F4-6A8E5830E4E0}">
      <dgm:prSet phldrT="[文字]"/>
      <dgm:spPr/>
      <dgm:t>
        <a:bodyPr/>
        <a:lstStyle/>
        <a:p>
          <a:pPr algn="l"/>
          <a:r>
            <a:rPr lang="zh-TW" altLang="en-US" smtClean="0"/>
            <a:t>世大運場館興整建計畫，</a:t>
          </a:r>
          <a:r>
            <a:rPr lang="en-US" altLang="en-US" smtClean="0"/>
            <a:t>53</a:t>
          </a:r>
          <a:r>
            <a:rPr lang="zh-TW" altLang="en-US" smtClean="0"/>
            <a:t>整建案及</a:t>
          </a:r>
          <a:r>
            <a:rPr lang="en-US" altLang="en-US" smtClean="0"/>
            <a:t>2</a:t>
          </a:r>
          <a:r>
            <a:rPr lang="zh-TW" altLang="en-US" smtClean="0"/>
            <a:t>新建案</a:t>
          </a:r>
          <a:r>
            <a:rPr lang="en-US" altLang="en-US" smtClean="0"/>
            <a:t>106</a:t>
          </a:r>
          <a:r>
            <a:rPr lang="zh-TW" altLang="en-US" smtClean="0"/>
            <a:t>年</a:t>
          </a:r>
          <a:r>
            <a:rPr lang="en-US" altLang="zh-TW" smtClean="0"/>
            <a:t>5</a:t>
          </a:r>
          <a:r>
            <a:rPr lang="zh-TW" altLang="en-US" smtClean="0"/>
            <a:t>月底全數完工。</a:t>
          </a:r>
          <a:endParaRPr lang="zh-TW" altLang="en-US" dirty="0"/>
        </a:p>
      </dgm:t>
    </dgm:pt>
    <dgm:pt modelId="{881C3832-C1ED-4836-9721-5BE6BF1FFB0D}" type="parTrans" cxnId="{7E28CA18-CF5E-4CC0-B294-691F25CA99CA}">
      <dgm:prSet/>
      <dgm:spPr/>
      <dgm:t>
        <a:bodyPr/>
        <a:lstStyle/>
        <a:p>
          <a:pPr algn="l"/>
          <a:endParaRPr lang="zh-TW" altLang="en-US">
            <a:solidFill>
              <a:schemeClr val="bg1"/>
            </a:solidFill>
          </a:endParaRPr>
        </a:p>
      </dgm:t>
    </dgm:pt>
    <dgm:pt modelId="{E8B7F463-1A41-4422-85BC-AA8D4CBF9473}" type="sibTrans" cxnId="{7E28CA18-CF5E-4CC0-B294-691F25CA99CA}">
      <dgm:prSet/>
      <dgm:spPr/>
      <dgm:t>
        <a:bodyPr/>
        <a:lstStyle/>
        <a:p>
          <a:pPr algn="l"/>
          <a:endParaRPr lang="zh-TW" altLang="en-US">
            <a:solidFill>
              <a:schemeClr val="bg1"/>
            </a:solidFill>
          </a:endParaRPr>
        </a:p>
      </dgm:t>
    </dgm:pt>
    <dgm:pt modelId="{8B188B51-45A9-4559-91ED-9C173CBB5026}" type="pres">
      <dgm:prSet presAssocID="{B3E0808A-F24A-40BE-88A5-B4DC71796155}" presName="Name0" presStyleCnt="0">
        <dgm:presLayoutVars>
          <dgm:dir/>
          <dgm:resizeHandles val="exact"/>
        </dgm:presLayoutVars>
      </dgm:prSet>
      <dgm:spPr/>
      <dgm:t>
        <a:bodyPr/>
        <a:lstStyle/>
        <a:p>
          <a:endParaRPr lang="zh-TW" altLang="en-US"/>
        </a:p>
      </dgm:t>
    </dgm:pt>
    <dgm:pt modelId="{5A666A34-9742-41FC-9C11-ECDFC9DC63FF}" type="pres">
      <dgm:prSet presAssocID="{2923B12C-D682-478B-9EFB-2B3343DB8530}" presName="node" presStyleLbl="node1" presStyleIdx="0" presStyleCnt="6">
        <dgm:presLayoutVars>
          <dgm:bulletEnabled val="1"/>
        </dgm:presLayoutVars>
      </dgm:prSet>
      <dgm:spPr/>
      <dgm:t>
        <a:bodyPr/>
        <a:lstStyle/>
        <a:p>
          <a:endParaRPr lang="zh-TW" altLang="en-US"/>
        </a:p>
      </dgm:t>
    </dgm:pt>
    <dgm:pt modelId="{AF480687-8001-4D92-9B59-F664619F17F2}" type="pres">
      <dgm:prSet presAssocID="{26728C26-2740-4C01-9FBF-BA23C2847506}" presName="sibTrans" presStyleLbl="sibTrans1D1" presStyleIdx="0" presStyleCnt="5"/>
      <dgm:spPr/>
      <dgm:t>
        <a:bodyPr/>
        <a:lstStyle/>
        <a:p>
          <a:endParaRPr lang="zh-TW" altLang="en-US"/>
        </a:p>
      </dgm:t>
    </dgm:pt>
    <dgm:pt modelId="{851523EC-CD86-4E34-945C-FEAF63468C88}" type="pres">
      <dgm:prSet presAssocID="{26728C26-2740-4C01-9FBF-BA23C2847506}" presName="connectorText" presStyleLbl="sibTrans1D1" presStyleIdx="0" presStyleCnt="5"/>
      <dgm:spPr/>
      <dgm:t>
        <a:bodyPr/>
        <a:lstStyle/>
        <a:p>
          <a:endParaRPr lang="zh-TW" altLang="en-US"/>
        </a:p>
      </dgm:t>
    </dgm:pt>
    <dgm:pt modelId="{EF8EAA5A-C7E3-40F1-83C3-75567F73F19E}" type="pres">
      <dgm:prSet presAssocID="{76363AD0-6E8E-45B1-90A3-EB9DDB71D83B}" presName="node" presStyleLbl="node1" presStyleIdx="1" presStyleCnt="6">
        <dgm:presLayoutVars>
          <dgm:bulletEnabled val="1"/>
        </dgm:presLayoutVars>
      </dgm:prSet>
      <dgm:spPr/>
      <dgm:t>
        <a:bodyPr/>
        <a:lstStyle/>
        <a:p>
          <a:endParaRPr lang="zh-TW" altLang="en-US"/>
        </a:p>
      </dgm:t>
    </dgm:pt>
    <dgm:pt modelId="{2F86C73E-4F7D-4B44-BD76-17ADBD58F021}" type="pres">
      <dgm:prSet presAssocID="{C325BB94-8439-45B4-B9D5-1219105F128A}" presName="sibTrans" presStyleLbl="sibTrans1D1" presStyleIdx="1" presStyleCnt="5"/>
      <dgm:spPr/>
      <dgm:t>
        <a:bodyPr/>
        <a:lstStyle/>
        <a:p>
          <a:endParaRPr lang="zh-TW" altLang="en-US"/>
        </a:p>
      </dgm:t>
    </dgm:pt>
    <dgm:pt modelId="{085226B1-FE5A-4015-BB54-50BF7163803C}" type="pres">
      <dgm:prSet presAssocID="{C325BB94-8439-45B4-B9D5-1219105F128A}" presName="connectorText" presStyleLbl="sibTrans1D1" presStyleIdx="1" presStyleCnt="5"/>
      <dgm:spPr/>
      <dgm:t>
        <a:bodyPr/>
        <a:lstStyle/>
        <a:p>
          <a:endParaRPr lang="zh-TW" altLang="en-US"/>
        </a:p>
      </dgm:t>
    </dgm:pt>
    <dgm:pt modelId="{2705B98F-F5CC-4788-98EA-C7A1A7FB6AAC}" type="pres">
      <dgm:prSet presAssocID="{A8DD9B00-F892-45E9-84F4-6A8E5830E4E0}" presName="node" presStyleLbl="node1" presStyleIdx="2" presStyleCnt="6">
        <dgm:presLayoutVars>
          <dgm:bulletEnabled val="1"/>
        </dgm:presLayoutVars>
      </dgm:prSet>
      <dgm:spPr/>
      <dgm:t>
        <a:bodyPr/>
        <a:lstStyle/>
        <a:p>
          <a:endParaRPr lang="zh-TW" altLang="en-US"/>
        </a:p>
      </dgm:t>
    </dgm:pt>
    <dgm:pt modelId="{A58042EE-6E53-433C-8AA9-15B79A09CFC4}" type="pres">
      <dgm:prSet presAssocID="{E8B7F463-1A41-4422-85BC-AA8D4CBF9473}" presName="sibTrans" presStyleLbl="sibTrans1D1" presStyleIdx="2" presStyleCnt="5"/>
      <dgm:spPr/>
      <dgm:t>
        <a:bodyPr/>
        <a:lstStyle/>
        <a:p>
          <a:endParaRPr lang="zh-TW" altLang="en-US"/>
        </a:p>
      </dgm:t>
    </dgm:pt>
    <dgm:pt modelId="{1E98EDA5-7364-45E0-ABDA-8D8AE00C747A}" type="pres">
      <dgm:prSet presAssocID="{E8B7F463-1A41-4422-85BC-AA8D4CBF9473}" presName="connectorText" presStyleLbl="sibTrans1D1" presStyleIdx="2" presStyleCnt="5"/>
      <dgm:spPr/>
      <dgm:t>
        <a:bodyPr/>
        <a:lstStyle/>
        <a:p>
          <a:endParaRPr lang="zh-TW" altLang="en-US"/>
        </a:p>
      </dgm:t>
    </dgm:pt>
    <dgm:pt modelId="{3C9D3C54-C6C9-40CF-AE5D-5B8C0371B700}" type="pres">
      <dgm:prSet presAssocID="{BC7DE110-2662-447C-84A4-D6B250C48A8A}" presName="node" presStyleLbl="node1" presStyleIdx="3" presStyleCnt="6">
        <dgm:presLayoutVars>
          <dgm:bulletEnabled val="1"/>
        </dgm:presLayoutVars>
      </dgm:prSet>
      <dgm:spPr/>
      <dgm:t>
        <a:bodyPr/>
        <a:lstStyle/>
        <a:p>
          <a:endParaRPr lang="zh-TW" altLang="en-US"/>
        </a:p>
      </dgm:t>
    </dgm:pt>
    <dgm:pt modelId="{9FCFF5B0-3A7C-46FC-B815-87795D1901FB}" type="pres">
      <dgm:prSet presAssocID="{884B9645-9134-4030-B6AB-058BB0553EEE}" presName="sibTrans" presStyleLbl="sibTrans1D1" presStyleIdx="3" presStyleCnt="5"/>
      <dgm:spPr/>
      <dgm:t>
        <a:bodyPr/>
        <a:lstStyle/>
        <a:p>
          <a:endParaRPr lang="zh-TW" altLang="en-US"/>
        </a:p>
      </dgm:t>
    </dgm:pt>
    <dgm:pt modelId="{DB6E7369-A97F-4C28-AB92-1C6C1C57A628}" type="pres">
      <dgm:prSet presAssocID="{884B9645-9134-4030-B6AB-058BB0553EEE}" presName="connectorText" presStyleLbl="sibTrans1D1" presStyleIdx="3" presStyleCnt="5"/>
      <dgm:spPr/>
      <dgm:t>
        <a:bodyPr/>
        <a:lstStyle/>
        <a:p>
          <a:endParaRPr lang="zh-TW" altLang="en-US"/>
        </a:p>
      </dgm:t>
    </dgm:pt>
    <dgm:pt modelId="{C3B80478-61A2-4B6D-8C0B-74FDC0AE811F}" type="pres">
      <dgm:prSet presAssocID="{703E0993-CF87-43BD-AE1D-D27EE71CEC1A}" presName="node" presStyleLbl="node1" presStyleIdx="4" presStyleCnt="6">
        <dgm:presLayoutVars>
          <dgm:bulletEnabled val="1"/>
        </dgm:presLayoutVars>
      </dgm:prSet>
      <dgm:spPr/>
      <dgm:t>
        <a:bodyPr/>
        <a:lstStyle/>
        <a:p>
          <a:endParaRPr lang="zh-TW" altLang="en-US"/>
        </a:p>
      </dgm:t>
    </dgm:pt>
    <dgm:pt modelId="{EDB9E479-15BE-4657-9A6B-A42F7F8FFD60}" type="pres">
      <dgm:prSet presAssocID="{E3991AA2-0DEB-4F07-B895-C3133FBD86BF}" presName="sibTrans" presStyleLbl="sibTrans1D1" presStyleIdx="4" presStyleCnt="5"/>
      <dgm:spPr/>
      <dgm:t>
        <a:bodyPr/>
        <a:lstStyle/>
        <a:p>
          <a:endParaRPr lang="zh-TW" altLang="en-US"/>
        </a:p>
      </dgm:t>
    </dgm:pt>
    <dgm:pt modelId="{D8D542B1-D48D-411F-8028-52363C0CA8E2}" type="pres">
      <dgm:prSet presAssocID="{E3991AA2-0DEB-4F07-B895-C3133FBD86BF}" presName="connectorText" presStyleLbl="sibTrans1D1" presStyleIdx="4" presStyleCnt="5"/>
      <dgm:spPr/>
      <dgm:t>
        <a:bodyPr/>
        <a:lstStyle/>
        <a:p>
          <a:endParaRPr lang="zh-TW" altLang="en-US"/>
        </a:p>
      </dgm:t>
    </dgm:pt>
    <dgm:pt modelId="{40DA2B64-1C1C-4266-9972-89F39B2FECB9}" type="pres">
      <dgm:prSet presAssocID="{0D561930-8E07-469F-BC6B-9BB8F96F7EE0}" presName="node" presStyleLbl="node1" presStyleIdx="5" presStyleCnt="6">
        <dgm:presLayoutVars>
          <dgm:bulletEnabled val="1"/>
        </dgm:presLayoutVars>
      </dgm:prSet>
      <dgm:spPr/>
      <dgm:t>
        <a:bodyPr/>
        <a:lstStyle/>
        <a:p>
          <a:endParaRPr lang="zh-TW" altLang="en-US"/>
        </a:p>
      </dgm:t>
    </dgm:pt>
  </dgm:ptLst>
  <dgm:cxnLst>
    <dgm:cxn modelId="{73231D6E-D138-41B3-B31C-F3AD6B55DDE4}" srcId="{B3E0808A-F24A-40BE-88A5-B4DC71796155}" destId="{BC7DE110-2662-447C-84A4-D6B250C48A8A}" srcOrd="3" destOrd="0" parTransId="{B6894393-7DCD-4994-991B-C8CBCAAF58A4}" sibTransId="{884B9645-9134-4030-B6AB-058BB0553EEE}"/>
    <dgm:cxn modelId="{5A7EE803-86CF-49FA-BF7D-2F3061DD6C54}" type="presOf" srcId="{2923B12C-D682-478B-9EFB-2B3343DB8530}" destId="{5A666A34-9742-41FC-9C11-ECDFC9DC63FF}" srcOrd="0" destOrd="0" presId="urn:microsoft.com/office/officeart/2005/8/layout/bProcess3"/>
    <dgm:cxn modelId="{C7D16861-1E1E-4620-9736-4F6B00AAD49A}" type="presOf" srcId="{884B9645-9134-4030-B6AB-058BB0553EEE}" destId="{DB6E7369-A97F-4C28-AB92-1C6C1C57A628}" srcOrd="1" destOrd="0" presId="urn:microsoft.com/office/officeart/2005/8/layout/bProcess3"/>
    <dgm:cxn modelId="{7E7097CD-F787-4021-A4C0-74F5D3ECE47F}" type="presOf" srcId="{C325BB94-8439-45B4-B9D5-1219105F128A}" destId="{2F86C73E-4F7D-4B44-BD76-17ADBD58F021}" srcOrd="0" destOrd="0" presId="urn:microsoft.com/office/officeart/2005/8/layout/bProcess3"/>
    <dgm:cxn modelId="{BC516944-9417-4379-863A-E101EA17C91E}" srcId="{B3E0808A-F24A-40BE-88A5-B4DC71796155}" destId="{2923B12C-D682-478B-9EFB-2B3343DB8530}" srcOrd="0" destOrd="0" parTransId="{E82896C3-07CB-44F2-90C0-410119A7DBA3}" sibTransId="{26728C26-2740-4C01-9FBF-BA23C2847506}"/>
    <dgm:cxn modelId="{33F7DA45-C63A-41FF-932D-78E09E5CD3A4}" type="presOf" srcId="{A8DD9B00-F892-45E9-84F4-6A8E5830E4E0}" destId="{2705B98F-F5CC-4788-98EA-C7A1A7FB6AAC}" srcOrd="0" destOrd="0" presId="urn:microsoft.com/office/officeart/2005/8/layout/bProcess3"/>
    <dgm:cxn modelId="{B984CB95-E85C-47DF-A370-25AF42564406}" srcId="{B3E0808A-F24A-40BE-88A5-B4DC71796155}" destId="{703E0993-CF87-43BD-AE1D-D27EE71CEC1A}" srcOrd="4" destOrd="0" parTransId="{A07753C1-7E86-47EF-9792-CE8F148AD298}" sibTransId="{E3991AA2-0DEB-4F07-B895-C3133FBD86BF}"/>
    <dgm:cxn modelId="{F578FB74-5A5A-4839-8184-FB0FDF686317}" type="presOf" srcId="{B3E0808A-F24A-40BE-88A5-B4DC71796155}" destId="{8B188B51-45A9-4559-91ED-9C173CBB5026}" srcOrd="0" destOrd="0" presId="urn:microsoft.com/office/officeart/2005/8/layout/bProcess3"/>
    <dgm:cxn modelId="{358B78BA-A24D-4EDC-8428-5E0375C327F6}" type="presOf" srcId="{703E0993-CF87-43BD-AE1D-D27EE71CEC1A}" destId="{C3B80478-61A2-4B6D-8C0B-74FDC0AE811F}" srcOrd="0" destOrd="0" presId="urn:microsoft.com/office/officeart/2005/8/layout/bProcess3"/>
    <dgm:cxn modelId="{7E28CA18-CF5E-4CC0-B294-691F25CA99CA}" srcId="{B3E0808A-F24A-40BE-88A5-B4DC71796155}" destId="{A8DD9B00-F892-45E9-84F4-6A8E5830E4E0}" srcOrd="2" destOrd="0" parTransId="{881C3832-C1ED-4836-9721-5BE6BF1FFB0D}" sibTransId="{E8B7F463-1A41-4422-85BC-AA8D4CBF9473}"/>
    <dgm:cxn modelId="{72310C6E-2398-4CDB-8267-86B0DD01118E}" srcId="{B3E0808A-F24A-40BE-88A5-B4DC71796155}" destId="{0D561930-8E07-469F-BC6B-9BB8F96F7EE0}" srcOrd="5" destOrd="0" parTransId="{38FDDA4A-7537-4C19-88FC-90076A2044A6}" sibTransId="{5668691D-B1E7-44E5-85E7-10602CE2DFF5}"/>
    <dgm:cxn modelId="{9F122A11-80FA-476C-A611-885E2142D227}" type="presOf" srcId="{0D561930-8E07-469F-BC6B-9BB8F96F7EE0}" destId="{40DA2B64-1C1C-4266-9972-89F39B2FECB9}" srcOrd="0" destOrd="0" presId="urn:microsoft.com/office/officeart/2005/8/layout/bProcess3"/>
    <dgm:cxn modelId="{40A76FB3-1124-4B80-9B3A-39C1E328B934}" type="presOf" srcId="{884B9645-9134-4030-B6AB-058BB0553EEE}" destId="{9FCFF5B0-3A7C-46FC-B815-87795D1901FB}" srcOrd="0" destOrd="0" presId="urn:microsoft.com/office/officeart/2005/8/layout/bProcess3"/>
    <dgm:cxn modelId="{A2AD971F-7A19-42CA-B0DD-EA0EF38EF966}" type="presOf" srcId="{26728C26-2740-4C01-9FBF-BA23C2847506}" destId="{AF480687-8001-4D92-9B59-F664619F17F2}" srcOrd="0" destOrd="0" presId="urn:microsoft.com/office/officeart/2005/8/layout/bProcess3"/>
    <dgm:cxn modelId="{39808AC0-2AE7-40FA-A6FA-6B3B2020FDD8}" type="presOf" srcId="{BC7DE110-2662-447C-84A4-D6B250C48A8A}" destId="{3C9D3C54-C6C9-40CF-AE5D-5B8C0371B700}" srcOrd="0" destOrd="0" presId="urn:microsoft.com/office/officeart/2005/8/layout/bProcess3"/>
    <dgm:cxn modelId="{057D06E2-A0AA-421D-A8C6-2FD7852B9F53}" type="presOf" srcId="{76363AD0-6E8E-45B1-90A3-EB9DDB71D83B}" destId="{EF8EAA5A-C7E3-40F1-83C3-75567F73F19E}" srcOrd="0" destOrd="0" presId="urn:microsoft.com/office/officeart/2005/8/layout/bProcess3"/>
    <dgm:cxn modelId="{3E4C3FC8-30B7-4E01-A2FE-51F36AB34508}" type="presOf" srcId="{E3991AA2-0DEB-4F07-B895-C3133FBD86BF}" destId="{D8D542B1-D48D-411F-8028-52363C0CA8E2}" srcOrd="1" destOrd="0" presId="urn:microsoft.com/office/officeart/2005/8/layout/bProcess3"/>
    <dgm:cxn modelId="{F9073CCB-60DF-4BDC-8922-482F4653F418}" type="presOf" srcId="{E3991AA2-0DEB-4F07-B895-C3133FBD86BF}" destId="{EDB9E479-15BE-4657-9A6B-A42F7F8FFD60}" srcOrd="0" destOrd="0" presId="urn:microsoft.com/office/officeart/2005/8/layout/bProcess3"/>
    <dgm:cxn modelId="{18234EA9-B7DC-4307-926F-7CEFDC7E6B2E}" type="presOf" srcId="{C325BB94-8439-45B4-B9D5-1219105F128A}" destId="{085226B1-FE5A-4015-BB54-50BF7163803C}" srcOrd="1" destOrd="0" presId="urn:microsoft.com/office/officeart/2005/8/layout/bProcess3"/>
    <dgm:cxn modelId="{502FEF1E-D75B-4B30-AED2-4178BEAA01D7}" srcId="{B3E0808A-F24A-40BE-88A5-B4DC71796155}" destId="{76363AD0-6E8E-45B1-90A3-EB9DDB71D83B}" srcOrd="1" destOrd="0" parTransId="{9F0CFF36-FB7D-460A-B7C5-953B6D259D0C}" sibTransId="{C325BB94-8439-45B4-B9D5-1219105F128A}"/>
    <dgm:cxn modelId="{E7AF78E8-F1C5-49A7-AAED-522B575509AF}" type="presOf" srcId="{E8B7F463-1A41-4422-85BC-AA8D4CBF9473}" destId="{A58042EE-6E53-433C-8AA9-15B79A09CFC4}" srcOrd="0" destOrd="0" presId="urn:microsoft.com/office/officeart/2005/8/layout/bProcess3"/>
    <dgm:cxn modelId="{3F907BD2-C090-4DB7-9DEE-ABCCD5485CBF}" type="presOf" srcId="{E8B7F463-1A41-4422-85BC-AA8D4CBF9473}" destId="{1E98EDA5-7364-45E0-ABDA-8D8AE00C747A}" srcOrd="1" destOrd="0" presId="urn:microsoft.com/office/officeart/2005/8/layout/bProcess3"/>
    <dgm:cxn modelId="{EA127ACC-2DD1-4380-86F6-D5E220059444}" type="presOf" srcId="{26728C26-2740-4C01-9FBF-BA23C2847506}" destId="{851523EC-CD86-4E34-945C-FEAF63468C88}" srcOrd="1" destOrd="0" presId="urn:microsoft.com/office/officeart/2005/8/layout/bProcess3"/>
    <dgm:cxn modelId="{7C64949E-CA5D-44B0-A299-152AC2AA0BE4}" type="presParOf" srcId="{8B188B51-45A9-4559-91ED-9C173CBB5026}" destId="{5A666A34-9742-41FC-9C11-ECDFC9DC63FF}" srcOrd="0" destOrd="0" presId="urn:microsoft.com/office/officeart/2005/8/layout/bProcess3"/>
    <dgm:cxn modelId="{046C276D-5166-49B4-9242-27BB495B010B}" type="presParOf" srcId="{8B188B51-45A9-4559-91ED-9C173CBB5026}" destId="{AF480687-8001-4D92-9B59-F664619F17F2}" srcOrd="1" destOrd="0" presId="urn:microsoft.com/office/officeart/2005/8/layout/bProcess3"/>
    <dgm:cxn modelId="{070A2BA3-C534-408E-90CE-4AA56A7781FD}" type="presParOf" srcId="{AF480687-8001-4D92-9B59-F664619F17F2}" destId="{851523EC-CD86-4E34-945C-FEAF63468C88}" srcOrd="0" destOrd="0" presId="urn:microsoft.com/office/officeart/2005/8/layout/bProcess3"/>
    <dgm:cxn modelId="{FD2C8D25-6FB8-4C28-9779-57ADBAB16555}" type="presParOf" srcId="{8B188B51-45A9-4559-91ED-9C173CBB5026}" destId="{EF8EAA5A-C7E3-40F1-83C3-75567F73F19E}" srcOrd="2" destOrd="0" presId="urn:microsoft.com/office/officeart/2005/8/layout/bProcess3"/>
    <dgm:cxn modelId="{B0FD541D-8E73-48B2-81E9-6AA6A1AE9E99}" type="presParOf" srcId="{8B188B51-45A9-4559-91ED-9C173CBB5026}" destId="{2F86C73E-4F7D-4B44-BD76-17ADBD58F021}" srcOrd="3" destOrd="0" presId="urn:microsoft.com/office/officeart/2005/8/layout/bProcess3"/>
    <dgm:cxn modelId="{312F5CB0-1FF9-467D-8970-077F21865FF6}" type="presParOf" srcId="{2F86C73E-4F7D-4B44-BD76-17ADBD58F021}" destId="{085226B1-FE5A-4015-BB54-50BF7163803C}" srcOrd="0" destOrd="0" presId="urn:microsoft.com/office/officeart/2005/8/layout/bProcess3"/>
    <dgm:cxn modelId="{93F42E57-7FD3-49EB-9E5D-E0981A3E05A0}" type="presParOf" srcId="{8B188B51-45A9-4559-91ED-9C173CBB5026}" destId="{2705B98F-F5CC-4788-98EA-C7A1A7FB6AAC}" srcOrd="4" destOrd="0" presId="urn:microsoft.com/office/officeart/2005/8/layout/bProcess3"/>
    <dgm:cxn modelId="{E9BC2E49-7280-4653-A1FC-39EDF8CD579A}" type="presParOf" srcId="{8B188B51-45A9-4559-91ED-9C173CBB5026}" destId="{A58042EE-6E53-433C-8AA9-15B79A09CFC4}" srcOrd="5" destOrd="0" presId="urn:microsoft.com/office/officeart/2005/8/layout/bProcess3"/>
    <dgm:cxn modelId="{B6590BA9-D43B-44DE-B48C-CB1869F7E98F}" type="presParOf" srcId="{A58042EE-6E53-433C-8AA9-15B79A09CFC4}" destId="{1E98EDA5-7364-45E0-ABDA-8D8AE00C747A}" srcOrd="0" destOrd="0" presId="urn:microsoft.com/office/officeart/2005/8/layout/bProcess3"/>
    <dgm:cxn modelId="{08ADE2CE-339A-47BC-93C5-B277AD6CB2B6}" type="presParOf" srcId="{8B188B51-45A9-4559-91ED-9C173CBB5026}" destId="{3C9D3C54-C6C9-40CF-AE5D-5B8C0371B700}" srcOrd="6" destOrd="0" presId="urn:microsoft.com/office/officeart/2005/8/layout/bProcess3"/>
    <dgm:cxn modelId="{01F45488-2A71-4CF8-B889-D1EAB6877BF1}" type="presParOf" srcId="{8B188B51-45A9-4559-91ED-9C173CBB5026}" destId="{9FCFF5B0-3A7C-46FC-B815-87795D1901FB}" srcOrd="7" destOrd="0" presId="urn:microsoft.com/office/officeart/2005/8/layout/bProcess3"/>
    <dgm:cxn modelId="{0DB67DEE-6792-4A97-818A-1B19B1F60397}" type="presParOf" srcId="{9FCFF5B0-3A7C-46FC-B815-87795D1901FB}" destId="{DB6E7369-A97F-4C28-AB92-1C6C1C57A628}" srcOrd="0" destOrd="0" presId="urn:microsoft.com/office/officeart/2005/8/layout/bProcess3"/>
    <dgm:cxn modelId="{C2A2BA7D-7FCC-4571-B951-5E33FE824F32}" type="presParOf" srcId="{8B188B51-45A9-4559-91ED-9C173CBB5026}" destId="{C3B80478-61A2-4B6D-8C0B-74FDC0AE811F}" srcOrd="8" destOrd="0" presId="urn:microsoft.com/office/officeart/2005/8/layout/bProcess3"/>
    <dgm:cxn modelId="{6E965B2E-26D7-493C-83E3-7C1E7E31E3E9}" type="presParOf" srcId="{8B188B51-45A9-4559-91ED-9C173CBB5026}" destId="{EDB9E479-15BE-4657-9A6B-A42F7F8FFD60}" srcOrd="9" destOrd="0" presId="urn:microsoft.com/office/officeart/2005/8/layout/bProcess3"/>
    <dgm:cxn modelId="{04E579D8-CE89-4FA1-B878-FB1630E4C7B0}" type="presParOf" srcId="{EDB9E479-15BE-4657-9A6B-A42F7F8FFD60}" destId="{D8D542B1-D48D-411F-8028-52363C0CA8E2}" srcOrd="0" destOrd="0" presId="urn:microsoft.com/office/officeart/2005/8/layout/bProcess3"/>
    <dgm:cxn modelId="{2C1FC6E0-22A7-4EA6-A27B-A8122ABF8183}" type="presParOf" srcId="{8B188B51-45A9-4559-91ED-9C173CBB5026}" destId="{40DA2B64-1C1C-4266-9972-89F39B2FECB9}" srcOrd="10" destOrd="0" presId="urn:microsoft.com/office/officeart/2005/8/layout/bProcess3"/>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36F0FA42-6583-4A99-9A69-C7CC7B020D71}" type="doc">
      <dgm:prSet loTypeId="urn:microsoft.com/office/officeart/2005/8/layout/hierarchy1" loCatId="hierarchy" qsTypeId="urn:microsoft.com/office/officeart/2005/8/quickstyle/simple1#4" qsCatId="simple" csTypeId="urn:microsoft.com/office/officeart/2005/8/colors/colorful2" csCatId="colorful" phldr="1"/>
      <dgm:spPr/>
      <dgm:t>
        <a:bodyPr/>
        <a:lstStyle/>
        <a:p>
          <a:endParaRPr lang="zh-TW" altLang="en-US"/>
        </a:p>
      </dgm:t>
    </dgm:pt>
    <dgm:pt modelId="{5DB5F1CB-68A0-446D-8AE9-425F116C8D21}">
      <dgm:prSet custT="1"/>
      <dgm:spPr/>
      <dgm:t>
        <a:bodyPr/>
        <a:lstStyle/>
        <a:p>
          <a:r>
            <a:rPr lang="zh-TW" altLang="en-US" sz="1000" dirty="0" smtClean="0">
              <a:latin typeface="標楷體" pitchFamily="65" charset="-120"/>
              <a:ea typeface="標楷體" pitchFamily="65" charset="-120"/>
            </a:rPr>
            <a:t>南迴鐵路臺東潮州段電氣化</a:t>
          </a:r>
          <a:r>
            <a:rPr lang="en-US" altLang="zh-TW" sz="1000" dirty="0" smtClean="0">
              <a:latin typeface="標楷體" pitchFamily="65" charset="-120"/>
              <a:ea typeface="標楷體" pitchFamily="65" charset="-120"/>
            </a:rPr>
            <a:t>(1/6)</a:t>
          </a:r>
          <a:endParaRPr lang="zh-TW" sz="1000" dirty="0">
            <a:latin typeface="標楷體" pitchFamily="65" charset="-120"/>
            <a:ea typeface="標楷體" pitchFamily="65" charset="-120"/>
          </a:endParaRPr>
        </a:p>
      </dgm:t>
    </dgm:pt>
    <dgm:pt modelId="{9DE072A9-010C-440A-990D-2EF4DBC7CC93}" type="parTrans" cxnId="{53BA1B5E-E031-4FA0-ACAC-7CDB1A0538BA}">
      <dgm:prSet/>
      <dgm:spPr/>
      <dgm:t>
        <a:bodyPr/>
        <a:lstStyle/>
        <a:p>
          <a:endParaRPr lang="zh-TW" altLang="en-US" sz="1000">
            <a:latin typeface="標楷體" pitchFamily="65" charset="-120"/>
            <a:ea typeface="標楷體" pitchFamily="65" charset="-120"/>
          </a:endParaRPr>
        </a:p>
      </dgm:t>
    </dgm:pt>
    <dgm:pt modelId="{F5F14C91-A1D2-4564-8734-E3FE1962FF0F}" type="sibTrans" cxnId="{53BA1B5E-E031-4FA0-ACAC-7CDB1A0538BA}">
      <dgm:prSet/>
      <dgm:spPr/>
      <dgm:t>
        <a:bodyPr/>
        <a:lstStyle/>
        <a:p>
          <a:endParaRPr lang="zh-TW" altLang="en-US" sz="1000">
            <a:latin typeface="標楷體" pitchFamily="65" charset="-120"/>
            <a:ea typeface="標楷體" pitchFamily="65" charset="-120"/>
          </a:endParaRPr>
        </a:p>
      </dgm:t>
    </dgm:pt>
    <dgm:pt modelId="{9DAB7B9E-39AF-4657-B8B5-E1CE3CDDFAEB}">
      <dgm:prSet custT="1"/>
      <dgm:spPr/>
      <dgm:t>
        <a:bodyPr/>
        <a:lstStyle/>
        <a:p>
          <a:r>
            <a:rPr lang="zh-TW" altLang="en-US" sz="1000" dirty="0" smtClean="0">
              <a:latin typeface="標楷體" pitchFamily="65" charset="-120"/>
              <a:ea typeface="標楷體" pitchFamily="65" charset="-120"/>
            </a:rPr>
            <a:t>安心住宅計畫</a:t>
          </a:r>
          <a:r>
            <a:rPr lang="en-US" altLang="zh-TW" sz="1000" dirty="0" smtClean="0">
              <a:latin typeface="標楷體" pitchFamily="65" charset="-120"/>
              <a:ea typeface="標楷體" pitchFamily="65" charset="-120"/>
            </a:rPr>
            <a:t>(1/19)</a:t>
          </a:r>
        </a:p>
      </dgm:t>
    </dgm:pt>
    <dgm:pt modelId="{4D20E947-0F48-4B14-AE04-407807ADC6E5}" type="parTrans" cxnId="{5E178E8E-FA9B-4D5C-8A9D-041662E86744}">
      <dgm:prSet/>
      <dgm:spPr/>
      <dgm:t>
        <a:bodyPr/>
        <a:lstStyle/>
        <a:p>
          <a:endParaRPr lang="zh-TW" altLang="en-US" sz="1000">
            <a:latin typeface="標楷體" pitchFamily="65" charset="-120"/>
            <a:ea typeface="標楷體" pitchFamily="65" charset="-120"/>
          </a:endParaRPr>
        </a:p>
      </dgm:t>
    </dgm:pt>
    <dgm:pt modelId="{B8FF6374-B5A7-4980-9F78-4DB4A62483BE}" type="sibTrans" cxnId="{5E178E8E-FA9B-4D5C-8A9D-041662E86744}">
      <dgm:prSet/>
      <dgm:spPr/>
      <dgm:t>
        <a:bodyPr/>
        <a:lstStyle/>
        <a:p>
          <a:endParaRPr lang="zh-TW" altLang="en-US" sz="1000">
            <a:latin typeface="標楷體" pitchFamily="65" charset="-120"/>
            <a:ea typeface="標楷體" pitchFamily="65" charset="-120"/>
          </a:endParaRPr>
        </a:p>
      </dgm:t>
    </dgm:pt>
    <dgm:pt modelId="{6BE93E78-9536-494F-B4DC-C05653B8FBFD}">
      <dgm:prSet custT="1"/>
      <dgm:spPr/>
      <dgm:t>
        <a:bodyPr/>
        <a:lstStyle/>
        <a:p>
          <a:r>
            <a:rPr lang="zh-TW" altLang="en-US" sz="1000" dirty="0" smtClean="0">
              <a:latin typeface="標楷體" pitchFamily="65" charset="-120"/>
              <a:ea typeface="標楷體" pitchFamily="65" charset="-120"/>
            </a:rPr>
            <a:t>曾文南化烏山頭水庫治理</a:t>
          </a:r>
          <a:r>
            <a:rPr lang="en-US" altLang="zh-TW" sz="1000" dirty="0" smtClean="0">
              <a:latin typeface="標楷體" pitchFamily="65" charset="-120"/>
              <a:ea typeface="標楷體" pitchFamily="65" charset="-120"/>
            </a:rPr>
            <a:t>(1/20)</a:t>
          </a:r>
        </a:p>
      </dgm:t>
    </dgm:pt>
    <dgm:pt modelId="{1A34A3B4-24C6-4202-9FCA-7DD2F19C9B4B}" type="parTrans" cxnId="{B480C1E6-A684-497C-B67A-60AC128551EE}">
      <dgm:prSet/>
      <dgm:spPr/>
      <dgm:t>
        <a:bodyPr/>
        <a:lstStyle/>
        <a:p>
          <a:endParaRPr lang="zh-TW" altLang="en-US" sz="1000">
            <a:latin typeface="標楷體" pitchFamily="65" charset="-120"/>
            <a:ea typeface="標楷體" pitchFamily="65" charset="-120"/>
          </a:endParaRPr>
        </a:p>
      </dgm:t>
    </dgm:pt>
    <dgm:pt modelId="{7AE2C070-7B72-4C93-BD56-997FF6E6EAC8}" type="sibTrans" cxnId="{B480C1E6-A684-497C-B67A-60AC128551EE}">
      <dgm:prSet/>
      <dgm:spPr/>
      <dgm:t>
        <a:bodyPr/>
        <a:lstStyle/>
        <a:p>
          <a:endParaRPr lang="zh-TW" altLang="en-US" sz="1000">
            <a:latin typeface="標楷體" pitchFamily="65" charset="-120"/>
            <a:ea typeface="標楷體" pitchFamily="65" charset="-120"/>
          </a:endParaRPr>
        </a:p>
      </dgm:t>
    </dgm:pt>
    <dgm:pt modelId="{414F5DCE-248B-4A6A-911C-0FC5F329BC8C}">
      <dgm:prSet custT="1"/>
      <dgm:spPr/>
      <dgm:t>
        <a:bodyPr/>
        <a:lstStyle/>
        <a:p>
          <a:r>
            <a:rPr lang="zh-TW" altLang="en-US" sz="1000" dirty="0" smtClean="0">
              <a:ea typeface="標楷體" pitchFamily="65" charset="-120"/>
            </a:rPr>
            <a:t>金門大橋建設計畫</a:t>
          </a:r>
          <a:r>
            <a:rPr lang="en-US" altLang="zh-TW" sz="1000" dirty="0" smtClean="0">
              <a:ea typeface="標楷體" pitchFamily="65" charset="-120"/>
            </a:rPr>
            <a:t>(2/13-14)</a:t>
          </a:r>
          <a:endParaRPr lang="en-US" altLang="zh-TW" sz="1000" dirty="0" smtClean="0">
            <a:latin typeface="標楷體" pitchFamily="65" charset="-120"/>
            <a:ea typeface="標楷體" pitchFamily="65" charset="-120"/>
          </a:endParaRPr>
        </a:p>
      </dgm:t>
    </dgm:pt>
    <dgm:pt modelId="{53C133D1-3E4F-4975-BCC7-DF6E2C890F0E}" type="sibTrans" cxnId="{5540BFF3-F585-4D3C-96EC-240285D154FE}">
      <dgm:prSet/>
      <dgm:spPr/>
      <dgm:t>
        <a:bodyPr/>
        <a:lstStyle/>
        <a:p>
          <a:endParaRPr lang="zh-TW" altLang="en-US"/>
        </a:p>
      </dgm:t>
    </dgm:pt>
    <dgm:pt modelId="{248AC346-8DDE-4DCC-8A59-9D3CA03AD340}" type="parTrans" cxnId="{5540BFF3-F585-4D3C-96EC-240285D154FE}">
      <dgm:prSet/>
      <dgm:spPr/>
      <dgm:t>
        <a:bodyPr/>
        <a:lstStyle/>
        <a:p>
          <a:endParaRPr lang="zh-TW" altLang="en-US"/>
        </a:p>
      </dgm:t>
    </dgm:pt>
    <dgm:pt modelId="{5714BAFA-454B-4485-8C3D-C7A1A3943F06}">
      <dgm:prSet custT="1"/>
      <dgm:spPr/>
      <dgm:t>
        <a:bodyPr/>
        <a:lstStyle/>
        <a:p>
          <a:r>
            <a:rPr lang="zh-TW" altLang="en-US" sz="1000" dirty="0" smtClean="0">
              <a:latin typeface="標楷體" pitchFamily="65" charset="-120"/>
              <a:ea typeface="標楷體" pitchFamily="65" charset="-120"/>
            </a:rPr>
            <a:t>衛武營藝術文化中心</a:t>
          </a:r>
          <a:r>
            <a:rPr lang="en-US" altLang="zh-TW" sz="1000" dirty="0" smtClean="0">
              <a:latin typeface="標楷體" pitchFamily="65" charset="-120"/>
              <a:ea typeface="標楷體" pitchFamily="65" charset="-120"/>
            </a:rPr>
            <a:t>(3/17)</a:t>
          </a:r>
        </a:p>
      </dgm:t>
    </dgm:pt>
    <dgm:pt modelId="{FF00B9BF-0D93-48E8-821B-FF1A7199EFE3}" type="parTrans" cxnId="{771016FA-ECE9-4D65-9E00-615F83DC1D1D}">
      <dgm:prSet/>
      <dgm:spPr/>
      <dgm:t>
        <a:bodyPr/>
        <a:lstStyle/>
        <a:p>
          <a:endParaRPr lang="zh-TW" altLang="en-US"/>
        </a:p>
      </dgm:t>
    </dgm:pt>
    <dgm:pt modelId="{9BBA9B12-A96C-49A6-B74E-6688BB1CEEDB}" type="sibTrans" cxnId="{771016FA-ECE9-4D65-9E00-615F83DC1D1D}">
      <dgm:prSet/>
      <dgm:spPr/>
      <dgm:t>
        <a:bodyPr/>
        <a:lstStyle/>
        <a:p>
          <a:endParaRPr lang="zh-TW" altLang="en-US"/>
        </a:p>
      </dgm:t>
    </dgm:pt>
    <dgm:pt modelId="{8FFF1CB7-0855-4560-9A8A-A386426C011F}">
      <dgm:prSet custT="1"/>
      <dgm:spPr/>
      <dgm:t>
        <a:bodyPr/>
        <a:lstStyle/>
        <a:p>
          <a:r>
            <a:rPr lang="zh-TW" altLang="en-US" sz="1000" dirty="0" smtClean="0">
              <a:latin typeface="標楷體" pitchFamily="65" charset="-120"/>
              <a:ea typeface="標楷體" pitchFamily="65" charset="-120"/>
            </a:rPr>
            <a:t>紅葉村愛國蒲遷建案</a:t>
          </a:r>
          <a:r>
            <a:rPr lang="en-US" altLang="zh-TW" sz="1000" dirty="0" smtClean="0">
              <a:latin typeface="標楷體" pitchFamily="65" charset="-120"/>
              <a:ea typeface="標楷體" pitchFamily="65" charset="-120"/>
            </a:rPr>
            <a:t>(3/21-22)</a:t>
          </a:r>
        </a:p>
      </dgm:t>
    </dgm:pt>
    <dgm:pt modelId="{F7F06D76-8EB4-4804-A428-0FA535468E0F}" type="parTrans" cxnId="{98982B2E-B9F9-4B7A-BEC1-B76E4DBA492D}">
      <dgm:prSet/>
      <dgm:spPr/>
      <dgm:t>
        <a:bodyPr/>
        <a:lstStyle/>
        <a:p>
          <a:endParaRPr lang="zh-TW" altLang="en-US"/>
        </a:p>
      </dgm:t>
    </dgm:pt>
    <dgm:pt modelId="{06AF6BCF-7BCB-4003-9C8D-D15B9421E686}" type="sibTrans" cxnId="{98982B2E-B9F9-4B7A-BEC1-B76E4DBA492D}">
      <dgm:prSet/>
      <dgm:spPr/>
      <dgm:t>
        <a:bodyPr/>
        <a:lstStyle/>
        <a:p>
          <a:endParaRPr lang="zh-TW" altLang="en-US"/>
        </a:p>
      </dgm:t>
    </dgm:pt>
    <dgm:pt modelId="{D54D3855-096A-448B-896A-C423BE245D0F}">
      <dgm:prSet custT="1"/>
      <dgm:spPr/>
      <dgm:t>
        <a:bodyPr/>
        <a:lstStyle/>
        <a:p>
          <a:r>
            <a:rPr lang="zh-TW" altLang="en-US" sz="1000" dirty="0" smtClean="0">
              <a:latin typeface="標楷體" pitchFamily="65" charset="-120"/>
              <a:ea typeface="標楷體" pitchFamily="65" charset="-120"/>
            </a:rPr>
            <a:t>高雄港客運專區</a:t>
          </a:r>
          <a:r>
            <a:rPr lang="en-US" altLang="zh-TW" sz="1000" dirty="0" smtClean="0">
              <a:latin typeface="標楷體" pitchFamily="65" charset="-120"/>
              <a:ea typeface="標楷體" pitchFamily="65" charset="-120"/>
            </a:rPr>
            <a:t>(4/21)</a:t>
          </a:r>
        </a:p>
      </dgm:t>
    </dgm:pt>
    <dgm:pt modelId="{01028B8D-0F4E-4CE4-A9DD-A5DDF6A9A648}" type="parTrans" cxnId="{FBE504ED-0226-4204-9EAD-2BB914F6520D}">
      <dgm:prSet/>
      <dgm:spPr/>
      <dgm:t>
        <a:bodyPr/>
        <a:lstStyle/>
        <a:p>
          <a:endParaRPr lang="zh-TW" altLang="en-US"/>
        </a:p>
      </dgm:t>
    </dgm:pt>
    <dgm:pt modelId="{CCDA99E9-6A8E-4DE6-8462-F251171A2E30}" type="sibTrans" cxnId="{FBE504ED-0226-4204-9EAD-2BB914F6520D}">
      <dgm:prSet/>
      <dgm:spPr/>
      <dgm:t>
        <a:bodyPr/>
        <a:lstStyle/>
        <a:p>
          <a:endParaRPr lang="zh-TW" altLang="en-US"/>
        </a:p>
      </dgm:t>
    </dgm:pt>
    <dgm:pt modelId="{88119EB7-2655-45C8-9311-9D037DF002BB}">
      <dgm:prSet custT="1"/>
      <dgm:spPr/>
      <dgm:t>
        <a:bodyPr/>
        <a:lstStyle/>
        <a:p>
          <a:r>
            <a:rPr lang="zh-TW" altLang="en-US" sz="1000" dirty="0" smtClean="0">
              <a:latin typeface="標楷體" pitchFamily="65" charset="-120"/>
              <a:ea typeface="標楷體" pitchFamily="65" charset="-120"/>
            </a:rPr>
            <a:t>大林電廠</a:t>
          </a:r>
          <a:r>
            <a:rPr lang="en-US" altLang="zh-TW" sz="1000" dirty="0" smtClean="0">
              <a:latin typeface="標楷體" pitchFamily="65" charset="-120"/>
              <a:ea typeface="標楷體" pitchFamily="65" charset="-120"/>
            </a:rPr>
            <a:t>(3/27)</a:t>
          </a:r>
        </a:p>
      </dgm:t>
    </dgm:pt>
    <dgm:pt modelId="{A64B2B20-F14F-477A-8251-57B86D23791A}" type="parTrans" cxnId="{CA7A7677-6960-4B0C-ACD4-1C18D32A04A2}">
      <dgm:prSet/>
      <dgm:spPr/>
      <dgm:t>
        <a:bodyPr/>
        <a:lstStyle/>
        <a:p>
          <a:endParaRPr lang="zh-TW" altLang="en-US"/>
        </a:p>
      </dgm:t>
    </dgm:pt>
    <dgm:pt modelId="{567BD634-354D-477A-825E-9459972346E2}" type="sibTrans" cxnId="{CA7A7677-6960-4B0C-ACD4-1C18D32A04A2}">
      <dgm:prSet/>
      <dgm:spPr/>
      <dgm:t>
        <a:bodyPr/>
        <a:lstStyle/>
        <a:p>
          <a:endParaRPr lang="zh-TW" altLang="en-US"/>
        </a:p>
      </dgm:t>
    </dgm:pt>
    <dgm:pt modelId="{BBA38095-9C4B-443B-821A-F5DEA9B84144}">
      <dgm:prSet custT="1"/>
      <dgm:spPr/>
      <dgm:t>
        <a:bodyPr/>
        <a:lstStyle/>
        <a:p>
          <a:r>
            <a:rPr lang="zh-TW" altLang="en-US" sz="1000" dirty="0" smtClean="0">
              <a:latin typeface="標楷體" pitchFamily="65" charset="-120"/>
              <a:ea typeface="標楷體" pitchFamily="65" charset="-120"/>
            </a:rPr>
            <a:t>國家生技園區</a:t>
          </a:r>
          <a:r>
            <a:rPr lang="en-US" altLang="zh-TW" sz="1000" dirty="0" smtClean="0">
              <a:latin typeface="標楷體" pitchFamily="65" charset="-120"/>
              <a:ea typeface="標楷體" pitchFamily="65" charset="-120"/>
            </a:rPr>
            <a:t>(4/24)</a:t>
          </a:r>
        </a:p>
      </dgm:t>
    </dgm:pt>
    <dgm:pt modelId="{2175F7AF-B979-4FEB-A268-9E2F5A8046A4}" type="parTrans" cxnId="{9F5E25F0-72B5-49F0-B9F9-B70313368927}">
      <dgm:prSet/>
      <dgm:spPr/>
      <dgm:t>
        <a:bodyPr/>
        <a:lstStyle/>
        <a:p>
          <a:endParaRPr lang="zh-TW" altLang="en-US"/>
        </a:p>
      </dgm:t>
    </dgm:pt>
    <dgm:pt modelId="{FBBB3FCE-3328-4DDB-ACDD-4A513E23E915}" type="sibTrans" cxnId="{9F5E25F0-72B5-49F0-B9F9-B70313368927}">
      <dgm:prSet/>
      <dgm:spPr/>
      <dgm:t>
        <a:bodyPr/>
        <a:lstStyle/>
        <a:p>
          <a:endParaRPr lang="zh-TW" altLang="en-US"/>
        </a:p>
      </dgm:t>
    </dgm:pt>
    <dgm:pt modelId="{CB4F3A65-81F0-40DF-838F-E6C2DB75BE9A}" type="pres">
      <dgm:prSet presAssocID="{36F0FA42-6583-4A99-9A69-C7CC7B020D71}" presName="hierChild1" presStyleCnt="0">
        <dgm:presLayoutVars>
          <dgm:chPref val="1"/>
          <dgm:dir/>
          <dgm:animOne val="branch"/>
          <dgm:animLvl val="lvl"/>
          <dgm:resizeHandles/>
        </dgm:presLayoutVars>
      </dgm:prSet>
      <dgm:spPr/>
      <dgm:t>
        <a:bodyPr/>
        <a:lstStyle/>
        <a:p>
          <a:endParaRPr lang="zh-TW" altLang="en-US"/>
        </a:p>
      </dgm:t>
    </dgm:pt>
    <dgm:pt modelId="{866FCCA7-6F35-4D4F-A460-F53A6703BEA6}" type="pres">
      <dgm:prSet presAssocID="{5DB5F1CB-68A0-446D-8AE9-425F116C8D21}" presName="hierRoot1" presStyleCnt="0"/>
      <dgm:spPr/>
    </dgm:pt>
    <dgm:pt modelId="{FEED80A3-8867-48FB-B281-976C8B2475EA}" type="pres">
      <dgm:prSet presAssocID="{5DB5F1CB-68A0-446D-8AE9-425F116C8D21}" presName="composite" presStyleCnt="0"/>
      <dgm:spPr/>
    </dgm:pt>
    <dgm:pt modelId="{D32D2DD2-CC2F-4CBA-9FB4-11B1C008B70B}" type="pres">
      <dgm:prSet presAssocID="{5DB5F1CB-68A0-446D-8AE9-425F116C8D21}" presName="background" presStyleLbl="node0" presStyleIdx="0" presStyleCnt="4"/>
      <dgm:spPr/>
    </dgm:pt>
    <dgm:pt modelId="{1160953F-97AD-49E8-BB73-001ECE871569}" type="pres">
      <dgm:prSet presAssocID="{5DB5F1CB-68A0-446D-8AE9-425F116C8D21}" presName="text" presStyleLbl="fgAcc0" presStyleIdx="0" presStyleCnt="4">
        <dgm:presLayoutVars>
          <dgm:chPref val="3"/>
        </dgm:presLayoutVars>
      </dgm:prSet>
      <dgm:spPr/>
      <dgm:t>
        <a:bodyPr/>
        <a:lstStyle/>
        <a:p>
          <a:endParaRPr lang="zh-TW" altLang="en-US"/>
        </a:p>
      </dgm:t>
    </dgm:pt>
    <dgm:pt modelId="{E12D1474-BD3A-4222-B97A-1F8A4CFF1BA3}" type="pres">
      <dgm:prSet presAssocID="{5DB5F1CB-68A0-446D-8AE9-425F116C8D21}" presName="hierChild2" presStyleCnt="0"/>
      <dgm:spPr/>
    </dgm:pt>
    <dgm:pt modelId="{B75382E1-1A85-4CF8-9511-F2387AC25B42}" type="pres">
      <dgm:prSet presAssocID="{4D20E947-0F48-4B14-AE04-407807ADC6E5}" presName="Name10" presStyleLbl="parChTrans1D2" presStyleIdx="0" presStyleCnt="3"/>
      <dgm:spPr/>
      <dgm:t>
        <a:bodyPr/>
        <a:lstStyle/>
        <a:p>
          <a:endParaRPr lang="zh-TW" altLang="en-US"/>
        </a:p>
      </dgm:t>
    </dgm:pt>
    <dgm:pt modelId="{81AF724F-CCDE-4AF3-BBB7-B9B35E55BCD2}" type="pres">
      <dgm:prSet presAssocID="{9DAB7B9E-39AF-4657-B8B5-E1CE3CDDFAEB}" presName="hierRoot2" presStyleCnt="0"/>
      <dgm:spPr/>
    </dgm:pt>
    <dgm:pt modelId="{3064AEF0-672E-43F5-BEA4-7210D96CCE28}" type="pres">
      <dgm:prSet presAssocID="{9DAB7B9E-39AF-4657-B8B5-E1CE3CDDFAEB}" presName="composite2" presStyleCnt="0"/>
      <dgm:spPr/>
    </dgm:pt>
    <dgm:pt modelId="{53A33D90-294E-4787-A9A7-E09074927C47}" type="pres">
      <dgm:prSet presAssocID="{9DAB7B9E-39AF-4657-B8B5-E1CE3CDDFAEB}" presName="background2" presStyleLbl="node2" presStyleIdx="0" presStyleCnt="3"/>
      <dgm:spPr/>
    </dgm:pt>
    <dgm:pt modelId="{B26F297D-2F0A-428D-ABBB-773EB59F96FC}" type="pres">
      <dgm:prSet presAssocID="{9DAB7B9E-39AF-4657-B8B5-E1CE3CDDFAEB}" presName="text2" presStyleLbl="fgAcc2" presStyleIdx="0" presStyleCnt="3">
        <dgm:presLayoutVars>
          <dgm:chPref val="3"/>
        </dgm:presLayoutVars>
      </dgm:prSet>
      <dgm:spPr/>
      <dgm:t>
        <a:bodyPr/>
        <a:lstStyle/>
        <a:p>
          <a:endParaRPr lang="zh-TW" altLang="en-US"/>
        </a:p>
      </dgm:t>
    </dgm:pt>
    <dgm:pt modelId="{5CFD589F-5F9F-4236-B085-0AA8E23539B8}" type="pres">
      <dgm:prSet presAssocID="{9DAB7B9E-39AF-4657-B8B5-E1CE3CDDFAEB}" presName="hierChild3" presStyleCnt="0"/>
      <dgm:spPr/>
    </dgm:pt>
    <dgm:pt modelId="{E3A25F87-1646-48A9-93CB-5E66B53091AC}" type="pres">
      <dgm:prSet presAssocID="{1A34A3B4-24C6-4202-9FCA-7DD2F19C9B4B}" presName="Name17" presStyleLbl="parChTrans1D3" presStyleIdx="0" presStyleCnt="2"/>
      <dgm:spPr/>
      <dgm:t>
        <a:bodyPr/>
        <a:lstStyle/>
        <a:p>
          <a:endParaRPr lang="zh-TW" altLang="en-US"/>
        </a:p>
      </dgm:t>
    </dgm:pt>
    <dgm:pt modelId="{27C26B48-4427-459F-8435-D3E12D01CF01}" type="pres">
      <dgm:prSet presAssocID="{6BE93E78-9536-494F-B4DC-C05653B8FBFD}" presName="hierRoot3" presStyleCnt="0"/>
      <dgm:spPr/>
    </dgm:pt>
    <dgm:pt modelId="{13317B09-2F9B-43B5-A122-5739CCE7D255}" type="pres">
      <dgm:prSet presAssocID="{6BE93E78-9536-494F-B4DC-C05653B8FBFD}" presName="composite3" presStyleCnt="0"/>
      <dgm:spPr/>
    </dgm:pt>
    <dgm:pt modelId="{A3E4AF6B-45E8-469A-9378-9C0AC4A264B7}" type="pres">
      <dgm:prSet presAssocID="{6BE93E78-9536-494F-B4DC-C05653B8FBFD}" presName="background3" presStyleLbl="node3" presStyleIdx="0" presStyleCnt="2"/>
      <dgm:spPr/>
    </dgm:pt>
    <dgm:pt modelId="{0638903B-B38F-4D39-AFFB-C2B04CB07FD5}" type="pres">
      <dgm:prSet presAssocID="{6BE93E78-9536-494F-B4DC-C05653B8FBFD}" presName="text3" presStyleLbl="fgAcc3" presStyleIdx="0" presStyleCnt="2">
        <dgm:presLayoutVars>
          <dgm:chPref val="3"/>
        </dgm:presLayoutVars>
      </dgm:prSet>
      <dgm:spPr/>
      <dgm:t>
        <a:bodyPr/>
        <a:lstStyle/>
        <a:p>
          <a:endParaRPr lang="zh-TW" altLang="en-US"/>
        </a:p>
      </dgm:t>
    </dgm:pt>
    <dgm:pt modelId="{0723CE25-A425-4463-810E-1FFA6D58EB5A}" type="pres">
      <dgm:prSet presAssocID="{6BE93E78-9536-494F-B4DC-C05653B8FBFD}" presName="hierChild4" presStyleCnt="0"/>
      <dgm:spPr/>
    </dgm:pt>
    <dgm:pt modelId="{12B04FC9-0BBB-4B99-81AB-C6586BF994FB}" type="pres">
      <dgm:prSet presAssocID="{414F5DCE-248B-4A6A-911C-0FC5F329BC8C}" presName="hierRoot1" presStyleCnt="0"/>
      <dgm:spPr/>
    </dgm:pt>
    <dgm:pt modelId="{1B150D62-536D-4173-A472-AB7997A98490}" type="pres">
      <dgm:prSet presAssocID="{414F5DCE-248B-4A6A-911C-0FC5F329BC8C}" presName="composite" presStyleCnt="0"/>
      <dgm:spPr/>
    </dgm:pt>
    <dgm:pt modelId="{E596F3B6-8EA5-4BF3-8BF5-98DF285B5C92}" type="pres">
      <dgm:prSet presAssocID="{414F5DCE-248B-4A6A-911C-0FC5F329BC8C}" presName="background" presStyleLbl="node0" presStyleIdx="1" presStyleCnt="4"/>
      <dgm:spPr/>
    </dgm:pt>
    <dgm:pt modelId="{4C94ABDF-B573-438B-92DE-F683FFD5EFE6}" type="pres">
      <dgm:prSet presAssocID="{414F5DCE-248B-4A6A-911C-0FC5F329BC8C}" presName="text" presStyleLbl="fgAcc0" presStyleIdx="1" presStyleCnt="4">
        <dgm:presLayoutVars>
          <dgm:chPref val="3"/>
        </dgm:presLayoutVars>
      </dgm:prSet>
      <dgm:spPr/>
      <dgm:t>
        <a:bodyPr/>
        <a:lstStyle/>
        <a:p>
          <a:endParaRPr lang="zh-TW" altLang="en-US"/>
        </a:p>
      </dgm:t>
    </dgm:pt>
    <dgm:pt modelId="{3C2F5AF7-9A80-457F-9AD5-1749EC62F48F}" type="pres">
      <dgm:prSet presAssocID="{414F5DCE-248B-4A6A-911C-0FC5F329BC8C}" presName="hierChild2" presStyleCnt="0"/>
      <dgm:spPr/>
    </dgm:pt>
    <dgm:pt modelId="{62E1BB1D-4D06-4E75-ACEA-031E95D84DCC}" type="pres">
      <dgm:prSet presAssocID="{5714BAFA-454B-4485-8C3D-C7A1A3943F06}" presName="hierRoot1" presStyleCnt="0"/>
      <dgm:spPr/>
    </dgm:pt>
    <dgm:pt modelId="{6233585C-C348-421F-AA8D-77BD83457F05}" type="pres">
      <dgm:prSet presAssocID="{5714BAFA-454B-4485-8C3D-C7A1A3943F06}" presName="composite" presStyleCnt="0"/>
      <dgm:spPr/>
    </dgm:pt>
    <dgm:pt modelId="{AD5320B5-F0E6-4F48-95EE-8B68FB1268F8}" type="pres">
      <dgm:prSet presAssocID="{5714BAFA-454B-4485-8C3D-C7A1A3943F06}" presName="background" presStyleLbl="node0" presStyleIdx="2" presStyleCnt="4"/>
      <dgm:spPr/>
    </dgm:pt>
    <dgm:pt modelId="{D4639BDB-49AC-4DBE-9132-BF58A80034E7}" type="pres">
      <dgm:prSet presAssocID="{5714BAFA-454B-4485-8C3D-C7A1A3943F06}" presName="text" presStyleLbl="fgAcc0" presStyleIdx="2" presStyleCnt="4">
        <dgm:presLayoutVars>
          <dgm:chPref val="3"/>
        </dgm:presLayoutVars>
      </dgm:prSet>
      <dgm:spPr/>
      <dgm:t>
        <a:bodyPr/>
        <a:lstStyle/>
        <a:p>
          <a:endParaRPr lang="zh-TW" altLang="en-US"/>
        </a:p>
      </dgm:t>
    </dgm:pt>
    <dgm:pt modelId="{5F0E8FF1-26A7-49DF-B133-F26472492A6B}" type="pres">
      <dgm:prSet presAssocID="{5714BAFA-454B-4485-8C3D-C7A1A3943F06}" presName="hierChild2" presStyleCnt="0"/>
      <dgm:spPr/>
    </dgm:pt>
    <dgm:pt modelId="{5481B45B-4694-406E-9DE6-D0DE488DFD8B}" type="pres">
      <dgm:prSet presAssocID="{F7F06D76-8EB4-4804-A428-0FA535468E0F}" presName="Name10" presStyleLbl="parChTrans1D2" presStyleIdx="1" presStyleCnt="3"/>
      <dgm:spPr/>
      <dgm:t>
        <a:bodyPr/>
        <a:lstStyle/>
        <a:p>
          <a:endParaRPr lang="zh-TW" altLang="en-US"/>
        </a:p>
      </dgm:t>
    </dgm:pt>
    <dgm:pt modelId="{E5D87CD3-3B28-495F-83B2-7E5A2FEE2A8D}" type="pres">
      <dgm:prSet presAssocID="{8FFF1CB7-0855-4560-9A8A-A386426C011F}" presName="hierRoot2" presStyleCnt="0"/>
      <dgm:spPr/>
    </dgm:pt>
    <dgm:pt modelId="{2D7CA472-BC46-4651-AB1D-6222499E7141}" type="pres">
      <dgm:prSet presAssocID="{8FFF1CB7-0855-4560-9A8A-A386426C011F}" presName="composite2" presStyleCnt="0"/>
      <dgm:spPr/>
    </dgm:pt>
    <dgm:pt modelId="{52FEB3EA-A019-48B1-9863-D706E5F34A7E}" type="pres">
      <dgm:prSet presAssocID="{8FFF1CB7-0855-4560-9A8A-A386426C011F}" presName="background2" presStyleLbl="node2" presStyleIdx="1" presStyleCnt="3"/>
      <dgm:spPr/>
    </dgm:pt>
    <dgm:pt modelId="{FBAEB1F6-8A2D-4CF7-96F7-69E3676D0B94}" type="pres">
      <dgm:prSet presAssocID="{8FFF1CB7-0855-4560-9A8A-A386426C011F}" presName="text2" presStyleLbl="fgAcc2" presStyleIdx="1" presStyleCnt="3">
        <dgm:presLayoutVars>
          <dgm:chPref val="3"/>
        </dgm:presLayoutVars>
      </dgm:prSet>
      <dgm:spPr/>
      <dgm:t>
        <a:bodyPr/>
        <a:lstStyle/>
        <a:p>
          <a:endParaRPr lang="zh-TW" altLang="en-US"/>
        </a:p>
      </dgm:t>
    </dgm:pt>
    <dgm:pt modelId="{FCA99F99-01F7-467C-BA64-9D3E444EAE0E}" type="pres">
      <dgm:prSet presAssocID="{8FFF1CB7-0855-4560-9A8A-A386426C011F}" presName="hierChild3" presStyleCnt="0"/>
      <dgm:spPr/>
    </dgm:pt>
    <dgm:pt modelId="{CEA82A6A-6222-4F79-8B16-62870C49F363}" type="pres">
      <dgm:prSet presAssocID="{A64B2B20-F14F-477A-8251-57B86D23791A}" presName="Name17" presStyleLbl="parChTrans1D3" presStyleIdx="1" presStyleCnt="2"/>
      <dgm:spPr/>
      <dgm:t>
        <a:bodyPr/>
        <a:lstStyle/>
        <a:p>
          <a:endParaRPr lang="zh-TW" altLang="en-US"/>
        </a:p>
      </dgm:t>
    </dgm:pt>
    <dgm:pt modelId="{1C455BBE-9769-4BC0-9CAC-C673936CB6A5}" type="pres">
      <dgm:prSet presAssocID="{88119EB7-2655-45C8-9311-9D037DF002BB}" presName="hierRoot3" presStyleCnt="0"/>
      <dgm:spPr/>
    </dgm:pt>
    <dgm:pt modelId="{53F8BB23-AEE0-42FE-9086-AF41854F12D2}" type="pres">
      <dgm:prSet presAssocID="{88119EB7-2655-45C8-9311-9D037DF002BB}" presName="composite3" presStyleCnt="0"/>
      <dgm:spPr/>
    </dgm:pt>
    <dgm:pt modelId="{2E750CE9-34BB-41A8-B496-763333976958}" type="pres">
      <dgm:prSet presAssocID="{88119EB7-2655-45C8-9311-9D037DF002BB}" presName="background3" presStyleLbl="node3" presStyleIdx="1" presStyleCnt="2"/>
      <dgm:spPr/>
    </dgm:pt>
    <dgm:pt modelId="{3A8239AE-A216-48E1-BC79-2BE9739650CC}" type="pres">
      <dgm:prSet presAssocID="{88119EB7-2655-45C8-9311-9D037DF002BB}" presName="text3" presStyleLbl="fgAcc3" presStyleIdx="1" presStyleCnt="2">
        <dgm:presLayoutVars>
          <dgm:chPref val="3"/>
        </dgm:presLayoutVars>
      </dgm:prSet>
      <dgm:spPr/>
      <dgm:t>
        <a:bodyPr/>
        <a:lstStyle/>
        <a:p>
          <a:endParaRPr lang="zh-TW" altLang="en-US"/>
        </a:p>
      </dgm:t>
    </dgm:pt>
    <dgm:pt modelId="{1BC48FD0-1D0F-4E76-B5D7-98CFEF3AC026}" type="pres">
      <dgm:prSet presAssocID="{88119EB7-2655-45C8-9311-9D037DF002BB}" presName="hierChild4" presStyleCnt="0"/>
      <dgm:spPr/>
    </dgm:pt>
    <dgm:pt modelId="{5633B0A5-DA2A-4710-B179-FE135B7281A2}" type="pres">
      <dgm:prSet presAssocID="{D54D3855-096A-448B-896A-C423BE245D0F}" presName="hierRoot1" presStyleCnt="0"/>
      <dgm:spPr/>
    </dgm:pt>
    <dgm:pt modelId="{558E8E22-18D4-46B9-9119-D9BB7410D616}" type="pres">
      <dgm:prSet presAssocID="{D54D3855-096A-448B-896A-C423BE245D0F}" presName="composite" presStyleCnt="0"/>
      <dgm:spPr/>
    </dgm:pt>
    <dgm:pt modelId="{261B776A-4467-4864-8745-28EBDAEEF412}" type="pres">
      <dgm:prSet presAssocID="{D54D3855-096A-448B-896A-C423BE245D0F}" presName="background" presStyleLbl="node0" presStyleIdx="3" presStyleCnt="4"/>
      <dgm:spPr/>
    </dgm:pt>
    <dgm:pt modelId="{DE6C45F9-D582-4F91-B8AE-E9B15DAEC42C}" type="pres">
      <dgm:prSet presAssocID="{D54D3855-096A-448B-896A-C423BE245D0F}" presName="text" presStyleLbl="fgAcc0" presStyleIdx="3" presStyleCnt="4">
        <dgm:presLayoutVars>
          <dgm:chPref val="3"/>
        </dgm:presLayoutVars>
      </dgm:prSet>
      <dgm:spPr/>
      <dgm:t>
        <a:bodyPr/>
        <a:lstStyle/>
        <a:p>
          <a:endParaRPr lang="zh-TW" altLang="en-US"/>
        </a:p>
      </dgm:t>
    </dgm:pt>
    <dgm:pt modelId="{1FA40C01-6AF6-4A6A-8820-2A37F8A9A271}" type="pres">
      <dgm:prSet presAssocID="{D54D3855-096A-448B-896A-C423BE245D0F}" presName="hierChild2" presStyleCnt="0"/>
      <dgm:spPr/>
    </dgm:pt>
    <dgm:pt modelId="{9D4DBC8D-FFA4-4323-AF84-BE653DB0F1DA}" type="pres">
      <dgm:prSet presAssocID="{2175F7AF-B979-4FEB-A268-9E2F5A8046A4}" presName="Name10" presStyleLbl="parChTrans1D2" presStyleIdx="2" presStyleCnt="3"/>
      <dgm:spPr/>
      <dgm:t>
        <a:bodyPr/>
        <a:lstStyle/>
        <a:p>
          <a:endParaRPr lang="zh-TW" altLang="en-US"/>
        </a:p>
      </dgm:t>
    </dgm:pt>
    <dgm:pt modelId="{A9DE9AB4-A294-4A11-A1B9-8ECC6510FFA3}" type="pres">
      <dgm:prSet presAssocID="{BBA38095-9C4B-443B-821A-F5DEA9B84144}" presName="hierRoot2" presStyleCnt="0"/>
      <dgm:spPr/>
    </dgm:pt>
    <dgm:pt modelId="{66A7020D-B24D-459C-ACDB-E4FBE4E932AD}" type="pres">
      <dgm:prSet presAssocID="{BBA38095-9C4B-443B-821A-F5DEA9B84144}" presName="composite2" presStyleCnt="0"/>
      <dgm:spPr/>
    </dgm:pt>
    <dgm:pt modelId="{E47BA8F2-CD6E-4237-8F59-376069B5222D}" type="pres">
      <dgm:prSet presAssocID="{BBA38095-9C4B-443B-821A-F5DEA9B84144}" presName="background2" presStyleLbl="node2" presStyleIdx="2" presStyleCnt="3"/>
      <dgm:spPr/>
    </dgm:pt>
    <dgm:pt modelId="{A9062C8F-28DF-485A-8752-948D3EBD4E9D}" type="pres">
      <dgm:prSet presAssocID="{BBA38095-9C4B-443B-821A-F5DEA9B84144}" presName="text2" presStyleLbl="fgAcc2" presStyleIdx="2" presStyleCnt="3">
        <dgm:presLayoutVars>
          <dgm:chPref val="3"/>
        </dgm:presLayoutVars>
      </dgm:prSet>
      <dgm:spPr/>
      <dgm:t>
        <a:bodyPr/>
        <a:lstStyle/>
        <a:p>
          <a:endParaRPr lang="zh-TW" altLang="en-US"/>
        </a:p>
      </dgm:t>
    </dgm:pt>
    <dgm:pt modelId="{297F654F-44E2-4DAA-AFD7-9E2C4C7ACE76}" type="pres">
      <dgm:prSet presAssocID="{BBA38095-9C4B-443B-821A-F5DEA9B84144}" presName="hierChild3" presStyleCnt="0"/>
      <dgm:spPr/>
    </dgm:pt>
  </dgm:ptLst>
  <dgm:cxnLst>
    <dgm:cxn modelId="{98982B2E-B9F9-4B7A-BEC1-B76E4DBA492D}" srcId="{5714BAFA-454B-4485-8C3D-C7A1A3943F06}" destId="{8FFF1CB7-0855-4560-9A8A-A386426C011F}" srcOrd="0" destOrd="0" parTransId="{F7F06D76-8EB4-4804-A428-0FA535468E0F}" sibTransId="{06AF6BCF-7BCB-4003-9C8D-D15B9421E686}"/>
    <dgm:cxn modelId="{5540BFF3-F585-4D3C-96EC-240285D154FE}" srcId="{36F0FA42-6583-4A99-9A69-C7CC7B020D71}" destId="{414F5DCE-248B-4A6A-911C-0FC5F329BC8C}" srcOrd="1" destOrd="0" parTransId="{248AC346-8DDE-4DCC-8A59-9D3CA03AD340}" sibTransId="{53C133D1-3E4F-4975-BCC7-DF6E2C890F0E}"/>
    <dgm:cxn modelId="{771016FA-ECE9-4D65-9E00-615F83DC1D1D}" srcId="{36F0FA42-6583-4A99-9A69-C7CC7B020D71}" destId="{5714BAFA-454B-4485-8C3D-C7A1A3943F06}" srcOrd="2" destOrd="0" parTransId="{FF00B9BF-0D93-48E8-821B-FF1A7199EFE3}" sibTransId="{9BBA9B12-A96C-49A6-B74E-6688BB1CEEDB}"/>
    <dgm:cxn modelId="{B7AA4493-BB6A-4121-B260-D295422BAA9A}" type="presOf" srcId="{9DAB7B9E-39AF-4657-B8B5-E1CE3CDDFAEB}" destId="{B26F297D-2F0A-428D-ABBB-773EB59F96FC}" srcOrd="0" destOrd="0" presId="urn:microsoft.com/office/officeart/2005/8/layout/hierarchy1"/>
    <dgm:cxn modelId="{CA7A7677-6960-4B0C-ACD4-1C18D32A04A2}" srcId="{8FFF1CB7-0855-4560-9A8A-A386426C011F}" destId="{88119EB7-2655-45C8-9311-9D037DF002BB}" srcOrd="0" destOrd="0" parTransId="{A64B2B20-F14F-477A-8251-57B86D23791A}" sibTransId="{567BD634-354D-477A-825E-9459972346E2}"/>
    <dgm:cxn modelId="{35F94669-50FA-4074-B35A-425BECF12F31}" type="presOf" srcId="{F7F06D76-8EB4-4804-A428-0FA535468E0F}" destId="{5481B45B-4694-406E-9DE6-D0DE488DFD8B}" srcOrd="0" destOrd="0" presId="urn:microsoft.com/office/officeart/2005/8/layout/hierarchy1"/>
    <dgm:cxn modelId="{BD329D21-7226-4749-9BF6-D07E56D19952}" type="presOf" srcId="{D54D3855-096A-448B-896A-C423BE245D0F}" destId="{DE6C45F9-D582-4F91-B8AE-E9B15DAEC42C}" srcOrd="0" destOrd="0" presId="urn:microsoft.com/office/officeart/2005/8/layout/hierarchy1"/>
    <dgm:cxn modelId="{53BA1B5E-E031-4FA0-ACAC-7CDB1A0538BA}" srcId="{36F0FA42-6583-4A99-9A69-C7CC7B020D71}" destId="{5DB5F1CB-68A0-446D-8AE9-425F116C8D21}" srcOrd="0" destOrd="0" parTransId="{9DE072A9-010C-440A-990D-2EF4DBC7CC93}" sibTransId="{F5F14C91-A1D2-4564-8734-E3FE1962FF0F}"/>
    <dgm:cxn modelId="{314E3FC9-F7EF-4A32-A95B-BC1FB1B2CF92}" type="presOf" srcId="{36F0FA42-6583-4A99-9A69-C7CC7B020D71}" destId="{CB4F3A65-81F0-40DF-838F-E6C2DB75BE9A}" srcOrd="0" destOrd="0" presId="urn:microsoft.com/office/officeart/2005/8/layout/hierarchy1"/>
    <dgm:cxn modelId="{C85C6FB2-7E9A-4351-BFFB-A957CA04AA94}" type="presOf" srcId="{5714BAFA-454B-4485-8C3D-C7A1A3943F06}" destId="{D4639BDB-49AC-4DBE-9132-BF58A80034E7}" srcOrd="0" destOrd="0" presId="urn:microsoft.com/office/officeart/2005/8/layout/hierarchy1"/>
    <dgm:cxn modelId="{7E06D89E-BE41-4159-B27A-05E13F91640E}" type="presOf" srcId="{5DB5F1CB-68A0-446D-8AE9-425F116C8D21}" destId="{1160953F-97AD-49E8-BB73-001ECE871569}" srcOrd="0" destOrd="0" presId="urn:microsoft.com/office/officeart/2005/8/layout/hierarchy1"/>
    <dgm:cxn modelId="{B480C1E6-A684-497C-B67A-60AC128551EE}" srcId="{9DAB7B9E-39AF-4657-B8B5-E1CE3CDDFAEB}" destId="{6BE93E78-9536-494F-B4DC-C05653B8FBFD}" srcOrd="0" destOrd="0" parTransId="{1A34A3B4-24C6-4202-9FCA-7DD2F19C9B4B}" sibTransId="{7AE2C070-7B72-4C93-BD56-997FF6E6EAC8}"/>
    <dgm:cxn modelId="{D4E6F9D7-B616-406C-A7B8-76ECF478D6E7}" type="presOf" srcId="{4D20E947-0F48-4B14-AE04-407807ADC6E5}" destId="{B75382E1-1A85-4CF8-9511-F2387AC25B42}" srcOrd="0" destOrd="0" presId="urn:microsoft.com/office/officeart/2005/8/layout/hierarchy1"/>
    <dgm:cxn modelId="{9F5E25F0-72B5-49F0-B9F9-B70313368927}" srcId="{D54D3855-096A-448B-896A-C423BE245D0F}" destId="{BBA38095-9C4B-443B-821A-F5DEA9B84144}" srcOrd="0" destOrd="0" parTransId="{2175F7AF-B979-4FEB-A268-9E2F5A8046A4}" sibTransId="{FBBB3FCE-3328-4DDB-ACDD-4A513E23E915}"/>
    <dgm:cxn modelId="{FBE504ED-0226-4204-9EAD-2BB914F6520D}" srcId="{36F0FA42-6583-4A99-9A69-C7CC7B020D71}" destId="{D54D3855-096A-448B-896A-C423BE245D0F}" srcOrd="3" destOrd="0" parTransId="{01028B8D-0F4E-4CE4-A9DD-A5DDF6A9A648}" sibTransId="{CCDA99E9-6A8E-4DE6-8462-F251171A2E30}"/>
    <dgm:cxn modelId="{DFCF8F47-7679-4660-9031-EBA8AFC8086D}" type="presOf" srcId="{88119EB7-2655-45C8-9311-9D037DF002BB}" destId="{3A8239AE-A216-48E1-BC79-2BE9739650CC}" srcOrd="0" destOrd="0" presId="urn:microsoft.com/office/officeart/2005/8/layout/hierarchy1"/>
    <dgm:cxn modelId="{1C634EF6-AFFF-4473-AF65-F69AB91F5E94}" type="presOf" srcId="{2175F7AF-B979-4FEB-A268-9E2F5A8046A4}" destId="{9D4DBC8D-FFA4-4323-AF84-BE653DB0F1DA}" srcOrd="0" destOrd="0" presId="urn:microsoft.com/office/officeart/2005/8/layout/hierarchy1"/>
    <dgm:cxn modelId="{5E178E8E-FA9B-4D5C-8A9D-041662E86744}" srcId="{5DB5F1CB-68A0-446D-8AE9-425F116C8D21}" destId="{9DAB7B9E-39AF-4657-B8B5-E1CE3CDDFAEB}" srcOrd="0" destOrd="0" parTransId="{4D20E947-0F48-4B14-AE04-407807ADC6E5}" sibTransId="{B8FF6374-B5A7-4980-9F78-4DB4A62483BE}"/>
    <dgm:cxn modelId="{776D4FA7-6F94-49FF-BE54-FC63D9ECEA73}" type="presOf" srcId="{A64B2B20-F14F-477A-8251-57B86D23791A}" destId="{CEA82A6A-6222-4F79-8B16-62870C49F363}" srcOrd="0" destOrd="0" presId="urn:microsoft.com/office/officeart/2005/8/layout/hierarchy1"/>
    <dgm:cxn modelId="{D52F577C-3321-450D-9A14-D2A6919584D5}" type="presOf" srcId="{1A34A3B4-24C6-4202-9FCA-7DD2F19C9B4B}" destId="{E3A25F87-1646-48A9-93CB-5E66B53091AC}" srcOrd="0" destOrd="0" presId="urn:microsoft.com/office/officeart/2005/8/layout/hierarchy1"/>
    <dgm:cxn modelId="{0CA400CB-8EAE-4E99-B90D-6E0EA414CFE8}" type="presOf" srcId="{414F5DCE-248B-4A6A-911C-0FC5F329BC8C}" destId="{4C94ABDF-B573-438B-92DE-F683FFD5EFE6}" srcOrd="0" destOrd="0" presId="urn:microsoft.com/office/officeart/2005/8/layout/hierarchy1"/>
    <dgm:cxn modelId="{05BAF498-19B0-4417-8D1E-A0CFA9AAEC75}" type="presOf" srcId="{BBA38095-9C4B-443B-821A-F5DEA9B84144}" destId="{A9062C8F-28DF-485A-8752-948D3EBD4E9D}" srcOrd="0" destOrd="0" presId="urn:microsoft.com/office/officeart/2005/8/layout/hierarchy1"/>
    <dgm:cxn modelId="{3B87DBA3-F0CC-410D-A960-E28B285EB74E}" type="presOf" srcId="{8FFF1CB7-0855-4560-9A8A-A386426C011F}" destId="{FBAEB1F6-8A2D-4CF7-96F7-69E3676D0B94}" srcOrd="0" destOrd="0" presId="urn:microsoft.com/office/officeart/2005/8/layout/hierarchy1"/>
    <dgm:cxn modelId="{A987CCDF-B49E-49BC-ACC4-CF7786AE8FFC}" type="presOf" srcId="{6BE93E78-9536-494F-B4DC-C05653B8FBFD}" destId="{0638903B-B38F-4D39-AFFB-C2B04CB07FD5}" srcOrd="0" destOrd="0" presId="urn:microsoft.com/office/officeart/2005/8/layout/hierarchy1"/>
    <dgm:cxn modelId="{6A0430E7-3F29-446C-A78D-89A4D079AE99}" type="presParOf" srcId="{CB4F3A65-81F0-40DF-838F-E6C2DB75BE9A}" destId="{866FCCA7-6F35-4D4F-A460-F53A6703BEA6}" srcOrd="0" destOrd="0" presId="urn:microsoft.com/office/officeart/2005/8/layout/hierarchy1"/>
    <dgm:cxn modelId="{69F3C245-DCC2-4077-A021-6DA3ACA5EA33}" type="presParOf" srcId="{866FCCA7-6F35-4D4F-A460-F53A6703BEA6}" destId="{FEED80A3-8867-48FB-B281-976C8B2475EA}" srcOrd="0" destOrd="0" presId="urn:microsoft.com/office/officeart/2005/8/layout/hierarchy1"/>
    <dgm:cxn modelId="{1B67A03F-C5FA-4D12-90F5-FBD8ADF41C90}" type="presParOf" srcId="{FEED80A3-8867-48FB-B281-976C8B2475EA}" destId="{D32D2DD2-CC2F-4CBA-9FB4-11B1C008B70B}" srcOrd="0" destOrd="0" presId="urn:microsoft.com/office/officeart/2005/8/layout/hierarchy1"/>
    <dgm:cxn modelId="{2F0B913D-F0F2-4D47-A050-DC73D314099F}" type="presParOf" srcId="{FEED80A3-8867-48FB-B281-976C8B2475EA}" destId="{1160953F-97AD-49E8-BB73-001ECE871569}" srcOrd="1" destOrd="0" presId="urn:microsoft.com/office/officeart/2005/8/layout/hierarchy1"/>
    <dgm:cxn modelId="{EE90CAF9-9403-455B-99BE-8CC9B6ADAC8B}" type="presParOf" srcId="{866FCCA7-6F35-4D4F-A460-F53A6703BEA6}" destId="{E12D1474-BD3A-4222-B97A-1F8A4CFF1BA3}" srcOrd="1" destOrd="0" presId="urn:microsoft.com/office/officeart/2005/8/layout/hierarchy1"/>
    <dgm:cxn modelId="{B37B25A7-656A-4A59-BABC-D35CE64B3586}" type="presParOf" srcId="{E12D1474-BD3A-4222-B97A-1F8A4CFF1BA3}" destId="{B75382E1-1A85-4CF8-9511-F2387AC25B42}" srcOrd="0" destOrd="0" presId="urn:microsoft.com/office/officeart/2005/8/layout/hierarchy1"/>
    <dgm:cxn modelId="{7E3E6310-81DE-463A-844A-163C784B51E1}" type="presParOf" srcId="{E12D1474-BD3A-4222-B97A-1F8A4CFF1BA3}" destId="{81AF724F-CCDE-4AF3-BBB7-B9B35E55BCD2}" srcOrd="1" destOrd="0" presId="urn:microsoft.com/office/officeart/2005/8/layout/hierarchy1"/>
    <dgm:cxn modelId="{3D6DAF4C-2C98-4D1D-8D7A-B468EF0A93A6}" type="presParOf" srcId="{81AF724F-CCDE-4AF3-BBB7-B9B35E55BCD2}" destId="{3064AEF0-672E-43F5-BEA4-7210D96CCE28}" srcOrd="0" destOrd="0" presId="urn:microsoft.com/office/officeart/2005/8/layout/hierarchy1"/>
    <dgm:cxn modelId="{7EF643C5-C234-43F8-927D-55E879A2894E}" type="presParOf" srcId="{3064AEF0-672E-43F5-BEA4-7210D96CCE28}" destId="{53A33D90-294E-4787-A9A7-E09074927C47}" srcOrd="0" destOrd="0" presId="urn:microsoft.com/office/officeart/2005/8/layout/hierarchy1"/>
    <dgm:cxn modelId="{BE2557D4-BE68-43D8-B129-6400600EC571}" type="presParOf" srcId="{3064AEF0-672E-43F5-BEA4-7210D96CCE28}" destId="{B26F297D-2F0A-428D-ABBB-773EB59F96FC}" srcOrd="1" destOrd="0" presId="urn:microsoft.com/office/officeart/2005/8/layout/hierarchy1"/>
    <dgm:cxn modelId="{B5BF8CB2-ED2B-4D03-9314-EEB75E927E8E}" type="presParOf" srcId="{81AF724F-CCDE-4AF3-BBB7-B9B35E55BCD2}" destId="{5CFD589F-5F9F-4236-B085-0AA8E23539B8}" srcOrd="1" destOrd="0" presId="urn:microsoft.com/office/officeart/2005/8/layout/hierarchy1"/>
    <dgm:cxn modelId="{68C9A83B-45F7-4D70-9FEB-148D538719ED}" type="presParOf" srcId="{5CFD589F-5F9F-4236-B085-0AA8E23539B8}" destId="{E3A25F87-1646-48A9-93CB-5E66B53091AC}" srcOrd="0" destOrd="0" presId="urn:microsoft.com/office/officeart/2005/8/layout/hierarchy1"/>
    <dgm:cxn modelId="{70037ACD-600F-4E97-937E-A965715DD75B}" type="presParOf" srcId="{5CFD589F-5F9F-4236-B085-0AA8E23539B8}" destId="{27C26B48-4427-459F-8435-D3E12D01CF01}" srcOrd="1" destOrd="0" presId="urn:microsoft.com/office/officeart/2005/8/layout/hierarchy1"/>
    <dgm:cxn modelId="{E36F8E64-0FAF-46D8-9E03-23FE7BA54A46}" type="presParOf" srcId="{27C26B48-4427-459F-8435-D3E12D01CF01}" destId="{13317B09-2F9B-43B5-A122-5739CCE7D255}" srcOrd="0" destOrd="0" presId="urn:microsoft.com/office/officeart/2005/8/layout/hierarchy1"/>
    <dgm:cxn modelId="{DE950456-DE94-4ED0-BB55-C9286D31D515}" type="presParOf" srcId="{13317B09-2F9B-43B5-A122-5739CCE7D255}" destId="{A3E4AF6B-45E8-469A-9378-9C0AC4A264B7}" srcOrd="0" destOrd="0" presId="urn:microsoft.com/office/officeart/2005/8/layout/hierarchy1"/>
    <dgm:cxn modelId="{79CA0004-1118-4916-8FFE-46978C1E148B}" type="presParOf" srcId="{13317B09-2F9B-43B5-A122-5739CCE7D255}" destId="{0638903B-B38F-4D39-AFFB-C2B04CB07FD5}" srcOrd="1" destOrd="0" presId="urn:microsoft.com/office/officeart/2005/8/layout/hierarchy1"/>
    <dgm:cxn modelId="{7EFFAA6B-EB8E-40F8-9DDE-F9CED790DBB4}" type="presParOf" srcId="{27C26B48-4427-459F-8435-D3E12D01CF01}" destId="{0723CE25-A425-4463-810E-1FFA6D58EB5A}" srcOrd="1" destOrd="0" presId="urn:microsoft.com/office/officeart/2005/8/layout/hierarchy1"/>
    <dgm:cxn modelId="{AAEE45E0-E74A-49A8-8C31-DC3A44BF3B0B}" type="presParOf" srcId="{CB4F3A65-81F0-40DF-838F-E6C2DB75BE9A}" destId="{12B04FC9-0BBB-4B99-81AB-C6586BF994FB}" srcOrd="1" destOrd="0" presId="urn:microsoft.com/office/officeart/2005/8/layout/hierarchy1"/>
    <dgm:cxn modelId="{E8C2367A-45D3-4080-8015-166EE6AEA57D}" type="presParOf" srcId="{12B04FC9-0BBB-4B99-81AB-C6586BF994FB}" destId="{1B150D62-536D-4173-A472-AB7997A98490}" srcOrd="0" destOrd="0" presId="urn:microsoft.com/office/officeart/2005/8/layout/hierarchy1"/>
    <dgm:cxn modelId="{C848FFA0-963E-46B8-B6F5-073FF3683971}" type="presParOf" srcId="{1B150D62-536D-4173-A472-AB7997A98490}" destId="{E596F3B6-8EA5-4BF3-8BF5-98DF285B5C92}" srcOrd="0" destOrd="0" presId="urn:microsoft.com/office/officeart/2005/8/layout/hierarchy1"/>
    <dgm:cxn modelId="{7B8374C7-BB0E-4FA6-9DB2-2DD37A7AEEFF}" type="presParOf" srcId="{1B150D62-536D-4173-A472-AB7997A98490}" destId="{4C94ABDF-B573-438B-92DE-F683FFD5EFE6}" srcOrd="1" destOrd="0" presId="urn:microsoft.com/office/officeart/2005/8/layout/hierarchy1"/>
    <dgm:cxn modelId="{A89EF39D-838A-4DCB-AA16-F9D0F9EF7BD1}" type="presParOf" srcId="{12B04FC9-0BBB-4B99-81AB-C6586BF994FB}" destId="{3C2F5AF7-9A80-457F-9AD5-1749EC62F48F}" srcOrd="1" destOrd="0" presId="urn:microsoft.com/office/officeart/2005/8/layout/hierarchy1"/>
    <dgm:cxn modelId="{1A157991-F703-4EF2-8E9E-E62A0E03327D}" type="presParOf" srcId="{CB4F3A65-81F0-40DF-838F-E6C2DB75BE9A}" destId="{62E1BB1D-4D06-4E75-ACEA-031E95D84DCC}" srcOrd="2" destOrd="0" presId="urn:microsoft.com/office/officeart/2005/8/layout/hierarchy1"/>
    <dgm:cxn modelId="{D20736D0-DC7B-4EAC-B114-83D14A44048C}" type="presParOf" srcId="{62E1BB1D-4D06-4E75-ACEA-031E95D84DCC}" destId="{6233585C-C348-421F-AA8D-77BD83457F05}" srcOrd="0" destOrd="0" presId="urn:microsoft.com/office/officeart/2005/8/layout/hierarchy1"/>
    <dgm:cxn modelId="{F5533E78-BF80-4C28-AD87-4019953579D7}" type="presParOf" srcId="{6233585C-C348-421F-AA8D-77BD83457F05}" destId="{AD5320B5-F0E6-4F48-95EE-8B68FB1268F8}" srcOrd="0" destOrd="0" presId="urn:microsoft.com/office/officeart/2005/8/layout/hierarchy1"/>
    <dgm:cxn modelId="{23823B53-6767-485D-A55D-8A230206DEA2}" type="presParOf" srcId="{6233585C-C348-421F-AA8D-77BD83457F05}" destId="{D4639BDB-49AC-4DBE-9132-BF58A80034E7}" srcOrd="1" destOrd="0" presId="urn:microsoft.com/office/officeart/2005/8/layout/hierarchy1"/>
    <dgm:cxn modelId="{543EB715-509A-4659-8A71-E3D151DC2EE5}" type="presParOf" srcId="{62E1BB1D-4D06-4E75-ACEA-031E95D84DCC}" destId="{5F0E8FF1-26A7-49DF-B133-F26472492A6B}" srcOrd="1" destOrd="0" presId="urn:microsoft.com/office/officeart/2005/8/layout/hierarchy1"/>
    <dgm:cxn modelId="{EDE125B7-17C1-42BD-9BD8-A30522170166}" type="presParOf" srcId="{5F0E8FF1-26A7-49DF-B133-F26472492A6B}" destId="{5481B45B-4694-406E-9DE6-D0DE488DFD8B}" srcOrd="0" destOrd="0" presId="urn:microsoft.com/office/officeart/2005/8/layout/hierarchy1"/>
    <dgm:cxn modelId="{9147DBBE-A14F-4E5F-B5A3-AD6622A62ACF}" type="presParOf" srcId="{5F0E8FF1-26A7-49DF-B133-F26472492A6B}" destId="{E5D87CD3-3B28-495F-83B2-7E5A2FEE2A8D}" srcOrd="1" destOrd="0" presId="urn:microsoft.com/office/officeart/2005/8/layout/hierarchy1"/>
    <dgm:cxn modelId="{A8D388BE-D89E-4BD1-B521-DE46764C11A1}" type="presParOf" srcId="{E5D87CD3-3B28-495F-83B2-7E5A2FEE2A8D}" destId="{2D7CA472-BC46-4651-AB1D-6222499E7141}" srcOrd="0" destOrd="0" presId="urn:microsoft.com/office/officeart/2005/8/layout/hierarchy1"/>
    <dgm:cxn modelId="{31758A33-A532-4880-ADE3-60F89F581CE6}" type="presParOf" srcId="{2D7CA472-BC46-4651-AB1D-6222499E7141}" destId="{52FEB3EA-A019-48B1-9863-D706E5F34A7E}" srcOrd="0" destOrd="0" presId="urn:microsoft.com/office/officeart/2005/8/layout/hierarchy1"/>
    <dgm:cxn modelId="{24FC5951-1467-4693-9D71-EAACCF8953C1}" type="presParOf" srcId="{2D7CA472-BC46-4651-AB1D-6222499E7141}" destId="{FBAEB1F6-8A2D-4CF7-96F7-69E3676D0B94}" srcOrd="1" destOrd="0" presId="urn:microsoft.com/office/officeart/2005/8/layout/hierarchy1"/>
    <dgm:cxn modelId="{3344D497-EDC0-4538-90C9-AA43A847E379}" type="presParOf" srcId="{E5D87CD3-3B28-495F-83B2-7E5A2FEE2A8D}" destId="{FCA99F99-01F7-467C-BA64-9D3E444EAE0E}" srcOrd="1" destOrd="0" presId="urn:microsoft.com/office/officeart/2005/8/layout/hierarchy1"/>
    <dgm:cxn modelId="{B5BB1A35-D03F-4177-8605-80646910EAF1}" type="presParOf" srcId="{FCA99F99-01F7-467C-BA64-9D3E444EAE0E}" destId="{CEA82A6A-6222-4F79-8B16-62870C49F363}" srcOrd="0" destOrd="0" presId="urn:microsoft.com/office/officeart/2005/8/layout/hierarchy1"/>
    <dgm:cxn modelId="{C701C4A0-425A-45EC-A057-7BAF6321D530}" type="presParOf" srcId="{FCA99F99-01F7-467C-BA64-9D3E444EAE0E}" destId="{1C455BBE-9769-4BC0-9CAC-C673936CB6A5}" srcOrd="1" destOrd="0" presId="urn:microsoft.com/office/officeart/2005/8/layout/hierarchy1"/>
    <dgm:cxn modelId="{764E3B2E-9ACA-4BD4-971F-F508B86FD3B5}" type="presParOf" srcId="{1C455BBE-9769-4BC0-9CAC-C673936CB6A5}" destId="{53F8BB23-AEE0-42FE-9086-AF41854F12D2}" srcOrd="0" destOrd="0" presId="urn:microsoft.com/office/officeart/2005/8/layout/hierarchy1"/>
    <dgm:cxn modelId="{D3DC32C8-12CE-4C01-83D0-440E4EC6938E}" type="presParOf" srcId="{53F8BB23-AEE0-42FE-9086-AF41854F12D2}" destId="{2E750CE9-34BB-41A8-B496-763333976958}" srcOrd="0" destOrd="0" presId="urn:microsoft.com/office/officeart/2005/8/layout/hierarchy1"/>
    <dgm:cxn modelId="{EB36F195-475A-43A8-B01B-8945579FFC53}" type="presParOf" srcId="{53F8BB23-AEE0-42FE-9086-AF41854F12D2}" destId="{3A8239AE-A216-48E1-BC79-2BE9739650CC}" srcOrd="1" destOrd="0" presId="urn:microsoft.com/office/officeart/2005/8/layout/hierarchy1"/>
    <dgm:cxn modelId="{4668BFCB-0EEE-4478-A229-890E0914FABC}" type="presParOf" srcId="{1C455BBE-9769-4BC0-9CAC-C673936CB6A5}" destId="{1BC48FD0-1D0F-4E76-B5D7-98CFEF3AC026}" srcOrd="1" destOrd="0" presId="urn:microsoft.com/office/officeart/2005/8/layout/hierarchy1"/>
    <dgm:cxn modelId="{7D466EE7-18D5-409A-A49D-4DC06E7D3D20}" type="presParOf" srcId="{CB4F3A65-81F0-40DF-838F-E6C2DB75BE9A}" destId="{5633B0A5-DA2A-4710-B179-FE135B7281A2}" srcOrd="3" destOrd="0" presId="urn:microsoft.com/office/officeart/2005/8/layout/hierarchy1"/>
    <dgm:cxn modelId="{CC85D587-80A5-46BC-AF6C-A0C53E02824C}" type="presParOf" srcId="{5633B0A5-DA2A-4710-B179-FE135B7281A2}" destId="{558E8E22-18D4-46B9-9119-D9BB7410D616}" srcOrd="0" destOrd="0" presId="urn:microsoft.com/office/officeart/2005/8/layout/hierarchy1"/>
    <dgm:cxn modelId="{A79AFBF0-F49B-4B0D-A009-CFFA597D1BC8}" type="presParOf" srcId="{558E8E22-18D4-46B9-9119-D9BB7410D616}" destId="{261B776A-4467-4864-8745-28EBDAEEF412}" srcOrd="0" destOrd="0" presId="urn:microsoft.com/office/officeart/2005/8/layout/hierarchy1"/>
    <dgm:cxn modelId="{43738CA3-BFD5-4883-BF51-12FBFABAD4A3}" type="presParOf" srcId="{558E8E22-18D4-46B9-9119-D9BB7410D616}" destId="{DE6C45F9-D582-4F91-B8AE-E9B15DAEC42C}" srcOrd="1" destOrd="0" presId="urn:microsoft.com/office/officeart/2005/8/layout/hierarchy1"/>
    <dgm:cxn modelId="{71E76D45-912B-4AFC-8975-CF408E19EA82}" type="presParOf" srcId="{5633B0A5-DA2A-4710-B179-FE135B7281A2}" destId="{1FA40C01-6AF6-4A6A-8820-2A37F8A9A271}" srcOrd="1" destOrd="0" presId="urn:microsoft.com/office/officeart/2005/8/layout/hierarchy1"/>
    <dgm:cxn modelId="{5AFBBDFA-FAA8-413A-9D5C-E756682CE928}" type="presParOf" srcId="{1FA40C01-6AF6-4A6A-8820-2A37F8A9A271}" destId="{9D4DBC8D-FFA4-4323-AF84-BE653DB0F1DA}" srcOrd="0" destOrd="0" presId="urn:microsoft.com/office/officeart/2005/8/layout/hierarchy1"/>
    <dgm:cxn modelId="{C220ECC6-D00C-4000-B67D-A18CADCB6F5A}" type="presParOf" srcId="{1FA40C01-6AF6-4A6A-8820-2A37F8A9A271}" destId="{A9DE9AB4-A294-4A11-A1B9-8ECC6510FFA3}" srcOrd="1" destOrd="0" presId="urn:microsoft.com/office/officeart/2005/8/layout/hierarchy1"/>
    <dgm:cxn modelId="{F7D821C5-592F-4429-8C8D-BB74EE3A03FA}" type="presParOf" srcId="{A9DE9AB4-A294-4A11-A1B9-8ECC6510FFA3}" destId="{66A7020D-B24D-459C-ACDB-E4FBE4E932AD}" srcOrd="0" destOrd="0" presId="urn:microsoft.com/office/officeart/2005/8/layout/hierarchy1"/>
    <dgm:cxn modelId="{0244D662-3B3F-48E1-B5DC-C439EBD47588}" type="presParOf" srcId="{66A7020D-B24D-459C-ACDB-E4FBE4E932AD}" destId="{E47BA8F2-CD6E-4237-8F59-376069B5222D}" srcOrd="0" destOrd="0" presId="urn:microsoft.com/office/officeart/2005/8/layout/hierarchy1"/>
    <dgm:cxn modelId="{2C24793E-5003-4C2F-AF72-8C2B588E8778}" type="presParOf" srcId="{66A7020D-B24D-459C-ACDB-E4FBE4E932AD}" destId="{A9062C8F-28DF-485A-8752-948D3EBD4E9D}" srcOrd="1" destOrd="0" presId="urn:microsoft.com/office/officeart/2005/8/layout/hierarchy1"/>
    <dgm:cxn modelId="{2C69FDD7-9389-4FF1-BC4D-BEEBED48B2E9}" type="presParOf" srcId="{A9DE9AB4-A294-4A11-A1B9-8ECC6510FFA3}" destId="{297F654F-44E2-4DAA-AFD7-9E2C4C7ACE76}" srcOrd="1" destOrd="0" presId="urn:microsoft.com/office/officeart/2005/8/layout/hierarchy1"/>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657A99C4-422A-4850-BB65-91F2AB29133B}" type="doc">
      <dgm:prSet loTypeId="urn:microsoft.com/office/officeart/2005/8/layout/process1" loCatId="process" qsTypeId="urn:microsoft.com/office/officeart/2005/8/quickstyle/simple4" qsCatId="simple" csTypeId="urn:microsoft.com/office/officeart/2005/8/colors/accent2_2" csCatId="accent2" phldr="1"/>
      <dgm:spPr/>
    </dgm:pt>
    <dgm:pt modelId="{52FB2823-EA14-4A47-B314-D76F14C7ED3C}">
      <dgm:prSet phldrT="[文字]"/>
      <dgm:spPr/>
      <dgm:t>
        <a:bodyPr/>
        <a:lstStyle/>
        <a:p>
          <a:r>
            <a:rPr lang="en-US" altLang="zh-TW" dirty="0" smtClean="0">
              <a:latin typeface="標楷體" pitchFamily="65" charset="-120"/>
              <a:ea typeface="標楷體" pitchFamily="65" charset="-120"/>
            </a:rPr>
            <a:t>2</a:t>
          </a:r>
          <a:r>
            <a:rPr lang="zh-TW" altLang="en-US" dirty="0" smtClean="0">
              <a:latin typeface="標楷體" pitchFamily="65" charset="-120"/>
              <a:ea typeface="標楷體" pitchFamily="65" charset="-120"/>
            </a:rPr>
            <a:t>月</a:t>
          </a:r>
          <a:endParaRPr lang="zh-TW" altLang="en-US" dirty="0">
            <a:latin typeface="標楷體" pitchFamily="65" charset="-120"/>
            <a:ea typeface="標楷體" pitchFamily="65" charset="-120"/>
          </a:endParaRPr>
        </a:p>
      </dgm:t>
    </dgm:pt>
    <dgm:pt modelId="{FF0C72F8-56C5-423E-B42E-D296C860B5FA}" type="parTrans" cxnId="{D1B9CF5C-231E-4C47-8A44-0307567F9A25}">
      <dgm:prSet/>
      <dgm:spPr/>
      <dgm:t>
        <a:bodyPr/>
        <a:lstStyle/>
        <a:p>
          <a:endParaRPr lang="zh-TW" altLang="en-US"/>
        </a:p>
      </dgm:t>
    </dgm:pt>
    <dgm:pt modelId="{44D368EA-D45A-4C16-B744-E23A41ED687C}" type="sibTrans" cxnId="{D1B9CF5C-231E-4C47-8A44-0307567F9A25}">
      <dgm:prSet/>
      <dgm:spPr/>
      <dgm:t>
        <a:bodyPr/>
        <a:lstStyle/>
        <a:p>
          <a:endParaRPr lang="zh-TW" altLang="en-US"/>
        </a:p>
      </dgm:t>
    </dgm:pt>
    <dgm:pt modelId="{339C64CA-311B-4F7A-B5BC-F03198BAA257}">
      <dgm:prSet phldrT="[文字]"/>
      <dgm:spPr/>
      <dgm:t>
        <a:bodyPr/>
        <a:lstStyle/>
        <a:p>
          <a:r>
            <a:rPr lang="en-US" altLang="zh-TW" dirty="0" smtClean="0">
              <a:latin typeface="標楷體" pitchFamily="65" charset="-120"/>
              <a:ea typeface="標楷體" pitchFamily="65" charset="-120"/>
            </a:rPr>
            <a:t>3</a:t>
          </a:r>
          <a:r>
            <a:rPr lang="zh-TW" altLang="en-US" dirty="0" smtClean="0">
              <a:latin typeface="標楷體" pitchFamily="65" charset="-120"/>
              <a:ea typeface="標楷體" pitchFamily="65" charset="-120"/>
            </a:rPr>
            <a:t>月</a:t>
          </a:r>
          <a:endParaRPr lang="zh-TW" altLang="en-US" dirty="0">
            <a:latin typeface="標楷體" pitchFamily="65" charset="-120"/>
            <a:ea typeface="標楷體" pitchFamily="65" charset="-120"/>
          </a:endParaRPr>
        </a:p>
      </dgm:t>
    </dgm:pt>
    <dgm:pt modelId="{C28F9C36-DBFF-4329-B2AA-64175521E2BC}" type="parTrans" cxnId="{F4113776-753D-410B-AC16-E2252BA86933}">
      <dgm:prSet/>
      <dgm:spPr/>
      <dgm:t>
        <a:bodyPr/>
        <a:lstStyle/>
        <a:p>
          <a:endParaRPr lang="zh-TW" altLang="en-US"/>
        </a:p>
      </dgm:t>
    </dgm:pt>
    <dgm:pt modelId="{C5D0642A-4DB2-4D85-A998-C5AE5C114B59}" type="sibTrans" cxnId="{F4113776-753D-410B-AC16-E2252BA86933}">
      <dgm:prSet/>
      <dgm:spPr/>
      <dgm:t>
        <a:bodyPr/>
        <a:lstStyle/>
        <a:p>
          <a:endParaRPr lang="zh-TW" altLang="en-US"/>
        </a:p>
      </dgm:t>
    </dgm:pt>
    <dgm:pt modelId="{203C5FEF-8853-4650-86DF-D603BAC17C80}">
      <dgm:prSet phldrT="[文字]"/>
      <dgm:spPr/>
      <dgm:t>
        <a:bodyPr/>
        <a:lstStyle/>
        <a:p>
          <a:r>
            <a:rPr lang="en-US" altLang="zh-TW" dirty="0" smtClean="0">
              <a:latin typeface="標楷體" pitchFamily="65" charset="-120"/>
              <a:ea typeface="標楷體" pitchFamily="65" charset="-120"/>
            </a:rPr>
            <a:t>4</a:t>
          </a:r>
          <a:r>
            <a:rPr lang="zh-TW" altLang="en-US" dirty="0" smtClean="0">
              <a:latin typeface="標楷體" pitchFamily="65" charset="-120"/>
              <a:ea typeface="標楷體" pitchFamily="65" charset="-120"/>
            </a:rPr>
            <a:t>月</a:t>
          </a:r>
          <a:endParaRPr lang="zh-TW" altLang="en-US" dirty="0">
            <a:latin typeface="標楷體" pitchFamily="65" charset="-120"/>
            <a:ea typeface="標楷體" pitchFamily="65" charset="-120"/>
          </a:endParaRPr>
        </a:p>
      </dgm:t>
    </dgm:pt>
    <dgm:pt modelId="{CC62EE71-CC20-4CF3-A496-2C76DBAB9EE9}" type="parTrans" cxnId="{B08B277C-4F85-4EBC-8E20-F9360B7F9140}">
      <dgm:prSet/>
      <dgm:spPr/>
      <dgm:t>
        <a:bodyPr/>
        <a:lstStyle/>
        <a:p>
          <a:endParaRPr lang="zh-TW" altLang="en-US"/>
        </a:p>
      </dgm:t>
    </dgm:pt>
    <dgm:pt modelId="{8B26EDAF-AB4F-4AC0-A40C-F984B8BE4D6B}" type="sibTrans" cxnId="{B08B277C-4F85-4EBC-8E20-F9360B7F9140}">
      <dgm:prSet/>
      <dgm:spPr/>
      <dgm:t>
        <a:bodyPr/>
        <a:lstStyle/>
        <a:p>
          <a:endParaRPr lang="zh-TW" altLang="en-US"/>
        </a:p>
      </dgm:t>
    </dgm:pt>
    <dgm:pt modelId="{8ADE29AC-4312-4248-BE1B-2050CBD89811}">
      <dgm:prSet phldrT="[文字]"/>
      <dgm:spPr/>
      <dgm:t>
        <a:bodyPr/>
        <a:lstStyle/>
        <a:p>
          <a:r>
            <a:rPr lang="en-US" altLang="zh-TW" dirty="0" smtClean="0">
              <a:latin typeface="標楷體" pitchFamily="65" charset="-120"/>
              <a:ea typeface="標楷體" pitchFamily="65" charset="-120"/>
            </a:rPr>
            <a:t>1</a:t>
          </a:r>
          <a:r>
            <a:rPr lang="zh-TW" altLang="en-US" dirty="0" smtClean="0">
              <a:latin typeface="標楷體" pitchFamily="65" charset="-120"/>
              <a:ea typeface="標楷體" pitchFamily="65" charset="-120"/>
            </a:rPr>
            <a:t>月</a:t>
          </a:r>
          <a:endParaRPr lang="zh-TW" altLang="en-US" dirty="0"/>
        </a:p>
      </dgm:t>
    </dgm:pt>
    <dgm:pt modelId="{F667433C-75E3-4238-AF71-815FC53FA1B5}" type="parTrans" cxnId="{7D6C7DA5-426F-4D6E-A103-60BCD9A290F3}">
      <dgm:prSet/>
      <dgm:spPr/>
      <dgm:t>
        <a:bodyPr/>
        <a:lstStyle/>
        <a:p>
          <a:endParaRPr lang="zh-TW" altLang="en-US"/>
        </a:p>
      </dgm:t>
    </dgm:pt>
    <dgm:pt modelId="{087BDB4D-1A5E-4804-879D-42E3A2C44280}" type="sibTrans" cxnId="{7D6C7DA5-426F-4D6E-A103-60BCD9A290F3}">
      <dgm:prSet/>
      <dgm:spPr/>
      <dgm:t>
        <a:bodyPr/>
        <a:lstStyle/>
        <a:p>
          <a:endParaRPr lang="zh-TW" altLang="en-US"/>
        </a:p>
      </dgm:t>
    </dgm:pt>
    <dgm:pt modelId="{13FE9835-0654-4207-89E5-22074D6A808C}" type="pres">
      <dgm:prSet presAssocID="{657A99C4-422A-4850-BB65-91F2AB29133B}" presName="Name0" presStyleCnt="0">
        <dgm:presLayoutVars>
          <dgm:dir/>
          <dgm:resizeHandles val="exact"/>
        </dgm:presLayoutVars>
      </dgm:prSet>
      <dgm:spPr/>
    </dgm:pt>
    <dgm:pt modelId="{2B984824-B7E0-4468-A1B0-D38DF512CE6A}" type="pres">
      <dgm:prSet presAssocID="{8ADE29AC-4312-4248-BE1B-2050CBD89811}" presName="node" presStyleLbl="node1" presStyleIdx="0" presStyleCnt="4">
        <dgm:presLayoutVars>
          <dgm:bulletEnabled val="1"/>
        </dgm:presLayoutVars>
      </dgm:prSet>
      <dgm:spPr/>
      <dgm:t>
        <a:bodyPr/>
        <a:lstStyle/>
        <a:p>
          <a:endParaRPr lang="zh-TW" altLang="en-US"/>
        </a:p>
      </dgm:t>
    </dgm:pt>
    <dgm:pt modelId="{14402485-F68A-4CCF-AFAE-3B2CC1582EFD}" type="pres">
      <dgm:prSet presAssocID="{087BDB4D-1A5E-4804-879D-42E3A2C44280}" presName="sibTrans" presStyleLbl="sibTrans2D1" presStyleIdx="0" presStyleCnt="3"/>
      <dgm:spPr/>
      <dgm:t>
        <a:bodyPr/>
        <a:lstStyle/>
        <a:p>
          <a:endParaRPr lang="zh-TW" altLang="en-US"/>
        </a:p>
      </dgm:t>
    </dgm:pt>
    <dgm:pt modelId="{E6890CD0-ACA0-4C99-912B-B937F531730F}" type="pres">
      <dgm:prSet presAssocID="{087BDB4D-1A5E-4804-879D-42E3A2C44280}" presName="connectorText" presStyleLbl="sibTrans2D1" presStyleIdx="0" presStyleCnt="3"/>
      <dgm:spPr/>
      <dgm:t>
        <a:bodyPr/>
        <a:lstStyle/>
        <a:p>
          <a:endParaRPr lang="zh-TW" altLang="en-US"/>
        </a:p>
      </dgm:t>
    </dgm:pt>
    <dgm:pt modelId="{51E6CAAA-F3DD-48D3-9199-E90EC74F5F71}" type="pres">
      <dgm:prSet presAssocID="{52FB2823-EA14-4A47-B314-D76F14C7ED3C}" presName="node" presStyleLbl="node1" presStyleIdx="1" presStyleCnt="4">
        <dgm:presLayoutVars>
          <dgm:bulletEnabled val="1"/>
        </dgm:presLayoutVars>
      </dgm:prSet>
      <dgm:spPr/>
      <dgm:t>
        <a:bodyPr/>
        <a:lstStyle/>
        <a:p>
          <a:endParaRPr lang="zh-TW" altLang="en-US"/>
        </a:p>
      </dgm:t>
    </dgm:pt>
    <dgm:pt modelId="{EF5AA849-7B3B-48C0-B356-648B6D97105C}" type="pres">
      <dgm:prSet presAssocID="{44D368EA-D45A-4C16-B744-E23A41ED687C}" presName="sibTrans" presStyleLbl="sibTrans2D1" presStyleIdx="1" presStyleCnt="3"/>
      <dgm:spPr/>
      <dgm:t>
        <a:bodyPr/>
        <a:lstStyle/>
        <a:p>
          <a:endParaRPr lang="zh-TW" altLang="en-US"/>
        </a:p>
      </dgm:t>
    </dgm:pt>
    <dgm:pt modelId="{6E340777-6ADD-4AF6-A8AB-77DD9EE18B33}" type="pres">
      <dgm:prSet presAssocID="{44D368EA-D45A-4C16-B744-E23A41ED687C}" presName="connectorText" presStyleLbl="sibTrans2D1" presStyleIdx="1" presStyleCnt="3"/>
      <dgm:spPr/>
      <dgm:t>
        <a:bodyPr/>
        <a:lstStyle/>
        <a:p>
          <a:endParaRPr lang="zh-TW" altLang="en-US"/>
        </a:p>
      </dgm:t>
    </dgm:pt>
    <dgm:pt modelId="{1548684C-B3AC-4AAB-848E-12FA54F228AB}" type="pres">
      <dgm:prSet presAssocID="{339C64CA-311B-4F7A-B5BC-F03198BAA257}" presName="node" presStyleLbl="node1" presStyleIdx="2" presStyleCnt="4">
        <dgm:presLayoutVars>
          <dgm:bulletEnabled val="1"/>
        </dgm:presLayoutVars>
      </dgm:prSet>
      <dgm:spPr/>
      <dgm:t>
        <a:bodyPr/>
        <a:lstStyle/>
        <a:p>
          <a:endParaRPr lang="zh-TW" altLang="en-US"/>
        </a:p>
      </dgm:t>
    </dgm:pt>
    <dgm:pt modelId="{BB742B16-168B-4D2D-9610-4E906875969D}" type="pres">
      <dgm:prSet presAssocID="{C5D0642A-4DB2-4D85-A998-C5AE5C114B59}" presName="sibTrans" presStyleLbl="sibTrans2D1" presStyleIdx="2" presStyleCnt="3"/>
      <dgm:spPr/>
      <dgm:t>
        <a:bodyPr/>
        <a:lstStyle/>
        <a:p>
          <a:endParaRPr lang="zh-TW" altLang="en-US"/>
        </a:p>
      </dgm:t>
    </dgm:pt>
    <dgm:pt modelId="{60BCAD84-7D77-40C5-BAC7-F394C6575D87}" type="pres">
      <dgm:prSet presAssocID="{C5D0642A-4DB2-4D85-A998-C5AE5C114B59}" presName="connectorText" presStyleLbl="sibTrans2D1" presStyleIdx="2" presStyleCnt="3"/>
      <dgm:spPr/>
      <dgm:t>
        <a:bodyPr/>
        <a:lstStyle/>
        <a:p>
          <a:endParaRPr lang="zh-TW" altLang="en-US"/>
        </a:p>
      </dgm:t>
    </dgm:pt>
    <dgm:pt modelId="{072BD19B-659F-414E-A834-1CBD8C6B50E5}" type="pres">
      <dgm:prSet presAssocID="{203C5FEF-8853-4650-86DF-D603BAC17C80}" presName="node" presStyleLbl="node1" presStyleIdx="3" presStyleCnt="4">
        <dgm:presLayoutVars>
          <dgm:bulletEnabled val="1"/>
        </dgm:presLayoutVars>
      </dgm:prSet>
      <dgm:spPr/>
      <dgm:t>
        <a:bodyPr/>
        <a:lstStyle/>
        <a:p>
          <a:endParaRPr lang="zh-TW" altLang="en-US"/>
        </a:p>
      </dgm:t>
    </dgm:pt>
  </dgm:ptLst>
  <dgm:cxnLst>
    <dgm:cxn modelId="{160BFDB6-9B10-4BD2-BF60-A8930626D836}" type="presOf" srcId="{087BDB4D-1A5E-4804-879D-42E3A2C44280}" destId="{E6890CD0-ACA0-4C99-912B-B937F531730F}" srcOrd="1" destOrd="0" presId="urn:microsoft.com/office/officeart/2005/8/layout/process1"/>
    <dgm:cxn modelId="{EAE6C5C8-1D6B-4DE3-B69F-DE2940D44308}" type="presOf" srcId="{339C64CA-311B-4F7A-B5BC-F03198BAA257}" destId="{1548684C-B3AC-4AAB-848E-12FA54F228AB}" srcOrd="0" destOrd="0" presId="urn:microsoft.com/office/officeart/2005/8/layout/process1"/>
    <dgm:cxn modelId="{749B76CF-68C6-4791-A078-AF739B7D66C2}" type="presOf" srcId="{44D368EA-D45A-4C16-B744-E23A41ED687C}" destId="{EF5AA849-7B3B-48C0-B356-648B6D97105C}" srcOrd="0" destOrd="0" presId="urn:microsoft.com/office/officeart/2005/8/layout/process1"/>
    <dgm:cxn modelId="{B3B2F3B3-80E9-49BA-B726-B6E391A43D9A}" type="presOf" srcId="{C5D0642A-4DB2-4D85-A998-C5AE5C114B59}" destId="{BB742B16-168B-4D2D-9610-4E906875969D}" srcOrd="0" destOrd="0" presId="urn:microsoft.com/office/officeart/2005/8/layout/process1"/>
    <dgm:cxn modelId="{F4113776-753D-410B-AC16-E2252BA86933}" srcId="{657A99C4-422A-4850-BB65-91F2AB29133B}" destId="{339C64CA-311B-4F7A-B5BC-F03198BAA257}" srcOrd="2" destOrd="0" parTransId="{C28F9C36-DBFF-4329-B2AA-64175521E2BC}" sibTransId="{C5D0642A-4DB2-4D85-A998-C5AE5C114B59}"/>
    <dgm:cxn modelId="{81F83334-0425-472E-9BFA-5FE502FD3477}" type="presOf" srcId="{203C5FEF-8853-4650-86DF-D603BAC17C80}" destId="{072BD19B-659F-414E-A834-1CBD8C6B50E5}" srcOrd="0" destOrd="0" presId="urn:microsoft.com/office/officeart/2005/8/layout/process1"/>
    <dgm:cxn modelId="{C9D7D8D2-0B21-49A5-AC0B-E7AECECB15A1}" type="presOf" srcId="{087BDB4D-1A5E-4804-879D-42E3A2C44280}" destId="{14402485-F68A-4CCF-AFAE-3B2CC1582EFD}" srcOrd="0" destOrd="0" presId="urn:microsoft.com/office/officeart/2005/8/layout/process1"/>
    <dgm:cxn modelId="{7D6C7DA5-426F-4D6E-A103-60BCD9A290F3}" srcId="{657A99C4-422A-4850-BB65-91F2AB29133B}" destId="{8ADE29AC-4312-4248-BE1B-2050CBD89811}" srcOrd="0" destOrd="0" parTransId="{F667433C-75E3-4238-AF71-815FC53FA1B5}" sibTransId="{087BDB4D-1A5E-4804-879D-42E3A2C44280}"/>
    <dgm:cxn modelId="{B08B277C-4F85-4EBC-8E20-F9360B7F9140}" srcId="{657A99C4-422A-4850-BB65-91F2AB29133B}" destId="{203C5FEF-8853-4650-86DF-D603BAC17C80}" srcOrd="3" destOrd="0" parTransId="{CC62EE71-CC20-4CF3-A496-2C76DBAB9EE9}" sibTransId="{8B26EDAF-AB4F-4AC0-A40C-F984B8BE4D6B}"/>
    <dgm:cxn modelId="{608AB8F9-778A-4265-A78E-2E039BF60BCC}" type="presOf" srcId="{C5D0642A-4DB2-4D85-A998-C5AE5C114B59}" destId="{60BCAD84-7D77-40C5-BAC7-F394C6575D87}" srcOrd="1" destOrd="0" presId="urn:microsoft.com/office/officeart/2005/8/layout/process1"/>
    <dgm:cxn modelId="{12E7E7FC-5980-4EED-B7AD-85203F48CBA4}" type="presOf" srcId="{657A99C4-422A-4850-BB65-91F2AB29133B}" destId="{13FE9835-0654-4207-89E5-22074D6A808C}" srcOrd="0" destOrd="0" presId="urn:microsoft.com/office/officeart/2005/8/layout/process1"/>
    <dgm:cxn modelId="{719E686B-E7B2-445E-B203-7C3913C8E538}" type="presOf" srcId="{8ADE29AC-4312-4248-BE1B-2050CBD89811}" destId="{2B984824-B7E0-4468-A1B0-D38DF512CE6A}" srcOrd="0" destOrd="0" presId="urn:microsoft.com/office/officeart/2005/8/layout/process1"/>
    <dgm:cxn modelId="{D1B9CF5C-231E-4C47-8A44-0307567F9A25}" srcId="{657A99C4-422A-4850-BB65-91F2AB29133B}" destId="{52FB2823-EA14-4A47-B314-D76F14C7ED3C}" srcOrd="1" destOrd="0" parTransId="{FF0C72F8-56C5-423E-B42E-D296C860B5FA}" sibTransId="{44D368EA-D45A-4C16-B744-E23A41ED687C}"/>
    <dgm:cxn modelId="{971573C0-E300-4D37-A41B-4CA31FE922A6}" type="presOf" srcId="{44D368EA-D45A-4C16-B744-E23A41ED687C}" destId="{6E340777-6ADD-4AF6-A8AB-77DD9EE18B33}" srcOrd="1" destOrd="0" presId="urn:microsoft.com/office/officeart/2005/8/layout/process1"/>
    <dgm:cxn modelId="{69C51BE6-9A0E-4419-B6D5-F1C9BE13A65E}" type="presOf" srcId="{52FB2823-EA14-4A47-B314-D76F14C7ED3C}" destId="{51E6CAAA-F3DD-48D3-9199-E90EC74F5F71}" srcOrd="0" destOrd="0" presId="urn:microsoft.com/office/officeart/2005/8/layout/process1"/>
    <dgm:cxn modelId="{7D7D585E-1F28-449D-8455-5511179EDAEF}" type="presParOf" srcId="{13FE9835-0654-4207-89E5-22074D6A808C}" destId="{2B984824-B7E0-4468-A1B0-D38DF512CE6A}" srcOrd="0" destOrd="0" presId="urn:microsoft.com/office/officeart/2005/8/layout/process1"/>
    <dgm:cxn modelId="{E4662EE6-97B4-4478-BDB4-13C3DDD97CF9}" type="presParOf" srcId="{13FE9835-0654-4207-89E5-22074D6A808C}" destId="{14402485-F68A-4CCF-AFAE-3B2CC1582EFD}" srcOrd="1" destOrd="0" presId="urn:microsoft.com/office/officeart/2005/8/layout/process1"/>
    <dgm:cxn modelId="{B5F08924-8A46-4388-BC38-82D14DBA09AC}" type="presParOf" srcId="{14402485-F68A-4CCF-AFAE-3B2CC1582EFD}" destId="{E6890CD0-ACA0-4C99-912B-B937F531730F}" srcOrd="0" destOrd="0" presId="urn:microsoft.com/office/officeart/2005/8/layout/process1"/>
    <dgm:cxn modelId="{8FA5F0F0-D08A-4FA4-AB02-C7834B7F1D42}" type="presParOf" srcId="{13FE9835-0654-4207-89E5-22074D6A808C}" destId="{51E6CAAA-F3DD-48D3-9199-E90EC74F5F71}" srcOrd="2" destOrd="0" presId="urn:microsoft.com/office/officeart/2005/8/layout/process1"/>
    <dgm:cxn modelId="{E86D420B-F39F-4445-8083-7DA19E82CF7D}" type="presParOf" srcId="{13FE9835-0654-4207-89E5-22074D6A808C}" destId="{EF5AA849-7B3B-48C0-B356-648B6D97105C}" srcOrd="3" destOrd="0" presId="urn:microsoft.com/office/officeart/2005/8/layout/process1"/>
    <dgm:cxn modelId="{771FD882-0B86-4153-A0D9-993DD85536AB}" type="presParOf" srcId="{EF5AA849-7B3B-48C0-B356-648B6D97105C}" destId="{6E340777-6ADD-4AF6-A8AB-77DD9EE18B33}" srcOrd="0" destOrd="0" presId="urn:microsoft.com/office/officeart/2005/8/layout/process1"/>
    <dgm:cxn modelId="{F3734EE2-6D07-4F68-8001-D37AE607B229}" type="presParOf" srcId="{13FE9835-0654-4207-89E5-22074D6A808C}" destId="{1548684C-B3AC-4AAB-848E-12FA54F228AB}" srcOrd="4" destOrd="0" presId="urn:microsoft.com/office/officeart/2005/8/layout/process1"/>
    <dgm:cxn modelId="{54F017CD-CF1B-4A08-A471-EA0EFBF06F69}" type="presParOf" srcId="{13FE9835-0654-4207-89E5-22074D6A808C}" destId="{BB742B16-168B-4D2D-9610-4E906875969D}" srcOrd="5" destOrd="0" presId="urn:microsoft.com/office/officeart/2005/8/layout/process1"/>
    <dgm:cxn modelId="{75380045-1BAF-4705-ADE0-738A8198B3AD}" type="presParOf" srcId="{BB742B16-168B-4D2D-9610-4E906875969D}" destId="{60BCAD84-7D77-40C5-BAC7-F394C6575D87}" srcOrd="0" destOrd="0" presId="urn:microsoft.com/office/officeart/2005/8/layout/process1"/>
    <dgm:cxn modelId="{D676A237-43CE-4ACB-9250-3A49695454A0}" type="presParOf" srcId="{13FE9835-0654-4207-89E5-22074D6A808C}" destId="{072BD19B-659F-414E-A834-1CBD8C6B50E5}" srcOrd="6" destOrd="0" presId="urn:microsoft.com/office/officeart/2005/8/layout/process1"/>
  </dgm:cxnLst>
  <dgm:bg/>
  <dgm:whole/>
  <dgm:extLst>
    <a:ext uri="http://schemas.microsoft.com/office/drawing/2008/diagram">
      <dsp:dataModelExt xmlns:dsp="http://schemas.microsoft.com/office/drawing/2008/diagram" xmlns="" relId="rId12"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0FB2F8C-AB26-4056-9EB5-0BAED4A0FCA1}">
      <dsp:nvSpPr>
        <dsp:cNvPr id="0" name=""/>
        <dsp:cNvSpPr/>
      </dsp:nvSpPr>
      <dsp:spPr>
        <a:xfrm rot="5400000">
          <a:off x="-153268" y="156744"/>
          <a:ext cx="1021792" cy="715254"/>
        </a:xfrm>
        <a:prstGeom prst="chevron">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zh-TW" altLang="en-US" sz="3200" kern="1200" smtClean="0">
              <a:latin typeface="標楷體" pitchFamily="65" charset="-120"/>
              <a:ea typeface="標楷體" pitchFamily="65" charset="-120"/>
              <a:cs typeface="DejaVu Sans Mono" pitchFamily="49" charset="0"/>
            </a:rPr>
            <a:t>壹</a:t>
          </a:r>
          <a:endParaRPr lang="zh-TW" altLang="en-US" sz="3200" kern="1200" dirty="0">
            <a:latin typeface="標楷體" pitchFamily="65" charset="-120"/>
            <a:ea typeface="標楷體" pitchFamily="65" charset="-120"/>
            <a:cs typeface="DejaVu Sans Mono" pitchFamily="49" charset="0"/>
          </a:endParaRPr>
        </a:p>
      </dsp:txBody>
      <dsp:txXfrm rot="5400000">
        <a:off x="-153268" y="156744"/>
        <a:ext cx="1021792" cy="715254"/>
      </dsp:txXfrm>
    </dsp:sp>
    <dsp:sp modelId="{38F62567-EBB8-4977-AD7E-5BBD36608B93}">
      <dsp:nvSpPr>
        <dsp:cNvPr id="0" name=""/>
        <dsp:cNvSpPr/>
      </dsp:nvSpPr>
      <dsp:spPr>
        <a:xfrm rot="5400000">
          <a:off x="3331568" y="-2612837"/>
          <a:ext cx="664514" cy="5897141"/>
        </a:xfrm>
        <a:prstGeom prst="round2SameRect">
          <a:avLst/>
        </a:prstGeom>
        <a:solidFill>
          <a:schemeClr val="accent5">
            <a:alpha val="90000"/>
            <a:tint val="4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34696" tIns="20955" rIns="20955" bIns="20955" numCol="1" spcCol="1270" anchor="ctr" anchorCtr="0">
          <a:noAutofit/>
        </a:bodyPr>
        <a:lstStyle/>
        <a:p>
          <a:pPr marL="285750" lvl="1" indent="-285750" algn="l" defTabSz="1466850">
            <a:lnSpc>
              <a:spcPct val="90000"/>
            </a:lnSpc>
            <a:spcBef>
              <a:spcPct val="0"/>
            </a:spcBef>
            <a:spcAft>
              <a:spcPct val="15000"/>
            </a:spcAft>
            <a:buChar char="••"/>
          </a:pPr>
          <a:r>
            <a:rPr lang="zh-TW" altLang="en-US" sz="3300" kern="1200" smtClean="0">
              <a:latin typeface="標楷體" pitchFamily="65" charset="-120"/>
              <a:ea typeface="標楷體" pitchFamily="65" charset="-120"/>
              <a:cs typeface="DejaVu Sans Mono" pitchFamily="49" charset="0"/>
            </a:rPr>
            <a:t>前言</a:t>
          </a:r>
          <a:endParaRPr lang="zh-TW" altLang="en-US" sz="3300" kern="1200" dirty="0">
            <a:latin typeface="標楷體" pitchFamily="65" charset="-120"/>
            <a:ea typeface="標楷體" pitchFamily="65" charset="-120"/>
            <a:cs typeface="DejaVu Sans Mono" pitchFamily="49" charset="0"/>
          </a:endParaRPr>
        </a:p>
      </dsp:txBody>
      <dsp:txXfrm rot="5400000">
        <a:off x="3331568" y="-2612837"/>
        <a:ext cx="664514" cy="5897141"/>
      </dsp:txXfrm>
    </dsp:sp>
    <dsp:sp modelId="{72274F6D-E301-4DC6-A1F8-506BC2EF0484}">
      <dsp:nvSpPr>
        <dsp:cNvPr id="0" name=""/>
        <dsp:cNvSpPr/>
      </dsp:nvSpPr>
      <dsp:spPr>
        <a:xfrm rot="5400000">
          <a:off x="-153268" y="1060687"/>
          <a:ext cx="1021792" cy="715254"/>
        </a:xfrm>
        <a:prstGeom prst="chevron">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zh-TW" altLang="en-US" sz="3200" kern="1200" smtClean="0">
              <a:latin typeface="標楷體" pitchFamily="65" charset="-120"/>
              <a:ea typeface="標楷體" pitchFamily="65" charset="-120"/>
              <a:cs typeface="DejaVu Sans Mono" pitchFamily="49" charset="0"/>
            </a:rPr>
            <a:t>貳</a:t>
          </a:r>
          <a:endParaRPr lang="zh-TW" altLang="en-US" sz="3200" kern="1200" dirty="0">
            <a:latin typeface="標楷體" pitchFamily="65" charset="-120"/>
            <a:ea typeface="標楷體" pitchFamily="65" charset="-120"/>
            <a:cs typeface="DejaVu Sans Mono" pitchFamily="49" charset="0"/>
          </a:endParaRPr>
        </a:p>
      </dsp:txBody>
      <dsp:txXfrm rot="5400000">
        <a:off x="-153268" y="1060687"/>
        <a:ext cx="1021792" cy="715254"/>
      </dsp:txXfrm>
    </dsp:sp>
    <dsp:sp modelId="{26B76F0A-8424-49B9-B683-8C0B7868E8FE}">
      <dsp:nvSpPr>
        <dsp:cNvPr id="0" name=""/>
        <dsp:cNvSpPr/>
      </dsp:nvSpPr>
      <dsp:spPr>
        <a:xfrm rot="5400000">
          <a:off x="3331742" y="-1709069"/>
          <a:ext cx="664165" cy="5897141"/>
        </a:xfrm>
        <a:prstGeom prst="round2SameRect">
          <a:avLst/>
        </a:prstGeom>
        <a:solidFill>
          <a:schemeClr val="accent5">
            <a:alpha val="90000"/>
            <a:tint val="4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34696" tIns="20955" rIns="20955" bIns="20955" numCol="1" spcCol="1270" anchor="ctr" anchorCtr="0">
          <a:noAutofit/>
        </a:bodyPr>
        <a:lstStyle/>
        <a:p>
          <a:pPr marL="285750" lvl="1" indent="-285750" algn="l" defTabSz="1466850">
            <a:lnSpc>
              <a:spcPct val="90000"/>
            </a:lnSpc>
            <a:spcBef>
              <a:spcPct val="0"/>
            </a:spcBef>
            <a:spcAft>
              <a:spcPct val="15000"/>
            </a:spcAft>
            <a:buChar char="••"/>
          </a:pPr>
          <a:r>
            <a:rPr lang="zh-TW" altLang="en-US" sz="3300" kern="1200" dirty="0" smtClean="0">
              <a:latin typeface="標楷體" pitchFamily="65" charset="-120"/>
              <a:ea typeface="標楷體" pitchFamily="65" charset="-120"/>
              <a:cs typeface="DejaVu Sans Mono" pitchFamily="49" charset="0"/>
            </a:rPr>
            <a:t>工程會近期推動作為</a:t>
          </a:r>
          <a:endParaRPr lang="zh-TW" altLang="en-US" sz="3300" kern="1200" dirty="0">
            <a:latin typeface="標楷體" pitchFamily="65" charset="-120"/>
            <a:ea typeface="標楷體" pitchFamily="65" charset="-120"/>
            <a:cs typeface="DejaVu Sans Mono" pitchFamily="49" charset="0"/>
          </a:endParaRPr>
        </a:p>
      </dsp:txBody>
      <dsp:txXfrm rot="5400000">
        <a:off x="3331742" y="-1709069"/>
        <a:ext cx="664165" cy="5897141"/>
      </dsp:txXfrm>
    </dsp:sp>
    <dsp:sp modelId="{8B609FF2-A575-4863-924A-D271077A6BB3}">
      <dsp:nvSpPr>
        <dsp:cNvPr id="0" name=""/>
        <dsp:cNvSpPr/>
      </dsp:nvSpPr>
      <dsp:spPr>
        <a:xfrm rot="5400000">
          <a:off x="-153268" y="1964630"/>
          <a:ext cx="1021792" cy="715254"/>
        </a:xfrm>
        <a:prstGeom prst="chevron">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zh-TW" altLang="en-US" sz="3200" kern="1200" dirty="0" smtClean="0">
              <a:latin typeface="標楷體" pitchFamily="65" charset="-120"/>
              <a:ea typeface="標楷體" pitchFamily="65" charset="-120"/>
              <a:cs typeface="DejaVu Sans Mono" pitchFamily="49" charset="0"/>
            </a:rPr>
            <a:t>參</a:t>
          </a:r>
          <a:endParaRPr lang="zh-TW" altLang="en-US" sz="3200" kern="1200" dirty="0">
            <a:latin typeface="標楷體" pitchFamily="65" charset="-120"/>
            <a:ea typeface="標楷體" pitchFamily="65" charset="-120"/>
            <a:cs typeface="DejaVu Sans Mono" pitchFamily="49" charset="0"/>
          </a:endParaRPr>
        </a:p>
      </dsp:txBody>
      <dsp:txXfrm rot="5400000">
        <a:off x="-153268" y="1964630"/>
        <a:ext cx="1021792" cy="715254"/>
      </dsp:txXfrm>
    </dsp:sp>
    <dsp:sp modelId="{A8F30DE7-B52F-4DAF-85B4-EC3C1550BE68}">
      <dsp:nvSpPr>
        <dsp:cNvPr id="0" name=""/>
        <dsp:cNvSpPr/>
      </dsp:nvSpPr>
      <dsp:spPr>
        <a:xfrm rot="5400000">
          <a:off x="3331742" y="-805126"/>
          <a:ext cx="664165" cy="5897141"/>
        </a:xfrm>
        <a:prstGeom prst="round2SameRect">
          <a:avLst/>
        </a:prstGeom>
        <a:solidFill>
          <a:schemeClr val="accent5">
            <a:alpha val="90000"/>
            <a:tint val="4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34696" tIns="20955" rIns="20955" bIns="20955" numCol="1" spcCol="1270" anchor="ctr" anchorCtr="0">
          <a:noAutofit/>
        </a:bodyPr>
        <a:lstStyle/>
        <a:p>
          <a:pPr marL="285750" lvl="1" indent="-285750" algn="l" defTabSz="1466850">
            <a:lnSpc>
              <a:spcPct val="90000"/>
            </a:lnSpc>
            <a:spcBef>
              <a:spcPct val="0"/>
            </a:spcBef>
            <a:spcAft>
              <a:spcPct val="15000"/>
            </a:spcAft>
            <a:buChar char="••"/>
          </a:pPr>
          <a:r>
            <a:rPr kumimoji="0" lang="zh-TW" altLang="en-US" sz="3300" kern="1200" smtClean="0">
              <a:latin typeface="標楷體" pitchFamily="65" charset="-120"/>
              <a:ea typeface="標楷體" pitchFamily="65" charset="-120"/>
              <a:cs typeface="Arial" charset="0"/>
            </a:rPr>
            <a:t>重大公共建設計畫執行情形</a:t>
          </a:r>
          <a:endParaRPr lang="zh-TW" altLang="en-US" sz="3300" kern="1200" dirty="0">
            <a:effectLst/>
            <a:latin typeface="標楷體" pitchFamily="65" charset="-120"/>
            <a:ea typeface="標楷體" pitchFamily="65" charset="-120"/>
            <a:cs typeface="DejaVu Sans Mono" pitchFamily="49" charset="0"/>
          </a:endParaRPr>
        </a:p>
      </dsp:txBody>
      <dsp:txXfrm rot="5400000">
        <a:off x="3331742" y="-805126"/>
        <a:ext cx="664165" cy="5897141"/>
      </dsp:txXfrm>
    </dsp:sp>
    <dsp:sp modelId="{FE4D22B2-505F-4F54-B29B-7D1ED19F3384}">
      <dsp:nvSpPr>
        <dsp:cNvPr id="0" name=""/>
        <dsp:cNvSpPr/>
      </dsp:nvSpPr>
      <dsp:spPr>
        <a:xfrm rot="5400000">
          <a:off x="-153268" y="2868573"/>
          <a:ext cx="1021792" cy="715254"/>
        </a:xfrm>
        <a:prstGeom prst="chevron">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zh-TW" altLang="en-US" sz="3200" kern="1200" dirty="0" smtClean="0">
              <a:latin typeface="標楷體" pitchFamily="65" charset="-120"/>
              <a:ea typeface="標楷體" pitchFamily="65" charset="-120"/>
              <a:cs typeface="DejaVu Sans Mono" pitchFamily="49" charset="0"/>
            </a:rPr>
            <a:t>肆</a:t>
          </a:r>
          <a:endParaRPr lang="zh-TW" altLang="en-US" sz="3200" kern="1200" dirty="0">
            <a:latin typeface="標楷體" pitchFamily="65" charset="-120"/>
            <a:ea typeface="標楷體" pitchFamily="65" charset="-120"/>
            <a:cs typeface="DejaVu Sans Mono" pitchFamily="49" charset="0"/>
          </a:endParaRPr>
        </a:p>
      </dsp:txBody>
      <dsp:txXfrm rot="5400000">
        <a:off x="-153268" y="2868573"/>
        <a:ext cx="1021792" cy="715254"/>
      </dsp:txXfrm>
    </dsp:sp>
    <dsp:sp modelId="{34C1124D-31BB-4C68-B74D-8970BBADDFCA}">
      <dsp:nvSpPr>
        <dsp:cNvPr id="0" name=""/>
        <dsp:cNvSpPr/>
      </dsp:nvSpPr>
      <dsp:spPr>
        <a:xfrm rot="5400000">
          <a:off x="3331742" y="98816"/>
          <a:ext cx="664165" cy="5897141"/>
        </a:xfrm>
        <a:prstGeom prst="round2SameRect">
          <a:avLst/>
        </a:prstGeom>
        <a:solidFill>
          <a:schemeClr val="accent5">
            <a:alpha val="90000"/>
            <a:tint val="4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27584" tIns="20320" rIns="20320" bIns="20320" numCol="1" spcCol="1270" anchor="ctr" anchorCtr="0">
          <a:noAutofit/>
        </a:bodyPr>
        <a:lstStyle/>
        <a:p>
          <a:pPr marL="285750" lvl="1" indent="-285750" algn="l" defTabSz="1422400">
            <a:lnSpc>
              <a:spcPct val="90000"/>
            </a:lnSpc>
            <a:spcBef>
              <a:spcPct val="0"/>
            </a:spcBef>
            <a:spcAft>
              <a:spcPct val="15000"/>
            </a:spcAft>
            <a:buChar char="••"/>
          </a:pPr>
          <a:r>
            <a:rPr lang="zh-TW" altLang="en-US" sz="3200" kern="1200" dirty="0" smtClean="0">
              <a:latin typeface="標楷體" pitchFamily="65" charset="-120"/>
              <a:ea typeface="標楷體" pitchFamily="65" charset="-120"/>
              <a:cs typeface="DejaVu Sans Mono" pitchFamily="49" charset="0"/>
            </a:rPr>
            <a:t>工程會管理措施辦理情形</a:t>
          </a:r>
          <a:endParaRPr lang="zh-TW" altLang="en-US" sz="3200" kern="1200" dirty="0">
            <a:latin typeface="標楷體" pitchFamily="65" charset="-120"/>
            <a:ea typeface="標楷體" pitchFamily="65" charset="-120"/>
            <a:cs typeface="DejaVu Sans Mono" pitchFamily="49" charset="0"/>
          </a:endParaRPr>
        </a:p>
      </dsp:txBody>
      <dsp:txXfrm rot="5400000">
        <a:off x="3331742" y="98816"/>
        <a:ext cx="664165" cy="5897141"/>
      </dsp:txXfrm>
    </dsp:sp>
    <dsp:sp modelId="{11F0B283-0EB5-4E75-9ED0-E72D3A58B68F}">
      <dsp:nvSpPr>
        <dsp:cNvPr id="0" name=""/>
        <dsp:cNvSpPr/>
      </dsp:nvSpPr>
      <dsp:spPr>
        <a:xfrm rot="5400000">
          <a:off x="-153268" y="3753664"/>
          <a:ext cx="1021792" cy="715254"/>
        </a:xfrm>
        <a:prstGeom prst="chevron">
          <a:avLst/>
        </a:prstGeom>
        <a:solidFill>
          <a:schemeClr val="lt1">
            <a:hueOff val="0"/>
            <a:satOff val="0"/>
            <a:lumOff val="0"/>
            <a:alphaOff val="0"/>
          </a:schemeClr>
        </a:solidFill>
        <a:ln w="25400" cap="flat" cmpd="sng" algn="ctr">
          <a:solidFill>
            <a:schemeClr val="accent5">
              <a:shade val="80000"/>
              <a:hueOff val="0"/>
              <a:satOff val="0"/>
              <a:lumOff val="0"/>
              <a:alphaOff val="0"/>
            </a:schemeClr>
          </a:solidFill>
          <a:prstDash val="solid"/>
        </a:ln>
        <a:effectLst>
          <a:outerShdw blurRad="40000" dist="20000" dir="5400000" rotWithShape="0">
            <a:srgbClr val="000000">
              <a:alpha val="38000"/>
            </a:srgbClr>
          </a:outerShdw>
        </a:effectLst>
      </dsp:spPr>
      <dsp:style>
        <a:lnRef idx="2">
          <a:scrgbClr r="0" g="0" b="0"/>
        </a:lnRef>
        <a:fillRef idx="1">
          <a:scrgbClr r="0" g="0" b="0"/>
        </a:fillRef>
        <a:effectRef idx="1">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zh-TW" altLang="en-US" sz="3200" kern="1200" dirty="0" smtClean="0">
              <a:latin typeface="標楷體" pitchFamily="65" charset="-120"/>
              <a:ea typeface="標楷體" pitchFamily="65" charset="-120"/>
              <a:cs typeface="DejaVu Sans Mono" pitchFamily="49" charset="0"/>
            </a:rPr>
            <a:t>伍</a:t>
          </a:r>
          <a:endParaRPr lang="zh-TW" altLang="en-US" sz="3200" kern="1200" dirty="0">
            <a:latin typeface="標楷體" pitchFamily="65" charset="-120"/>
            <a:ea typeface="標楷體" pitchFamily="65" charset="-120"/>
            <a:cs typeface="DejaVu Sans Mono" pitchFamily="49" charset="0"/>
          </a:endParaRPr>
        </a:p>
      </dsp:txBody>
      <dsp:txXfrm rot="5400000">
        <a:off x="-153268" y="3753664"/>
        <a:ext cx="1021792" cy="715254"/>
      </dsp:txXfrm>
    </dsp:sp>
    <dsp:sp modelId="{B5FA9D85-55F2-41B7-99A7-B551C5FC421A}">
      <dsp:nvSpPr>
        <dsp:cNvPr id="0" name=""/>
        <dsp:cNvSpPr/>
      </dsp:nvSpPr>
      <dsp:spPr>
        <a:xfrm rot="5400000">
          <a:off x="3331742" y="1002759"/>
          <a:ext cx="664165" cy="5897141"/>
        </a:xfrm>
        <a:prstGeom prst="round2SameRect">
          <a:avLst/>
        </a:prstGeom>
        <a:solidFill>
          <a:schemeClr val="accent5">
            <a:alpha val="90000"/>
            <a:tint val="40000"/>
            <a:hueOff val="0"/>
            <a:satOff val="0"/>
            <a:lumOff val="0"/>
            <a:alphaOff val="0"/>
          </a:schemeClr>
        </a:solidFill>
        <a:ln w="254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234696" tIns="20955" rIns="20955" bIns="20955" numCol="1" spcCol="1270" anchor="ctr" anchorCtr="0">
          <a:noAutofit/>
        </a:bodyPr>
        <a:lstStyle/>
        <a:p>
          <a:pPr marL="285750" lvl="1" indent="-285750" algn="l" defTabSz="1466850">
            <a:lnSpc>
              <a:spcPct val="90000"/>
            </a:lnSpc>
            <a:spcBef>
              <a:spcPct val="0"/>
            </a:spcBef>
            <a:spcAft>
              <a:spcPct val="15000"/>
            </a:spcAft>
            <a:buChar char="••"/>
          </a:pPr>
          <a:r>
            <a:rPr kumimoji="0" lang="zh-TW" altLang="en-US" sz="3300" kern="1200" smtClean="0">
              <a:effectLst>
                <a:outerShdw blurRad="38100" dist="38100" dir="2700000" algn="tl">
                  <a:srgbClr val="C0C0C0"/>
                </a:outerShdw>
              </a:effectLst>
              <a:latin typeface="標楷體" pitchFamily="65" charset="-120"/>
              <a:ea typeface="標楷體" pitchFamily="65" charset="-120"/>
              <a:cs typeface="DejaVu Sans Mono" pitchFamily="49" charset="0"/>
            </a:rPr>
            <a:t>檢討與建議</a:t>
          </a:r>
          <a:endParaRPr lang="zh-TW" altLang="en-US" sz="3300" kern="1200" dirty="0">
            <a:latin typeface="標楷體" pitchFamily="65" charset="-120"/>
            <a:ea typeface="標楷體" pitchFamily="65" charset="-120"/>
            <a:cs typeface="DejaVu Sans Mono" pitchFamily="49" charset="0"/>
          </a:endParaRPr>
        </a:p>
      </dsp:txBody>
      <dsp:txXfrm rot="5400000">
        <a:off x="3331742" y="1002759"/>
        <a:ext cx="664165" cy="5897141"/>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43D4384-CEBE-4C2C-B782-B1D495D22E70}">
      <dsp:nvSpPr>
        <dsp:cNvPr id="0" name=""/>
        <dsp:cNvSpPr/>
      </dsp:nvSpPr>
      <dsp:spPr>
        <a:xfrm>
          <a:off x="1170129" y="47255"/>
          <a:ext cx="2268252" cy="2268252"/>
        </a:xfrm>
        <a:prstGeom prst="ellipse">
          <a:avLst/>
        </a:prstGeom>
        <a:gradFill rotWithShape="0">
          <a:gsLst>
            <a:gs pos="0">
              <a:schemeClr val="accent3">
                <a:alpha val="50000"/>
                <a:hueOff val="0"/>
                <a:satOff val="0"/>
                <a:lumOff val="0"/>
                <a:alphaOff val="0"/>
                <a:shade val="51000"/>
                <a:satMod val="130000"/>
              </a:schemeClr>
            </a:gs>
            <a:gs pos="80000">
              <a:schemeClr val="accent3">
                <a:alpha val="50000"/>
                <a:hueOff val="0"/>
                <a:satOff val="0"/>
                <a:lumOff val="0"/>
                <a:alphaOff val="0"/>
                <a:shade val="93000"/>
                <a:satMod val="130000"/>
              </a:schemeClr>
            </a:gs>
            <a:gs pos="100000">
              <a:schemeClr val="accent3">
                <a:alpha val="5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tx1"/>
        </a:fontRef>
      </dsp:style>
      <dsp:txBody>
        <a:bodyPr spcFirstLastPara="0" vert="horz" wrap="square" lIns="0" tIns="0" rIns="0" bIns="0" numCol="1" spcCol="1270" anchor="ctr" anchorCtr="0">
          <a:noAutofit/>
        </a:bodyPr>
        <a:lstStyle/>
        <a:p>
          <a:pPr lvl="0" algn="ctr" defTabSz="1422400">
            <a:lnSpc>
              <a:spcPct val="90000"/>
            </a:lnSpc>
            <a:spcBef>
              <a:spcPct val="0"/>
            </a:spcBef>
            <a:spcAft>
              <a:spcPct val="35000"/>
            </a:spcAft>
          </a:pPr>
          <a:r>
            <a:rPr lang="zh-TW" altLang="en-US" sz="3200" kern="1200" dirty="0" smtClean="0">
              <a:latin typeface="+mn-ea"/>
              <a:ea typeface="+mn-ea"/>
            </a:rPr>
            <a:t>管控公共建設計畫</a:t>
          </a:r>
          <a:endParaRPr lang="zh-TW" altLang="en-US" sz="3200" kern="1200" dirty="0">
            <a:latin typeface="+mn-ea"/>
            <a:ea typeface="+mn-ea"/>
          </a:endParaRPr>
        </a:p>
      </dsp:txBody>
      <dsp:txXfrm>
        <a:off x="1472563" y="444199"/>
        <a:ext cx="1663384" cy="1020713"/>
      </dsp:txXfrm>
    </dsp:sp>
    <dsp:sp modelId="{C0681FF2-A0C9-4121-BC22-5C02E8330444}">
      <dsp:nvSpPr>
        <dsp:cNvPr id="0" name=""/>
        <dsp:cNvSpPr/>
      </dsp:nvSpPr>
      <dsp:spPr>
        <a:xfrm>
          <a:off x="1988590" y="1464912"/>
          <a:ext cx="2268252" cy="2268252"/>
        </a:xfrm>
        <a:prstGeom prst="ellipse">
          <a:avLst/>
        </a:prstGeom>
        <a:gradFill rotWithShape="0">
          <a:gsLst>
            <a:gs pos="0">
              <a:schemeClr val="accent3">
                <a:alpha val="50000"/>
                <a:hueOff val="5625132"/>
                <a:satOff val="-8440"/>
                <a:lumOff val="-1373"/>
                <a:alphaOff val="0"/>
                <a:shade val="51000"/>
                <a:satMod val="130000"/>
              </a:schemeClr>
            </a:gs>
            <a:gs pos="80000">
              <a:schemeClr val="accent3">
                <a:alpha val="50000"/>
                <a:hueOff val="5625132"/>
                <a:satOff val="-8440"/>
                <a:lumOff val="-1373"/>
                <a:alphaOff val="0"/>
                <a:shade val="93000"/>
                <a:satMod val="130000"/>
              </a:schemeClr>
            </a:gs>
            <a:gs pos="100000">
              <a:schemeClr val="accent3">
                <a:alpha val="50000"/>
                <a:hueOff val="5625132"/>
                <a:satOff val="-8440"/>
                <a:lumOff val="-1373"/>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tx1"/>
        </a:fontRef>
      </dsp:style>
      <dsp:txBody>
        <a:bodyPr spcFirstLastPara="0" vert="horz" wrap="square" lIns="0" tIns="0" rIns="0" bIns="0" numCol="1" spcCol="1270" anchor="ctr" anchorCtr="0">
          <a:noAutofit/>
        </a:bodyPr>
        <a:lstStyle/>
        <a:p>
          <a:pPr lvl="0" algn="ctr" defTabSz="1422400">
            <a:lnSpc>
              <a:spcPct val="90000"/>
            </a:lnSpc>
            <a:spcBef>
              <a:spcPct val="0"/>
            </a:spcBef>
            <a:spcAft>
              <a:spcPct val="35000"/>
            </a:spcAft>
          </a:pPr>
          <a:r>
            <a:rPr lang="zh-TW" altLang="en-US" sz="3200" kern="1200" dirty="0" smtClean="0">
              <a:latin typeface="+mn-ea"/>
              <a:ea typeface="+mn-ea"/>
            </a:rPr>
            <a:t>列管指標計畫</a:t>
          </a:r>
          <a:endParaRPr lang="zh-TW" altLang="en-US" sz="3200" kern="1200" dirty="0">
            <a:latin typeface="+mn-ea"/>
            <a:ea typeface="+mn-ea"/>
          </a:endParaRPr>
        </a:p>
      </dsp:txBody>
      <dsp:txXfrm>
        <a:off x="2682298" y="2050877"/>
        <a:ext cx="1360951" cy="1247538"/>
      </dsp:txXfrm>
    </dsp:sp>
    <dsp:sp modelId="{173F1A28-A730-4E30-8E33-2AFB9113442E}">
      <dsp:nvSpPr>
        <dsp:cNvPr id="0" name=""/>
        <dsp:cNvSpPr/>
      </dsp:nvSpPr>
      <dsp:spPr>
        <a:xfrm>
          <a:off x="351669" y="1464912"/>
          <a:ext cx="2268252" cy="2268252"/>
        </a:xfrm>
        <a:prstGeom prst="ellipse">
          <a:avLst/>
        </a:prstGeom>
        <a:gradFill rotWithShape="0">
          <a:gsLst>
            <a:gs pos="0">
              <a:schemeClr val="accent3">
                <a:alpha val="50000"/>
                <a:hueOff val="11250264"/>
                <a:satOff val="-16880"/>
                <a:lumOff val="-2745"/>
                <a:alphaOff val="0"/>
                <a:shade val="51000"/>
                <a:satMod val="130000"/>
              </a:schemeClr>
            </a:gs>
            <a:gs pos="80000">
              <a:schemeClr val="accent3">
                <a:alpha val="50000"/>
                <a:hueOff val="11250264"/>
                <a:satOff val="-16880"/>
                <a:lumOff val="-2745"/>
                <a:alphaOff val="0"/>
                <a:shade val="93000"/>
                <a:satMod val="130000"/>
              </a:schemeClr>
            </a:gs>
            <a:gs pos="100000">
              <a:schemeClr val="accent3">
                <a:alpha val="50000"/>
                <a:hueOff val="11250264"/>
                <a:satOff val="-16880"/>
                <a:lumOff val="-2745"/>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dsp:spPr>
      <dsp:style>
        <a:lnRef idx="0">
          <a:scrgbClr r="0" g="0" b="0"/>
        </a:lnRef>
        <a:fillRef idx="3">
          <a:scrgbClr r="0" g="0" b="0"/>
        </a:fillRef>
        <a:effectRef idx="3">
          <a:scrgbClr r="0" g="0" b="0"/>
        </a:effectRef>
        <a:fontRef idx="minor">
          <a:schemeClr val="tx1"/>
        </a:fontRef>
      </dsp:style>
      <dsp:txBody>
        <a:bodyPr spcFirstLastPara="0" vert="horz" wrap="square" lIns="0" tIns="0" rIns="0" bIns="0" numCol="1" spcCol="1270" anchor="ctr" anchorCtr="0">
          <a:noAutofit/>
        </a:bodyPr>
        <a:lstStyle/>
        <a:p>
          <a:pPr lvl="0" algn="ctr" defTabSz="1422400">
            <a:lnSpc>
              <a:spcPct val="90000"/>
            </a:lnSpc>
            <a:spcBef>
              <a:spcPct val="0"/>
            </a:spcBef>
            <a:spcAft>
              <a:spcPct val="35000"/>
            </a:spcAft>
          </a:pPr>
          <a:r>
            <a:rPr lang="zh-TW" altLang="en-US" sz="3200" kern="1200" dirty="0" smtClean="0">
              <a:latin typeface="+mn-ea"/>
              <a:ea typeface="+mn-ea"/>
            </a:rPr>
            <a:t>盤點新興計畫</a:t>
          </a:r>
          <a:endParaRPr lang="zh-TW" altLang="en-US" sz="3200" kern="1200" dirty="0">
            <a:latin typeface="+mn-ea"/>
            <a:ea typeface="+mn-ea"/>
          </a:endParaRPr>
        </a:p>
      </dsp:txBody>
      <dsp:txXfrm>
        <a:off x="565262" y="2050877"/>
        <a:ext cx="1360951" cy="1247538"/>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67C9774-0D34-4E07-B643-ABF97A11E4AB}">
      <dsp:nvSpPr>
        <dsp:cNvPr id="0" name=""/>
        <dsp:cNvSpPr/>
      </dsp:nvSpPr>
      <dsp:spPr>
        <a:xfrm>
          <a:off x="5425" y="134631"/>
          <a:ext cx="2852684" cy="1080000"/>
        </a:xfrm>
        <a:prstGeom prst="chevron">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kern="1200" dirty="0" smtClean="0">
              <a:solidFill>
                <a:schemeClr val="bg1"/>
              </a:solidFill>
            </a:rPr>
            <a:t>前置作業階段</a:t>
          </a:r>
          <a:endParaRPr lang="zh-TW" altLang="en-US" sz="2000" kern="1200" dirty="0">
            <a:solidFill>
              <a:schemeClr val="bg1"/>
            </a:solidFill>
          </a:endParaRPr>
        </a:p>
      </dsp:txBody>
      <dsp:txXfrm>
        <a:off x="5425" y="134631"/>
        <a:ext cx="2852684" cy="1080000"/>
      </dsp:txXfrm>
    </dsp:sp>
    <dsp:sp modelId="{6D0B1776-B6B7-413F-B2B5-EF5ADE821CA0}">
      <dsp:nvSpPr>
        <dsp:cNvPr id="0" name=""/>
        <dsp:cNvSpPr/>
      </dsp:nvSpPr>
      <dsp:spPr>
        <a:xfrm>
          <a:off x="5425" y="1349631"/>
          <a:ext cx="2282147" cy="2008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228600" lvl="1" indent="-228600" algn="l" defTabSz="889000">
            <a:lnSpc>
              <a:spcPct val="90000"/>
            </a:lnSpc>
            <a:spcBef>
              <a:spcPct val="0"/>
            </a:spcBef>
            <a:spcAft>
              <a:spcPct val="15000"/>
            </a:spcAft>
            <a:buChar char="••"/>
          </a:pPr>
          <a:r>
            <a:rPr lang="zh-TW" altLang="en-US" sz="2000" kern="1200" dirty="0" smtClean="0">
              <a:solidFill>
                <a:schemeClr val="tx1"/>
              </a:solidFill>
            </a:rPr>
            <a:t>規劃設計技術審議</a:t>
          </a:r>
          <a:endParaRPr lang="zh-TW" altLang="en-US" sz="2000" kern="1200" dirty="0">
            <a:solidFill>
              <a:schemeClr val="tx1"/>
            </a:solidFill>
          </a:endParaRPr>
        </a:p>
        <a:p>
          <a:pPr marL="228600" lvl="1" indent="-228600" algn="l" defTabSz="889000">
            <a:lnSpc>
              <a:spcPct val="90000"/>
            </a:lnSpc>
            <a:spcBef>
              <a:spcPct val="0"/>
            </a:spcBef>
            <a:spcAft>
              <a:spcPct val="15000"/>
            </a:spcAft>
            <a:buChar char="••"/>
          </a:pPr>
          <a:r>
            <a:rPr lang="zh-TW" altLang="en-US" sz="2000" kern="1200" dirty="0" smtClean="0">
              <a:solidFill>
                <a:schemeClr val="tx1"/>
              </a:solidFill>
            </a:rPr>
            <a:t>證照許可盤點及取得</a:t>
          </a:r>
          <a:endParaRPr lang="zh-TW" altLang="en-US" sz="2000" kern="1200" dirty="0">
            <a:solidFill>
              <a:schemeClr val="tx1"/>
            </a:solidFill>
          </a:endParaRPr>
        </a:p>
      </dsp:txBody>
      <dsp:txXfrm>
        <a:off x="5425" y="1349631"/>
        <a:ext cx="2282147" cy="2008125"/>
      </dsp:txXfrm>
    </dsp:sp>
    <dsp:sp modelId="{F05CCB9D-ED48-4953-ACA9-2120F499F7A4}">
      <dsp:nvSpPr>
        <dsp:cNvPr id="0" name=""/>
        <dsp:cNvSpPr/>
      </dsp:nvSpPr>
      <dsp:spPr>
        <a:xfrm>
          <a:off x="2642109" y="134631"/>
          <a:ext cx="2852684" cy="1080000"/>
        </a:xfrm>
        <a:prstGeom prst="chevron">
          <a:avLst/>
        </a:prstGeom>
        <a:gradFill rotWithShape="0">
          <a:gsLst>
            <a:gs pos="0">
              <a:schemeClr val="accent3">
                <a:hueOff val="0"/>
                <a:satOff val="0"/>
                <a:lumOff val="0"/>
                <a:alphaOff val="0"/>
                <a:shade val="51000"/>
                <a:satMod val="130000"/>
              </a:schemeClr>
            </a:gs>
            <a:gs pos="80000">
              <a:schemeClr val="accent3">
                <a:hueOff val="0"/>
                <a:satOff val="0"/>
                <a:lumOff val="0"/>
                <a:alphaOff val="0"/>
                <a:shade val="93000"/>
                <a:satMod val="130000"/>
              </a:schemeClr>
            </a:gs>
            <a:gs pos="100000">
              <a:schemeClr val="accent3">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kern="1200" dirty="0" smtClean="0">
              <a:solidFill>
                <a:schemeClr val="bg1"/>
              </a:solidFill>
            </a:rPr>
            <a:t>採購發包階段</a:t>
          </a:r>
          <a:endParaRPr lang="en-US" altLang="zh-TW" sz="2000" kern="1200" dirty="0" smtClean="0">
            <a:solidFill>
              <a:schemeClr val="bg1"/>
            </a:solidFill>
          </a:endParaRPr>
        </a:p>
      </dsp:txBody>
      <dsp:txXfrm>
        <a:off x="2642109" y="134631"/>
        <a:ext cx="2852684" cy="1080000"/>
      </dsp:txXfrm>
    </dsp:sp>
    <dsp:sp modelId="{0D427E8F-B58E-452F-92C8-437F7B3C463F}">
      <dsp:nvSpPr>
        <dsp:cNvPr id="0" name=""/>
        <dsp:cNvSpPr/>
      </dsp:nvSpPr>
      <dsp:spPr>
        <a:xfrm>
          <a:off x="2642109" y="1349631"/>
          <a:ext cx="2282147" cy="2008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228600" lvl="1" indent="-228600" algn="l" defTabSz="889000">
            <a:lnSpc>
              <a:spcPct val="90000"/>
            </a:lnSpc>
            <a:spcBef>
              <a:spcPct val="0"/>
            </a:spcBef>
            <a:spcAft>
              <a:spcPct val="15000"/>
            </a:spcAft>
            <a:buChar char="••"/>
          </a:pPr>
          <a:r>
            <a:rPr lang="zh-TW" altLang="en-US" sz="2000" kern="1200" dirty="0" smtClean="0">
              <a:solidFill>
                <a:schemeClr val="tx1"/>
              </a:solidFill>
            </a:rPr>
            <a:t>採購策略</a:t>
          </a:r>
          <a:endParaRPr lang="en-US" altLang="zh-TW" sz="2000" kern="1200" dirty="0" smtClean="0">
            <a:solidFill>
              <a:schemeClr val="tx1"/>
            </a:solidFill>
          </a:endParaRPr>
        </a:p>
        <a:p>
          <a:pPr marL="228600" lvl="1" indent="-228600" algn="l" defTabSz="889000">
            <a:lnSpc>
              <a:spcPct val="90000"/>
            </a:lnSpc>
            <a:spcBef>
              <a:spcPct val="0"/>
            </a:spcBef>
            <a:spcAft>
              <a:spcPct val="15000"/>
            </a:spcAft>
            <a:buChar char="••"/>
          </a:pPr>
          <a:r>
            <a:rPr lang="zh-TW" altLang="en-US" sz="2000" kern="1200" dirty="0" smtClean="0">
              <a:solidFill>
                <a:schemeClr val="tx1"/>
              </a:solidFill>
            </a:rPr>
            <a:t>推動最有利標</a:t>
          </a:r>
          <a:endParaRPr lang="en-US" altLang="zh-TW" sz="2000" kern="1200" dirty="0" smtClean="0">
            <a:solidFill>
              <a:schemeClr val="tx1"/>
            </a:solidFill>
          </a:endParaRPr>
        </a:p>
        <a:p>
          <a:pPr marL="228600" lvl="1" indent="-228600" algn="l" defTabSz="889000">
            <a:lnSpc>
              <a:spcPct val="90000"/>
            </a:lnSpc>
            <a:spcBef>
              <a:spcPct val="0"/>
            </a:spcBef>
            <a:spcAft>
              <a:spcPct val="15000"/>
            </a:spcAft>
            <a:buChar char="••"/>
          </a:pPr>
          <a:r>
            <a:rPr lang="zh-TW" altLang="en-US" sz="2000" kern="1200" dirty="0" smtClean="0">
              <a:solidFill>
                <a:schemeClr val="tx1"/>
              </a:solidFill>
            </a:rPr>
            <a:t>流廢標輔導</a:t>
          </a:r>
          <a:endParaRPr lang="en-US" altLang="zh-TW" sz="2000" kern="1200" dirty="0" smtClean="0">
            <a:solidFill>
              <a:schemeClr val="tx1"/>
            </a:solidFill>
          </a:endParaRPr>
        </a:p>
      </dsp:txBody>
      <dsp:txXfrm>
        <a:off x="2642109" y="1349631"/>
        <a:ext cx="2282147" cy="2008125"/>
      </dsp:txXfrm>
    </dsp:sp>
    <dsp:sp modelId="{2964335B-B5E8-4D44-A90A-3B80647C70C8}">
      <dsp:nvSpPr>
        <dsp:cNvPr id="0" name=""/>
        <dsp:cNvSpPr/>
      </dsp:nvSpPr>
      <dsp:spPr>
        <a:xfrm>
          <a:off x="5278794" y="134631"/>
          <a:ext cx="2852684" cy="1080000"/>
        </a:xfrm>
        <a:prstGeom prst="chevron">
          <a:avLst/>
        </a:prstGeom>
        <a:gradFill rotWithShape="0">
          <a:gsLst>
            <a:gs pos="0">
              <a:schemeClr val="accent4">
                <a:hueOff val="0"/>
                <a:satOff val="0"/>
                <a:lumOff val="0"/>
                <a:alphaOff val="0"/>
                <a:shade val="51000"/>
                <a:satMod val="130000"/>
              </a:schemeClr>
            </a:gs>
            <a:gs pos="80000">
              <a:schemeClr val="accent4">
                <a:hueOff val="0"/>
                <a:satOff val="0"/>
                <a:lumOff val="0"/>
                <a:alphaOff val="0"/>
                <a:shade val="93000"/>
                <a:satMod val="130000"/>
              </a:schemeClr>
            </a:gs>
            <a:gs pos="100000">
              <a:schemeClr val="accent4">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lightRig rig="flat" dir="t"/>
        </a:scene3d>
        <a:sp3d prstMaterial="plastic">
          <a:bevelT w="120900" h="88900"/>
          <a:bevelB w="88900" h="31750" prst="angle"/>
        </a:sp3d>
      </dsp:spPr>
      <dsp:style>
        <a:lnRef idx="0">
          <a:scrgbClr r="0" g="0" b="0"/>
        </a:lnRef>
        <a:fillRef idx="3">
          <a:scrgbClr r="0" g="0" b="0"/>
        </a:fillRef>
        <a:effectRef idx="2">
          <a:scrgbClr r="0" g="0" b="0"/>
        </a:effectRef>
        <a:fontRef idx="minor">
          <a:schemeClr val="lt1"/>
        </a:fontRef>
      </dsp:style>
      <dsp:txBody>
        <a:bodyPr spcFirstLastPara="0" vert="horz" wrap="square" lIns="80010" tIns="26670" rIns="26670" bIns="26670" numCol="1" spcCol="1270" anchor="ctr" anchorCtr="0">
          <a:noAutofit/>
        </a:bodyPr>
        <a:lstStyle/>
        <a:p>
          <a:pPr lvl="0" algn="ctr" defTabSz="889000">
            <a:lnSpc>
              <a:spcPct val="90000"/>
            </a:lnSpc>
            <a:spcBef>
              <a:spcPct val="0"/>
            </a:spcBef>
            <a:spcAft>
              <a:spcPct val="35000"/>
            </a:spcAft>
          </a:pPr>
          <a:r>
            <a:rPr lang="zh-TW" altLang="en-US" sz="2000" kern="1200" dirty="0" smtClean="0">
              <a:solidFill>
                <a:schemeClr val="bg1"/>
              </a:solidFill>
            </a:rPr>
            <a:t>工程管理</a:t>
          </a:r>
          <a:endParaRPr lang="zh-TW" altLang="en-US" sz="2000" kern="1200" dirty="0">
            <a:solidFill>
              <a:schemeClr val="bg1"/>
            </a:solidFill>
          </a:endParaRPr>
        </a:p>
      </dsp:txBody>
      <dsp:txXfrm>
        <a:off x="5278794" y="134631"/>
        <a:ext cx="2852684" cy="1080000"/>
      </dsp:txXfrm>
    </dsp:sp>
    <dsp:sp modelId="{1C38B581-DEBF-435F-AB4E-095848DEE703}">
      <dsp:nvSpPr>
        <dsp:cNvPr id="0" name=""/>
        <dsp:cNvSpPr/>
      </dsp:nvSpPr>
      <dsp:spPr>
        <a:xfrm>
          <a:off x="5278794" y="1349631"/>
          <a:ext cx="2282147" cy="2008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228600" lvl="1" indent="-228600" algn="l" defTabSz="889000">
            <a:lnSpc>
              <a:spcPct val="90000"/>
            </a:lnSpc>
            <a:spcBef>
              <a:spcPct val="0"/>
            </a:spcBef>
            <a:spcAft>
              <a:spcPct val="15000"/>
            </a:spcAft>
            <a:buChar char="••"/>
          </a:pPr>
          <a:r>
            <a:rPr lang="zh-TW" altLang="en-US" sz="2000" kern="1200" dirty="0" smtClean="0">
              <a:solidFill>
                <a:schemeClr val="tx1"/>
              </a:solidFill>
            </a:rPr>
            <a:t>品質、進度</a:t>
          </a:r>
          <a:endParaRPr lang="zh-TW" altLang="en-US" sz="2000" kern="1200" dirty="0">
            <a:solidFill>
              <a:schemeClr val="tx1"/>
            </a:solidFill>
          </a:endParaRPr>
        </a:p>
        <a:p>
          <a:pPr marL="228600" lvl="1" indent="-228600" algn="l" defTabSz="889000">
            <a:lnSpc>
              <a:spcPct val="90000"/>
            </a:lnSpc>
            <a:spcBef>
              <a:spcPct val="0"/>
            </a:spcBef>
            <a:spcAft>
              <a:spcPct val="15000"/>
            </a:spcAft>
            <a:buChar char="••"/>
          </a:pPr>
          <a:r>
            <a:rPr lang="zh-TW" altLang="en-US" sz="2000" kern="1200" dirty="0" smtClean="0">
              <a:solidFill>
                <a:schemeClr val="tx1"/>
              </a:solidFill>
            </a:rPr>
            <a:t>預算支用</a:t>
          </a:r>
          <a:endParaRPr lang="zh-TW" altLang="en-US" sz="2000" kern="1200" dirty="0">
            <a:solidFill>
              <a:schemeClr val="tx1"/>
            </a:solidFill>
          </a:endParaRPr>
        </a:p>
        <a:p>
          <a:pPr marL="228600" lvl="1" indent="-228600" algn="l" defTabSz="889000">
            <a:lnSpc>
              <a:spcPct val="90000"/>
            </a:lnSpc>
            <a:spcBef>
              <a:spcPct val="0"/>
            </a:spcBef>
            <a:spcAft>
              <a:spcPct val="15000"/>
            </a:spcAft>
            <a:buChar char="••"/>
          </a:pPr>
          <a:r>
            <a:rPr lang="zh-TW" altLang="en-US" sz="2000" kern="1200" dirty="0" smtClean="0">
              <a:solidFill>
                <a:schemeClr val="tx1"/>
              </a:solidFill>
            </a:rPr>
            <a:t>停工終解約、延遲付款、 全民督工</a:t>
          </a:r>
          <a:endParaRPr lang="en-US" altLang="zh-TW" sz="2000" kern="1200" dirty="0" smtClean="0">
            <a:solidFill>
              <a:schemeClr val="tx1"/>
            </a:solidFill>
          </a:endParaRPr>
        </a:p>
        <a:p>
          <a:pPr marL="228600" lvl="1" indent="-228600" algn="l" defTabSz="889000">
            <a:lnSpc>
              <a:spcPct val="90000"/>
            </a:lnSpc>
            <a:spcBef>
              <a:spcPct val="0"/>
            </a:spcBef>
            <a:spcAft>
              <a:spcPct val="15000"/>
            </a:spcAft>
            <a:buChar char="••"/>
          </a:pPr>
          <a:r>
            <a:rPr lang="zh-TW" altLang="en-US" sz="2000" kern="1200" dirty="0" smtClean="0">
              <a:solidFill>
                <a:schemeClr val="tx1"/>
              </a:solidFill>
            </a:rPr>
            <a:t>訪查督導</a:t>
          </a:r>
          <a:endParaRPr lang="en-US" altLang="zh-TW" sz="2000" kern="1200" dirty="0" smtClean="0">
            <a:solidFill>
              <a:schemeClr val="tx1"/>
            </a:solidFill>
          </a:endParaRPr>
        </a:p>
        <a:p>
          <a:pPr marL="228600" lvl="1" indent="-228600" algn="l" defTabSz="889000">
            <a:lnSpc>
              <a:spcPct val="90000"/>
            </a:lnSpc>
            <a:spcBef>
              <a:spcPct val="0"/>
            </a:spcBef>
            <a:spcAft>
              <a:spcPct val="15000"/>
            </a:spcAft>
            <a:buChar char="••"/>
          </a:pPr>
          <a:r>
            <a:rPr lang="zh-TW" altLang="en-US" sz="2000" kern="1200" dirty="0" smtClean="0">
              <a:solidFill>
                <a:schemeClr val="tx1"/>
              </a:solidFill>
            </a:rPr>
            <a:t>協調解決問題</a:t>
          </a:r>
          <a:endParaRPr lang="en-US" altLang="zh-TW" sz="2000" kern="1200" dirty="0" smtClean="0">
            <a:solidFill>
              <a:schemeClr val="tx1"/>
            </a:solidFill>
          </a:endParaRPr>
        </a:p>
      </dsp:txBody>
      <dsp:txXfrm>
        <a:off x="5278794" y="1349631"/>
        <a:ext cx="2282147" cy="2008125"/>
      </dsp:txXfrm>
    </dsp:sp>
  </dsp:spTree>
</dsp:drawing>
</file>

<file path=ppt/diagrams/drawing4.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2962933-5EFE-4050-9BEB-12377F123848}">
      <dsp:nvSpPr>
        <dsp:cNvPr id="0" name=""/>
        <dsp:cNvSpPr/>
      </dsp:nvSpPr>
      <dsp:spPr>
        <a:xfrm>
          <a:off x="0" y="29011"/>
          <a:ext cx="7956884" cy="842400"/>
        </a:xfrm>
        <a:prstGeom prst="roundRect">
          <a:avLst/>
        </a:prstGeom>
        <a:solidFill>
          <a:schemeClr val="accent3">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zh-TW" altLang="en-US" sz="2000" kern="1200" dirty="0" smtClean="0">
              <a:solidFill>
                <a:schemeClr val="tx1"/>
              </a:solidFill>
              <a:latin typeface="+mn-ea"/>
              <a:ea typeface="+mn-ea"/>
            </a:rPr>
            <a:t>建立勞工需求通報平台，「零時差」傳送各就業服務中心即時媒合。</a:t>
          </a:r>
          <a:endParaRPr lang="zh-TW" altLang="en-US" sz="2000" kern="1200" dirty="0">
            <a:solidFill>
              <a:schemeClr val="tx1"/>
            </a:solidFill>
            <a:latin typeface="+mn-ea"/>
            <a:ea typeface="+mn-ea"/>
          </a:endParaRPr>
        </a:p>
      </dsp:txBody>
      <dsp:txXfrm>
        <a:off x="0" y="29011"/>
        <a:ext cx="7956884" cy="842400"/>
      </dsp:txXfrm>
    </dsp:sp>
    <dsp:sp modelId="{45D71C2A-28E2-48F2-B01D-1390FBCF13B1}">
      <dsp:nvSpPr>
        <dsp:cNvPr id="0" name=""/>
        <dsp:cNvSpPr/>
      </dsp:nvSpPr>
      <dsp:spPr>
        <a:xfrm>
          <a:off x="0" y="1001012"/>
          <a:ext cx="7956884" cy="842400"/>
        </a:xfrm>
        <a:prstGeom prst="roundRect">
          <a:avLst/>
        </a:prstGeom>
        <a:solidFill>
          <a:schemeClr val="accent3">
            <a:alpha val="90000"/>
            <a:hueOff val="0"/>
            <a:satOff val="0"/>
            <a:lumOff val="0"/>
            <a:alphaOff val="-13333"/>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zh-TW" altLang="en-US" sz="2000" kern="1200" dirty="0" smtClean="0">
              <a:solidFill>
                <a:schemeClr val="tx1"/>
              </a:solidFill>
              <a:latin typeface="+mn-ea"/>
              <a:ea typeface="+mn-ea"/>
            </a:rPr>
            <a:t>評估調整聘僱外籍營造工之分項指標權重，紓緩特定地區缺工問題。</a:t>
          </a:r>
        </a:p>
      </dsp:txBody>
      <dsp:txXfrm>
        <a:off x="0" y="1001012"/>
        <a:ext cx="7956884" cy="842400"/>
      </dsp:txXfrm>
    </dsp:sp>
    <dsp:sp modelId="{A65FD24C-F845-45B7-9875-45DA154D9973}">
      <dsp:nvSpPr>
        <dsp:cNvPr id="0" name=""/>
        <dsp:cNvSpPr/>
      </dsp:nvSpPr>
      <dsp:spPr>
        <a:xfrm>
          <a:off x="0" y="1973012"/>
          <a:ext cx="7956884" cy="842400"/>
        </a:xfrm>
        <a:prstGeom prst="roundRect">
          <a:avLst/>
        </a:prstGeom>
        <a:solidFill>
          <a:schemeClr val="accent3">
            <a:alpha val="90000"/>
            <a:hueOff val="0"/>
            <a:satOff val="0"/>
            <a:lumOff val="0"/>
            <a:alphaOff val="-26667"/>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zh-TW" altLang="zh-TW" sz="2000" kern="1200" dirty="0" smtClean="0">
              <a:solidFill>
                <a:schemeClr val="tx1"/>
              </a:solidFill>
              <a:latin typeface="+mn-ea"/>
              <a:ea typeface="+mn-ea"/>
            </a:rPr>
            <a:t>研議將勞工薪資最低標準納入契約範本，供主辦機關參酌使用。</a:t>
          </a:r>
          <a:endParaRPr lang="en-US" altLang="zh-TW" sz="2000" kern="1200" dirty="0" smtClean="0">
            <a:solidFill>
              <a:schemeClr val="tx1"/>
            </a:solidFill>
            <a:latin typeface="+mn-ea"/>
            <a:ea typeface="+mn-ea"/>
          </a:endParaRPr>
        </a:p>
      </dsp:txBody>
      <dsp:txXfrm>
        <a:off x="0" y="1973012"/>
        <a:ext cx="7956884" cy="842400"/>
      </dsp:txXfrm>
    </dsp:sp>
    <dsp:sp modelId="{CD3585CC-3D30-46A3-9C62-2F560504EFEF}">
      <dsp:nvSpPr>
        <dsp:cNvPr id="0" name=""/>
        <dsp:cNvSpPr/>
      </dsp:nvSpPr>
      <dsp:spPr>
        <a:xfrm>
          <a:off x="0" y="2945012"/>
          <a:ext cx="7956884" cy="842400"/>
        </a:xfrm>
        <a:prstGeom prst="roundRect">
          <a:avLst/>
        </a:prstGeom>
        <a:solidFill>
          <a:schemeClr val="accent3">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l" defTabSz="889000">
            <a:lnSpc>
              <a:spcPct val="90000"/>
            </a:lnSpc>
            <a:spcBef>
              <a:spcPct val="0"/>
            </a:spcBef>
            <a:spcAft>
              <a:spcPct val="35000"/>
            </a:spcAft>
          </a:pPr>
          <a:r>
            <a:rPr lang="zh-TW" altLang="en-US" sz="2000" kern="1200" dirty="0" smtClean="0">
              <a:solidFill>
                <a:schemeClr val="tx1"/>
              </a:solidFill>
              <a:latin typeface="+mn-ea"/>
              <a:ea typeface="+mn-ea"/>
            </a:rPr>
            <a:t>會同勞動部訪談提報勞工短缺廠商，強化勾稽與媒合。</a:t>
          </a:r>
        </a:p>
      </dsp:txBody>
      <dsp:txXfrm>
        <a:off x="0" y="2945012"/>
        <a:ext cx="7956884" cy="842400"/>
      </dsp:txXfrm>
    </dsp:sp>
  </dsp:spTree>
</dsp:drawing>
</file>

<file path=ppt/diagrams/drawing5.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06CE3D7D-F1B1-4EF6-AA65-B9E71633806A}">
      <dsp:nvSpPr>
        <dsp:cNvPr id="0" name=""/>
        <dsp:cNvSpPr/>
      </dsp:nvSpPr>
      <dsp:spPr>
        <a:xfrm>
          <a:off x="4424" y="0"/>
          <a:ext cx="1788913" cy="1656184"/>
        </a:xfrm>
        <a:prstGeom prst="roundRect">
          <a:avLst>
            <a:gd name="adj" fmla="val 10000"/>
          </a:avLst>
        </a:prstGeom>
        <a:solidFill>
          <a:schemeClr val="lt1">
            <a:hueOff val="0"/>
            <a:satOff val="0"/>
            <a:lumOff val="0"/>
            <a:alphaOff val="0"/>
          </a:schemeClr>
        </a:solidFill>
        <a:ln w="38100" cap="flat" cmpd="sng" algn="ctr">
          <a:solidFill>
            <a:schemeClr val="accent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zh-TW" altLang="en-US" sz="1600" kern="1200" dirty="0" smtClean="0">
              <a:solidFill>
                <a:srgbClr val="FF0000"/>
              </a:solidFill>
              <a:latin typeface="標楷體" pitchFamily="65" charset="-120"/>
              <a:ea typeface="標楷體" pitchFamily="65" charset="-120"/>
            </a:rPr>
            <a:t>鹿港國家歷史風景區案</a:t>
          </a:r>
          <a:r>
            <a:rPr lang="zh-TW" altLang="en-US" sz="1600" kern="1200" dirty="0" smtClean="0">
              <a:latin typeface="標楷體" pitchFamily="65" charset="-120"/>
              <a:ea typeface="標楷體" pitchFamily="65" charset="-120"/>
            </a:rPr>
            <a:t>，經專案督導，水質淨化等技服案於</a:t>
          </a:r>
          <a:r>
            <a:rPr lang="en-US" altLang="zh-TW" sz="1600" kern="1200" dirty="0" smtClean="0">
              <a:latin typeface="標楷體" pitchFamily="65" charset="-120"/>
              <a:ea typeface="標楷體" pitchFamily="65" charset="-120"/>
            </a:rPr>
            <a:t>106</a:t>
          </a:r>
          <a:r>
            <a:rPr lang="zh-TW" altLang="en-US" sz="1600" kern="1200" dirty="0" smtClean="0">
              <a:latin typeface="標楷體" pitchFamily="65" charset="-120"/>
              <a:ea typeface="標楷體" pitchFamily="65" charset="-120"/>
            </a:rPr>
            <a:t>年</a:t>
          </a:r>
          <a:r>
            <a:rPr lang="en-US" altLang="zh-TW" sz="1600" kern="1200" dirty="0" smtClean="0">
              <a:latin typeface="標楷體" pitchFamily="65" charset="-120"/>
              <a:ea typeface="標楷體" pitchFamily="65" charset="-120"/>
            </a:rPr>
            <a:t>3</a:t>
          </a:r>
          <a:r>
            <a:rPr lang="zh-TW" altLang="en-US" sz="1600" kern="1200" dirty="0" smtClean="0">
              <a:latin typeface="標楷體" pitchFamily="65" charset="-120"/>
              <a:ea typeface="標楷體" pitchFamily="65" charset="-120"/>
            </a:rPr>
            <a:t>月</a:t>
          </a:r>
          <a:r>
            <a:rPr lang="en-US" altLang="zh-TW" sz="1600" kern="1200" dirty="0" smtClean="0">
              <a:latin typeface="標楷體" pitchFamily="65" charset="-120"/>
              <a:ea typeface="標楷體" pitchFamily="65" charset="-120"/>
            </a:rPr>
            <a:t>20</a:t>
          </a:r>
          <a:r>
            <a:rPr lang="zh-TW" altLang="en-US" sz="1600" kern="1200" dirty="0" smtClean="0">
              <a:latin typeface="標楷體" pitchFamily="65" charset="-120"/>
              <a:ea typeface="標楷體" pitchFamily="65" charset="-120"/>
            </a:rPr>
            <a:t>日決標。</a:t>
          </a:r>
          <a:endParaRPr lang="zh-TW" altLang="en-US" sz="1600" kern="1200" dirty="0">
            <a:latin typeface="標楷體" pitchFamily="65" charset="-120"/>
            <a:ea typeface="標楷體" pitchFamily="65" charset="-120"/>
          </a:endParaRPr>
        </a:p>
      </dsp:txBody>
      <dsp:txXfrm>
        <a:off x="4424" y="0"/>
        <a:ext cx="1788913" cy="1656184"/>
      </dsp:txXfrm>
    </dsp:sp>
    <dsp:sp modelId="{F8B1C546-F636-4710-9B47-F3C86FA22AFC}">
      <dsp:nvSpPr>
        <dsp:cNvPr id="0" name=""/>
        <dsp:cNvSpPr/>
      </dsp:nvSpPr>
      <dsp:spPr>
        <a:xfrm>
          <a:off x="2093875" y="0"/>
          <a:ext cx="1788913" cy="1656184"/>
        </a:xfrm>
        <a:prstGeom prst="roundRect">
          <a:avLst>
            <a:gd name="adj" fmla="val 10000"/>
          </a:avLst>
        </a:prstGeom>
        <a:solidFill>
          <a:schemeClr val="lt1">
            <a:hueOff val="0"/>
            <a:satOff val="0"/>
            <a:lumOff val="0"/>
            <a:alphaOff val="0"/>
          </a:schemeClr>
        </a:solidFill>
        <a:ln w="38100" cap="flat" cmpd="sng" algn="ctr">
          <a:solidFill>
            <a:schemeClr val="accent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zh-TW" altLang="en-US" sz="1600" kern="1200" dirty="0" smtClean="0">
              <a:solidFill>
                <a:srgbClr val="FF0000"/>
              </a:solidFill>
              <a:latin typeface="標楷體" pitchFamily="65" charset="-120"/>
              <a:ea typeface="標楷體" pitchFamily="65" charset="-120"/>
            </a:rPr>
            <a:t>金門大橋履約保證金事宜</a:t>
          </a:r>
          <a:r>
            <a:rPr lang="zh-TW" altLang="en-US" sz="1600" b="0" kern="1200" dirty="0" smtClean="0">
              <a:latin typeface="標楷體" pitchFamily="65" charset="-120"/>
              <a:ea typeface="標楷體" pitchFamily="65" charset="-120"/>
            </a:rPr>
            <a:t>，於</a:t>
          </a:r>
          <a:r>
            <a:rPr lang="en-US" altLang="zh-TW" sz="1600" b="0" kern="1200" dirty="0" smtClean="0">
              <a:latin typeface="標楷體" pitchFamily="65" charset="-120"/>
              <a:ea typeface="標楷體" pitchFamily="65" charset="-120"/>
            </a:rPr>
            <a:t>106</a:t>
          </a:r>
          <a:r>
            <a:rPr lang="zh-TW" altLang="en-US" sz="1600" b="0" kern="1200" dirty="0" smtClean="0">
              <a:latin typeface="標楷體" pitchFamily="65" charset="-120"/>
              <a:ea typeface="標楷體" pitchFamily="65" charset="-120"/>
            </a:rPr>
            <a:t>年</a:t>
          </a:r>
          <a:r>
            <a:rPr lang="en-US" altLang="zh-TW" sz="1600" b="0" kern="1200" dirty="0" smtClean="0">
              <a:latin typeface="標楷體" pitchFamily="65" charset="-120"/>
              <a:ea typeface="標楷體" pitchFamily="65" charset="-120"/>
            </a:rPr>
            <a:t>3</a:t>
          </a:r>
          <a:r>
            <a:rPr lang="zh-TW" altLang="en-US" sz="1600" b="0" kern="1200" dirty="0" smtClean="0">
              <a:latin typeface="標楷體" pitchFamily="65" charset="-120"/>
              <a:ea typeface="標楷體" pitchFamily="65" charset="-120"/>
            </a:rPr>
            <a:t>月</a:t>
          </a:r>
          <a:r>
            <a:rPr lang="en-US" altLang="zh-TW" sz="1600" b="0" kern="1200" dirty="0" smtClean="0">
              <a:latin typeface="標楷體" pitchFamily="65" charset="-120"/>
              <a:ea typeface="標楷體" pitchFamily="65" charset="-120"/>
            </a:rPr>
            <a:t>13</a:t>
          </a:r>
          <a:r>
            <a:rPr lang="zh-TW" altLang="en-US" sz="1600" b="0" kern="1200" dirty="0" smtClean="0">
              <a:latin typeface="標楷體" pitchFamily="65" charset="-120"/>
              <a:ea typeface="標楷體" pitchFamily="65" charset="-120"/>
            </a:rPr>
            <a:t>日函釋，</a:t>
          </a:r>
          <a:r>
            <a:rPr lang="en-US" altLang="zh-TW" sz="1600" b="0" kern="1200" dirty="0" smtClean="0">
              <a:latin typeface="標楷體" pitchFamily="65" charset="-120"/>
              <a:ea typeface="標楷體" pitchFamily="65" charset="-120"/>
            </a:rPr>
            <a:t>4</a:t>
          </a:r>
          <a:r>
            <a:rPr lang="zh-TW" altLang="en-US" sz="1600" b="0" kern="1200" dirty="0" smtClean="0">
              <a:latin typeface="標楷體" pitchFamily="65" charset="-120"/>
              <a:ea typeface="標楷體" pitchFamily="65" charset="-120"/>
            </a:rPr>
            <a:t>月</a:t>
          </a:r>
          <a:r>
            <a:rPr lang="en-US" altLang="zh-TW" sz="1600" b="0" kern="1200" dirty="0" smtClean="0">
              <a:latin typeface="標楷體" pitchFamily="65" charset="-120"/>
              <a:ea typeface="標楷體" pitchFamily="65" charset="-120"/>
            </a:rPr>
            <a:t>11</a:t>
          </a:r>
          <a:r>
            <a:rPr lang="zh-TW" altLang="zh-TW" sz="1600" b="0" kern="1200" dirty="0" smtClean="0">
              <a:latin typeface="標楷體" pitchFamily="65" charset="-120"/>
              <a:ea typeface="標楷體" pitchFamily="65" charset="-120"/>
            </a:rPr>
            <a:t>、</a:t>
          </a:r>
          <a:r>
            <a:rPr lang="en-US" altLang="zh-TW" sz="1600" b="0" kern="1200" dirty="0" smtClean="0">
              <a:latin typeface="標楷體" pitchFamily="65" charset="-120"/>
              <a:ea typeface="標楷體" pitchFamily="65" charset="-120"/>
            </a:rPr>
            <a:t>13</a:t>
          </a:r>
          <a:r>
            <a:rPr lang="zh-TW" altLang="en-US" sz="1600" b="0" kern="1200" dirty="0" smtClean="0">
              <a:latin typeface="標楷體" pitchFamily="65" charset="-120"/>
              <a:ea typeface="標楷體" pitchFamily="65" charset="-120"/>
            </a:rPr>
            <a:t>日與</a:t>
          </a:r>
          <a:r>
            <a:rPr lang="en-US" altLang="zh-TW" sz="1600" b="0" kern="1200" dirty="0" smtClean="0">
              <a:latin typeface="標楷體" pitchFamily="65" charset="-120"/>
              <a:ea typeface="標楷體" pitchFamily="65" charset="-120"/>
            </a:rPr>
            <a:t>5</a:t>
          </a:r>
          <a:r>
            <a:rPr lang="zh-TW" altLang="en-US" sz="1600" b="0" kern="1200" dirty="0" smtClean="0">
              <a:latin typeface="標楷體" pitchFamily="65" charset="-120"/>
              <a:ea typeface="標楷體" pitchFamily="65" charset="-120"/>
            </a:rPr>
            <a:t>月</a:t>
          </a:r>
          <a:r>
            <a:rPr lang="en-US" altLang="zh-TW" sz="1600" b="0" kern="1200" dirty="0" smtClean="0">
              <a:latin typeface="標楷體" pitchFamily="65" charset="-120"/>
              <a:ea typeface="標楷體" pitchFamily="65" charset="-120"/>
            </a:rPr>
            <a:t>10</a:t>
          </a:r>
          <a:r>
            <a:rPr lang="zh-TW" altLang="en-US" sz="1600" b="0" kern="1200" dirty="0" smtClean="0">
              <a:latin typeface="標楷體" pitchFamily="65" charset="-120"/>
              <a:ea typeface="標楷體" pitchFamily="65" charset="-120"/>
            </a:rPr>
            <a:t>日開會協調。</a:t>
          </a:r>
          <a:endParaRPr lang="zh-TW" altLang="en-US" sz="1600" kern="1200" dirty="0">
            <a:latin typeface="標楷體" pitchFamily="65" charset="-120"/>
            <a:ea typeface="標楷體" pitchFamily="65" charset="-120"/>
          </a:endParaRPr>
        </a:p>
      </dsp:txBody>
      <dsp:txXfrm>
        <a:off x="2093875" y="0"/>
        <a:ext cx="1788913" cy="1656184"/>
      </dsp:txXfrm>
    </dsp:sp>
    <dsp:sp modelId="{52CE7AB0-BB83-48C1-A06C-989A8C691136}">
      <dsp:nvSpPr>
        <dsp:cNvPr id="0" name=""/>
        <dsp:cNvSpPr/>
      </dsp:nvSpPr>
      <dsp:spPr>
        <a:xfrm>
          <a:off x="4187750" y="0"/>
          <a:ext cx="1788913" cy="1656184"/>
        </a:xfrm>
        <a:prstGeom prst="roundRect">
          <a:avLst>
            <a:gd name="adj" fmla="val 10000"/>
          </a:avLst>
        </a:prstGeom>
        <a:solidFill>
          <a:schemeClr val="lt1">
            <a:hueOff val="0"/>
            <a:satOff val="0"/>
            <a:lumOff val="0"/>
            <a:alphaOff val="0"/>
          </a:schemeClr>
        </a:solidFill>
        <a:ln w="38100" cap="flat" cmpd="sng" algn="ctr">
          <a:solidFill>
            <a:schemeClr val="accent2">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zh-TW" altLang="zh-TW" sz="1600" kern="1200" dirty="0" smtClean="0">
              <a:solidFill>
                <a:srgbClr val="FF0000"/>
              </a:solidFill>
              <a:latin typeface="標楷體" pitchFamily="65" charset="-120"/>
              <a:ea typeface="標楷體" pitchFamily="65" charset="-120"/>
            </a:rPr>
            <a:t>南迴鐵路潮州段電氣化</a:t>
          </a:r>
          <a:r>
            <a:rPr lang="zh-TW" altLang="en-US" sz="1600" kern="1200" dirty="0" smtClean="0">
              <a:latin typeface="標楷體" pitchFamily="65" charset="-120"/>
              <a:ea typeface="標楷體" pitchFamily="65" charset="-120"/>
            </a:rPr>
            <a:t>，</a:t>
          </a:r>
          <a:r>
            <a:rPr lang="en-US" altLang="zh-TW" sz="1600" kern="1200" dirty="0" smtClean="0">
              <a:latin typeface="標楷體" pitchFamily="65" charset="-120"/>
              <a:ea typeface="標楷體" pitchFamily="65" charset="-120"/>
            </a:rPr>
            <a:t>106</a:t>
          </a:r>
          <a:r>
            <a:rPr lang="zh-TW" altLang="en-US" sz="1600" kern="1200" dirty="0" smtClean="0">
              <a:latin typeface="標楷體" pitchFamily="65" charset="-120"/>
              <a:ea typeface="標楷體" pitchFamily="65" charset="-120"/>
            </a:rPr>
            <a:t>年</a:t>
          </a:r>
          <a:r>
            <a:rPr lang="en-US" altLang="zh-TW" sz="1600" kern="1200" dirty="0" smtClean="0">
              <a:latin typeface="標楷體" pitchFamily="65" charset="-120"/>
              <a:ea typeface="標楷體" pitchFamily="65" charset="-120"/>
            </a:rPr>
            <a:t>1</a:t>
          </a:r>
          <a:r>
            <a:rPr lang="zh-TW" altLang="en-US" sz="1600" kern="1200" dirty="0" smtClean="0">
              <a:latin typeface="標楷體" pitchFamily="65" charset="-120"/>
              <a:ea typeface="標楷體" pitchFamily="65" charset="-120"/>
            </a:rPr>
            <a:t>月</a:t>
          </a:r>
          <a:r>
            <a:rPr lang="en-US" altLang="zh-TW" sz="1600" kern="1200" dirty="0" smtClean="0">
              <a:latin typeface="標楷體" pitchFamily="65" charset="-120"/>
              <a:ea typeface="標楷體" pitchFamily="65" charset="-120"/>
            </a:rPr>
            <a:t>6</a:t>
          </a:r>
          <a:r>
            <a:rPr lang="zh-TW" altLang="en-US" sz="1600" kern="1200" dirty="0" smtClean="0">
              <a:latin typeface="標楷體" pitchFamily="65" charset="-120"/>
              <a:ea typeface="標楷體" pitchFamily="65" charset="-120"/>
            </a:rPr>
            <a:t>日訪查協處，</a:t>
          </a:r>
          <a:r>
            <a:rPr lang="en-US" altLang="zh-TW" sz="1600" kern="1200" dirty="0" smtClean="0">
              <a:latin typeface="標楷體" pitchFamily="65" charset="-120"/>
              <a:ea typeface="標楷體" pitchFamily="65" charset="-120"/>
            </a:rPr>
            <a:t>C712A</a:t>
          </a:r>
          <a:r>
            <a:rPr lang="zh-TW" altLang="en-US" sz="1600" kern="1200" dirty="0" smtClean="0">
              <a:latin typeface="標楷體" pitchFamily="65" charset="-120"/>
              <a:ea typeface="標楷體" pitchFamily="65" charset="-120"/>
            </a:rPr>
            <a:t>標</a:t>
          </a:r>
          <a:r>
            <a:rPr lang="en-US" altLang="zh-TW" sz="1600" kern="1200" dirty="0" smtClean="0">
              <a:latin typeface="標楷體" pitchFamily="65" charset="-120"/>
              <a:ea typeface="標楷體" pitchFamily="65" charset="-120"/>
            </a:rPr>
            <a:t>106</a:t>
          </a:r>
          <a:r>
            <a:rPr lang="zh-TW" altLang="en-US" sz="1600" kern="1200" dirty="0" smtClean="0">
              <a:latin typeface="標楷體" pitchFamily="65" charset="-120"/>
              <a:ea typeface="標楷體" pitchFamily="65" charset="-120"/>
            </a:rPr>
            <a:t>年</a:t>
          </a:r>
          <a:r>
            <a:rPr lang="en-US" altLang="zh-TW" sz="1600" kern="1200" dirty="0" smtClean="0">
              <a:latin typeface="標楷體" pitchFamily="65" charset="-120"/>
              <a:ea typeface="標楷體" pitchFamily="65" charset="-120"/>
            </a:rPr>
            <a:t>4</a:t>
          </a:r>
          <a:r>
            <a:rPr lang="zh-TW" altLang="en-US" sz="1600" kern="1200" dirty="0" smtClean="0">
              <a:latin typeface="標楷體" pitchFamily="65" charset="-120"/>
              <a:ea typeface="標楷體" pitchFamily="65" charset="-120"/>
            </a:rPr>
            <a:t>月</a:t>
          </a:r>
          <a:r>
            <a:rPr lang="en-US" altLang="zh-TW" sz="1600" kern="1200" dirty="0" smtClean="0">
              <a:latin typeface="標楷體" pitchFamily="65" charset="-120"/>
              <a:ea typeface="標楷體" pitchFamily="65" charset="-120"/>
            </a:rPr>
            <a:t>17</a:t>
          </a:r>
          <a:r>
            <a:rPr lang="zh-TW" altLang="en-US" sz="1600" kern="1200" dirty="0" smtClean="0">
              <a:latin typeface="標楷體" pitchFamily="65" charset="-120"/>
              <a:ea typeface="標楷體" pitchFamily="65" charset="-120"/>
            </a:rPr>
            <a:t>日決標，另</a:t>
          </a:r>
          <a:r>
            <a:rPr lang="en-US" altLang="zh-TW" sz="1600" kern="1200" dirty="0" smtClean="0">
              <a:latin typeface="標楷體" pitchFamily="65" charset="-120"/>
              <a:ea typeface="標楷體" pitchFamily="65" charset="-120"/>
            </a:rPr>
            <a:t>2</a:t>
          </a:r>
          <a:r>
            <a:rPr lang="zh-TW" altLang="en-US" sz="1600" kern="1200" dirty="0" smtClean="0">
              <a:latin typeface="標楷體" pitchFamily="65" charset="-120"/>
              <a:ea typeface="標楷體" pitchFamily="65" charset="-120"/>
            </a:rPr>
            <a:t>標改採最有利標。</a:t>
          </a:r>
          <a:endParaRPr lang="zh-TW" altLang="en-US" sz="1600" kern="1200" dirty="0">
            <a:latin typeface="標楷體" pitchFamily="65" charset="-120"/>
            <a:ea typeface="標楷體" pitchFamily="65" charset="-120"/>
          </a:endParaRPr>
        </a:p>
      </dsp:txBody>
      <dsp:txXfrm>
        <a:off x="4187750" y="0"/>
        <a:ext cx="1788913" cy="1656184"/>
      </dsp:txXfrm>
    </dsp:sp>
  </dsp:spTree>
</dsp:drawing>
</file>

<file path=ppt/diagrams/drawing6.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91655B4-1E7E-40E2-A142-54A02B93214A}">
      <dsp:nvSpPr>
        <dsp:cNvPr id="0" name=""/>
        <dsp:cNvSpPr/>
      </dsp:nvSpPr>
      <dsp:spPr>
        <a:xfrm>
          <a:off x="4424" y="0"/>
          <a:ext cx="1788913" cy="1476164"/>
        </a:xfrm>
        <a:prstGeom prst="roundRect">
          <a:avLst>
            <a:gd name="adj" fmla="val 10000"/>
          </a:avLst>
        </a:prstGeom>
        <a:solidFill>
          <a:schemeClr val="lt1">
            <a:hueOff val="0"/>
            <a:satOff val="0"/>
            <a:lumOff val="0"/>
            <a:alphaOff val="0"/>
          </a:schemeClr>
        </a:solidFill>
        <a:ln w="38100" cap="flat" cmpd="sng" algn="ctr">
          <a:solidFill>
            <a:schemeClr val="accent3">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zh-TW" altLang="zh-TW" sz="1600" kern="1200" dirty="0" smtClean="0">
              <a:solidFill>
                <a:srgbClr val="FF0000"/>
              </a:solidFill>
              <a:latin typeface="標楷體" pitchFamily="65" charset="-120"/>
              <a:ea typeface="標楷體" pitchFamily="65" charset="-120"/>
            </a:rPr>
            <a:t>板新供水二期計畫</a:t>
          </a:r>
          <a:r>
            <a:rPr lang="zh-TW" altLang="en-US" sz="1600" b="0" kern="1200" dirty="0" smtClean="0">
              <a:latin typeface="標楷體" pitchFamily="65" charset="-120"/>
              <a:ea typeface="標楷體" pitchFamily="65" charset="-120"/>
              <a:cs typeface="Arial" charset="0"/>
            </a:rPr>
            <a:t>，督導用地及場址污染問題，</a:t>
          </a:r>
          <a:r>
            <a:rPr lang="en-US" altLang="zh-TW" sz="1600" b="0" kern="1200" dirty="0" smtClean="0">
              <a:latin typeface="標楷體" pitchFamily="65" charset="-120"/>
              <a:ea typeface="標楷體" pitchFamily="65" charset="-120"/>
              <a:cs typeface="Arial" charset="0"/>
            </a:rPr>
            <a:t>106</a:t>
          </a:r>
          <a:r>
            <a:rPr lang="zh-TW" altLang="en-US" sz="1600" b="0" kern="1200" dirty="0" smtClean="0">
              <a:latin typeface="標楷體" pitchFamily="65" charset="-120"/>
              <a:ea typeface="標楷體" pitchFamily="65" charset="-120"/>
              <a:cs typeface="Arial" charset="0"/>
            </a:rPr>
            <a:t>年</a:t>
          </a:r>
          <a:r>
            <a:rPr lang="en-US" altLang="zh-TW" sz="1600" b="0" kern="1200" dirty="0" smtClean="0">
              <a:latin typeface="標楷體" pitchFamily="65" charset="-120"/>
              <a:ea typeface="標楷體" pitchFamily="65" charset="-120"/>
              <a:cs typeface="Arial" charset="0"/>
            </a:rPr>
            <a:t>5</a:t>
          </a:r>
          <a:r>
            <a:rPr lang="zh-TW" altLang="en-US" sz="1600" b="0" kern="1200" dirty="0" smtClean="0">
              <a:latin typeface="標楷體" pitchFamily="65" charset="-120"/>
              <a:ea typeface="標楷體" pitchFamily="65" charset="-120"/>
              <a:cs typeface="Arial" charset="0"/>
            </a:rPr>
            <a:t>月</a:t>
          </a:r>
          <a:r>
            <a:rPr lang="en-US" altLang="zh-TW" sz="1600" b="0" kern="1200" dirty="0" smtClean="0">
              <a:latin typeface="標楷體" pitchFamily="65" charset="-120"/>
              <a:ea typeface="標楷體" pitchFamily="65" charset="-120"/>
              <a:cs typeface="Arial" charset="0"/>
            </a:rPr>
            <a:t>1</a:t>
          </a:r>
          <a:r>
            <a:rPr lang="zh-TW" altLang="en-US" sz="1600" b="0" kern="1200" dirty="0" smtClean="0">
              <a:latin typeface="標楷體" pitchFamily="65" charset="-120"/>
              <a:ea typeface="標楷體" pitchFamily="65" charset="-120"/>
              <a:cs typeface="Arial" charset="0"/>
            </a:rPr>
            <a:t>日通過修正計畫。</a:t>
          </a:r>
          <a:endParaRPr lang="zh-TW" altLang="en-US" sz="1600" b="0" kern="1200" dirty="0">
            <a:latin typeface="標楷體" pitchFamily="65" charset="-120"/>
            <a:ea typeface="標楷體" pitchFamily="65" charset="-120"/>
          </a:endParaRPr>
        </a:p>
      </dsp:txBody>
      <dsp:txXfrm>
        <a:off x="4424" y="0"/>
        <a:ext cx="1788913" cy="1476164"/>
      </dsp:txXfrm>
    </dsp:sp>
    <dsp:sp modelId="{8A175D51-B3FC-4DBF-BC9D-C97206EF5C0D}">
      <dsp:nvSpPr>
        <dsp:cNvPr id="0" name=""/>
        <dsp:cNvSpPr/>
      </dsp:nvSpPr>
      <dsp:spPr>
        <a:xfrm>
          <a:off x="2093875" y="0"/>
          <a:ext cx="1788913" cy="1476164"/>
        </a:xfrm>
        <a:prstGeom prst="roundRect">
          <a:avLst>
            <a:gd name="adj" fmla="val 10000"/>
          </a:avLst>
        </a:prstGeom>
        <a:solidFill>
          <a:schemeClr val="lt1">
            <a:hueOff val="0"/>
            <a:satOff val="0"/>
            <a:lumOff val="0"/>
            <a:alphaOff val="0"/>
          </a:schemeClr>
        </a:solidFill>
        <a:ln w="38100" cap="flat" cmpd="sng" algn="ctr">
          <a:solidFill>
            <a:schemeClr val="accent3">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zh-TW" altLang="zh-TW" sz="1600" kern="1200" dirty="0" smtClean="0">
              <a:solidFill>
                <a:srgbClr val="FF0000"/>
              </a:solidFill>
              <a:latin typeface="標楷體" pitchFamily="65" charset="-120"/>
              <a:ea typeface="標楷體" pitchFamily="65" charset="-120"/>
            </a:rPr>
            <a:t>沙崙綠能科學城</a:t>
          </a:r>
          <a:r>
            <a:rPr lang="zh-TW" altLang="en-US" sz="1600" kern="1200" dirty="0" smtClean="0">
              <a:latin typeface="標楷體" pitchFamily="65" charset="-120"/>
              <a:ea typeface="標楷體" pitchFamily="65" charset="-120"/>
            </a:rPr>
            <a:t>，於督導會報列管，</a:t>
          </a:r>
          <a:r>
            <a:rPr lang="zh-TW" altLang="zh-TW" sz="1600" b="0" kern="1200" dirty="0" smtClean="0">
              <a:latin typeface="標楷體" pitchFamily="65" charset="-120"/>
              <a:ea typeface="標楷體" pitchFamily="65" charset="-120"/>
            </a:rPr>
            <a:t>106</a:t>
          </a:r>
          <a:r>
            <a:rPr lang="zh-TW" altLang="en-US" sz="1600" b="0" kern="1200" dirty="0" smtClean="0">
              <a:latin typeface="標楷體" pitchFamily="65" charset="-120"/>
              <a:ea typeface="標楷體" pitchFamily="65" charset="-120"/>
            </a:rPr>
            <a:t>年</a:t>
          </a:r>
          <a:r>
            <a:rPr lang="zh-TW" altLang="zh-TW" sz="1600" b="0" kern="1200" dirty="0" smtClean="0">
              <a:latin typeface="標楷體" pitchFamily="65" charset="-120"/>
              <a:ea typeface="標楷體" pitchFamily="65" charset="-120"/>
            </a:rPr>
            <a:t>1</a:t>
          </a:r>
          <a:r>
            <a:rPr lang="zh-TW" altLang="en-US" sz="1600" b="0" kern="1200" dirty="0" smtClean="0">
              <a:latin typeface="標楷體" pitchFamily="65" charset="-120"/>
              <a:ea typeface="標楷體" pitchFamily="65" charset="-120"/>
            </a:rPr>
            <a:t>月</a:t>
          </a:r>
          <a:r>
            <a:rPr lang="zh-TW" altLang="zh-TW" sz="1600" b="0" kern="1200" dirty="0" smtClean="0">
              <a:latin typeface="標楷體" pitchFamily="65" charset="-120"/>
              <a:ea typeface="標楷體" pitchFamily="65" charset="-120"/>
            </a:rPr>
            <a:t>25</a:t>
          </a:r>
          <a:r>
            <a:rPr lang="zh-TW" altLang="en-US" sz="1600" b="0" kern="1200" dirty="0" smtClean="0">
              <a:latin typeface="標楷體" pitchFamily="65" charset="-120"/>
              <a:ea typeface="標楷體" pitchFamily="65" charset="-120"/>
            </a:rPr>
            <a:t>日取得</a:t>
          </a:r>
          <a:r>
            <a:rPr lang="zh-TW" altLang="zh-TW" sz="1600" b="0" kern="1200" dirty="0" smtClean="0">
              <a:latin typeface="標楷體" pitchFamily="65" charset="-120"/>
              <a:ea typeface="標楷體" pitchFamily="65" charset="-120"/>
            </a:rPr>
            <a:t>土地先期作業使用</a:t>
          </a:r>
          <a:r>
            <a:rPr lang="zh-TW" altLang="en-US" sz="1600" b="0" kern="1200" dirty="0" smtClean="0">
              <a:latin typeface="標楷體" pitchFamily="65" charset="-120"/>
              <a:ea typeface="標楷體" pitchFamily="65" charset="-120"/>
            </a:rPr>
            <a:t>同意</a:t>
          </a:r>
          <a:r>
            <a:rPr lang="zh-TW" altLang="zh-TW" sz="1600" b="0" kern="1200" dirty="0" smtClean="0">
              <a:latin typeface="標楷體" pitchFamily="65" charset="-120"/>
              <a:ea typeface="標楷體" pitchFamily="65" charset="-120"/>
            </a:rPr>
            <a:t>。</a:t>
          </a:r>
          <a:endParaRPr lang="zh-TW" altLang="en-US" sz="1600" b="0" kern="1200" dirty="0">
            <a:latin typeface="標楷體" pitchFamily="65" charset="-120"/>
            <a:ea typeface="標楷體" pitchFamily="65" charset="-120"/>
            <a:cs typeface="Arial" charset="0"/>
          </a:endParaRPr>
        </a:p>
      </dsp:txBody>
      <dsp:txXfrm>
        <a:off x="2093875" y="0"/>
        <a:ext cx="1788913" cy="1476164"/>
      </dsp:txXfrm>
    </dsp:sp>
    <dsp:sp modelId="{10B39DD1-D90A-43BA-8D32-2DC181DED677}">
      <dsp:nvSpPr>
        <dsp:cNvPr id="0" name=""/>
        <dsp:cNvSpPr/>
      </dsp:nvSpPr>
      <dsp:spPr>
        <a:xfrm>
          <a:off x="4183326" y="0"/>
          <a:ext cx="1788913" cy="1476164"/>
        </a:xfrm>
        <a:prstGeom prst="roundRect">
          <a:avLst>
            <a:gd name="adj" fmla="val 10000"/>
          </a:avLst>
        </a:prstGeom>
        <a:solidFill>
          <a:schemeClr val="lt1">
            <a:hueOff val="0"/>
            <a:satOff val="0"/>
            <a:lumOff val="0"/>
            <a:alphaOff val="0"/>
          </a:schemeClr>
        </a:solidFill>
        <a:ln w="38100" cap="flat" cmpd="sng" algn="ctr">
          <a:solidFill>
            <a:schemeClr val="accent3">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lvl="0" algn="l" defTabSz="711200">
            <a:lnSpc>
              <a:spcPct val="90000"/>
            </a:lnSpc>
            <a:spcBef>
              <a:spcPct val="0"/>
            </a:spcBef>
            <a:spcAft>
              <a:spcPct val="35000"/>
            </a:spcAft>
          </a:pPr>
          <a:r>
            <a:rPr lang="zh-TW" altLang="en-US" sz="1600" kern="1200" dirty="0" smtClean="0">
              <a:solidFill>
                <a:srgbClr val="FF0000"/>
              </a:solidFill>
              <a:latin typeface="標楷體" pitchFamily="65" charset="-120"/>
              <a:ea typeface="標楷體" pitchFamily="65" charset="-120"/>
            </a:rPr>
            <a:t>台</a:t>
          </a:r>
          <a:r>
            <a:rPr lang="en-US" altLang="zh-TW" sz="1600" kern="1200" dirty="0" smtClean="0">
              <a:solidFill>
                <a:srgbClr val="FF0000"/>
              </a:solidFill>
              <a:latin typeface="標楷體" pitchFamily="65" charset="-120"/>
              <a:ea typeface="標楷體" pitchFamily="65" charset="-120"/>
            </a:rPr>
            <a:t>9</a:t>
          </a:r>
          <a:r>
            <a:rPr lang="zh-TW" altLang="en-US" sz="1600" kern="1200" dirty="0" smtClean="0">
              <a:solidFill>
                <a:srgbClr val="FF0000"/>
              </a:solidFill>
              <a:latin typeface="標楷體" pitchFamily="65" charset="-120"/>
              <a:ea typeface="標楷體" pitchFamily="65" charset="-120"/>
            </a:rPr>
            <a:t>線蘇花改</a:t>
          </a:r>
          <a:r>
            <a:rPr kumimoji="0" lang="zh-TW" altLang="en-US" sz="1600" b="0" kern="1200" dirty="0" smtClean="0">
              <a:latin typeface="標楷體" pitchFamily="65" charset="-120"/>
              <a:ea typeface="標楷體" pitchFamily="65" charset="-120"/>
              <a:cs typeface="Arial" charset="0"/>
            </a:rPr>
            <a:t>，專案列管協調，已完成</a:t>
          </a:r>
          <a:r>
            <a:rPr lang="zh-TW" altLang="zh-TW" sz="1600" b="0" kern="1200" dirty="0" smtClean="0">
              <a:latin typeface="標楷體" pitchFamily="65" charset="-120"/>
              <a:ea typeface="標楷體" pitchFamily="65" charset="-120"/>
              <a:cs typeface="Arial" charset="0"/>
            </a:rPr>
            <a:t>漢本遺址</a:t>
          </a:r>
          <a:r>
            <a:rPr lang="zh-TW" altLang="en-US" sz="1600" b="0" kern="1200" dirty="0" smtClean="0">
              <a:latin typeface="標楷體" pitchFamily="65" charset="-120"/>
              <a:ea typeface="標楷體" pitchFamily="65" charset="-120"/>
              <a:cs typeface="Arial" charset="0"/>
            </a:rPr>
            <a:t>考古工作，於</a:t>
          </a:r>
          <a:r>
            <a:rPr lang="en-US" altLang="zh-TW" sz="1600" b="0" kern="1200" dirty="0" smtClean="0">
              <a:latin typeface="標楷體" pitchFamily="65" charset="-120"/>
              <a:ea typeface="標楷體" pitchFamily="65" charset="-120"/>
              <a:cs typeface="Arial" charset="0"/>
            </a:rPr>
            <a:t>106</a:t>
          </a:r>
          <a:r>
            <a:rPr lang="zh-TW" altLang="en-US" sz="1600" b="0" kern="1200" dirty="0" smtClean="0">
              <a:latin typeface="標楷體" pitchFamily="65" charset="-120"/>
              <a:ea typeface="標楷體" pitchFamily="65" charset="-120"/>
              <a:cs typeface="Arial" charset="0"/>
            </a:rPr>
            <a:t>年</a:t>
          </a:r>
          <a:r>
            <a:rPr lang="en-US" altLang="zh-TW" sz="1600" b="0" kern="1200" dirty="0" smtClean="0">
              <a:latin typeface="標楷體" pitchFamily="65" charset="-120"/>
              <a:ea typeface="標楷體" pitchFamily="65" charset="-120"/>
              <a:cs typeface="Arial" charset="0"/>
            </a:rPr>
            <a:t>3</a:t>
          </a:r>
          <a:r>
            <a:rPr lang="zh-TW" altLang="en-US" sz="1600" b="0" kern="1200" dirty="0" smtClean="0">
              <a:latin typeface="標楷體" pitchFamily="65" charset="-120"/>
              <a:ea typeface="標楷體" pitchFamily="65" charset="-120"/>
              <a:cs typeface="Arial" charset="0"/>
            </a:rPr>
            <a:t>月底復工。</a:t>
          </a:r>
          <a:endParaRPr lang="zh-TW" altLang="en-US" sz="1600" b="0" kern="1200" dirty="0">
            <a:latin typeface="標楷體" pitchFamily="65" charset="-120"/>
            <a:ea typeface="標楷體" pitchFamily="65" charset="-120"/>
            <a:cs typeface="Arial" charset="0"/>
          </a:endParaRPr>
        </a:p>
      </dsp:txBody>
      <dsp:txXfrm>
        <a:off x="4183326" y="0"/>
        <a:ext cx="1788913" cy="1476164"/>
      </dsp:txXfrm>
    </dsp:sp>
  </dsp:spTree>
</dsp:drawing>
</file>

<file path=ppt/diagrams/drawing7.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8D5BFC1D-D9CF-4042-B4CE-515D66EAEEA2}">
      <dsp:nvSpPr>
        <dsp:cNvPr id="0" name=""/>
        <dsp:cNvSpPr/>
      </dsp:nvSpPr>
      <dsp:spPr>
        <a:xfrm>
          <a:off x="985" y="0"/>
          <a:ext cx="2859855" cy="1224136"/>
        </a:xfrm>
        <a:prstGeom prst="roundRect">
          <a:avLst>
            <a:gd name="adj" fmla="val 10000"/>
          </a:avLst>
        </a:prstGeom>
        <a:solidFill>
          <a:schemeClr val="lt1">
            <a:hueOff val="0"/>
            <a:satOff val="0"/>
            <a:lumOff val="0"/>
            <a:alphaOff val="0"/>
          </a:schemeClr>
        </a:solidFill>
        <a:ln w="38100" cap="flat" cmpd="sng" algn="ctr">
          <a:solidFill>
            <a:schemeClr val="accent4">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a:lnSpc>
              <a:spcPct val="90000"/>
            </a:lnSpc>
            <a:spcBef>
              <a:spcPct val="0"/>
            </a:spcBef>
            <a:spcAft>
              <a:spcPct val="35000"/>
            </a:spcAft>
          </a:pPr>
          <a:r>
            <a:rPr lang="zh-TW" altLang="en-US" sz="1700" b="0" kern="1200" dirty="0" smtClean="0">
              <a:solidFill>
                <a:srgbClr val="FF0000"/>
              </a:solidFill>
              <a:latin typeface="標楷體" pitchFamily="65" charset="-120"/>
              <a:ea typeface="標楷體" pitchFamily="65" charset="-120"/>
              <a:cs typeface="Arial" charset="0"/>
            </a:rPr>
            <a:t>衛武營藝術文化中心</a:t>
          </a:r>
          <a:r>
            <a:rPr lang="zh-TW" altLang="en-US" sz="1700" b="0" kern="1200" dirty="0" smtClean="0">
              <a:solidFill>
                <a:schemeClr val="tx1"/>
              </a:solidFill>
              <a:latin typeface="標楷體" pitchFamily="65" charset="-120"/>
              <a:ea typeface="標楷體" pitchFamily="65" charset="-120"/>
              <a:cs typeface="Arial" charset="0"/>
            </a:rPr>
            <a:t>，</a:t>
          </a:r>
          <a:r>
            <a:rPr lang="zh-TW" altLang="en-US" sz="1700" kern="1200" dirty="0" smtClean="0">
              <a:solidFill>
                <a:schemeClr val="tx1"/>
              </a:solidFill>
              <a:latin typeface="標楷體" pitchFamily="65" charset="-120"/>
              <a:ea typeface="標楷體" pitchFamily="65" charset="-120"/>
            </a:rPr>
            <a:t>協助使照申請與消防勘驗，已</a:t>
          </a:r>
          <a:r>
            <a:rPr lang="zh-TW" altLang="en-US" sz="1700" b="0" kern="1200" dirty="0" smtClean="0">
              <a:solidFill>
                <a:schemeClr val="tx1"/>
              </a:solidFill>
              <a:latin typeface="標楷體" pitchFamily="65" charset="-120"/>
              <a:ea typeface="標楷體" pitchFamily="65" charset="-120"/>
              <a:cs typeface="Arial" charset="0"/>
            </a:rPr>
            <a:t>於</a:t>
          </a:r>
          <a:r>
            <a:rPr lang="en-US" altLang="zh-TW" sz="1700" b="0" kern="1200" dirty="0" smtClean="0">
              <a:solidFill>
                <a:schemeClr val="tx1"/>
              </a:solidFill>
              <a:latin typeface="標楷體" pitchFamily="65" charset="-120"/>
              <a:ea typeface="標楷體" pitchFamily="65" charset="-120"/>
              <a:cs typeface="Arial" charset="0"/>
            </a:rPr>
            <a:t>106</a:t>
          </a:r>
          <a:r>
            <a:rPr lang="zh-TW" altLang="en-US" sz="1700" b="0" kern="1200" dirty="0" smtClean="0">
              <a:solidFill>
                <a:schemeClr val="tx1"/>
              </a:solidFill>
              <a:latin typeface="標楷體" pitchFamily="65" charset="-120"/>
              <a:ea typeface="標楷體" pitchFamily="65" charset="-120"/>
              <a:cs typeface="Arial" charset="0"/>
            </a:rPr>
            <a:t>年</a:t>
          </a:r>
          <a:r>
            <a:rPr lang="en-US" altLang="zh-TW" sz="1700" b="0" kern="1200" dirty="0" smtClean="0">
              <a:solidFill>
                <a:schemeClr val="tx1"/>
              </a:solidFill>
              <a:latin typeface="標楷體" pitchFamily="65" charset="-120"/>
              <a:ea typeface="標楷體" pitchFamily="65" charset="-120"/>
              <a:cs typeface="Arial" charset="0"/>
            </a:rPr>
            <a:t>3</a:t>
          </a:r>
          <a:r>
            <a:rPr lang="zh-TW" altLang="en-US" sz="1700" b="0" kern="1200" dirty="0" smtClean="0">
              <a:solidFill>
                <a:schemeClr val="tx1"/>
              </a:solidFill>
              <a:latin typeface="標楷體" pitchFamily="65" charset="-120"/>
              <a:ea typeface="標楷體" pitchFamily="65" charset="-120"/>
              <a:cs typeface="Arial" charset="0"/>
            </a:rPr>
            <a:t>月底取得使用執照</a:t>
          </a:r>
          <a:r>
            <a:rPr lang="zh-TW" altLang="en-US" sz="1700" kern="1200" dirty="0" smtClean="0">
              <a:solidFill>
                <a:schemeClr val="tx1"/>
              </a:solidFill>
              <a:latin typeface="標楷體" pitchFamily="65" charset="-120"/>
              <a:ea typeface="標楷體" pitchFamily="65" charset="-120"/>
            </a:rPr>
            <a:t>。</a:t>
          </a:r>
          <a:endParaRPr lang="zh-TW" altLang="en-US" sz="1700" b="0" kern="1200" dirty="0">
            <a:solidFill>
              <a:schemeClr val="tx1"/>
            </a:solidFill>
            <a:latin typeface="標楷體" pitchFamily="65" charset="-120"/>
            <a:ea typeface="標楷體" pitchFamily="65" charset="-120"/>
          </a:endParaRPr>
        </a:p>
      </dsp:txBody>
      <dsp:txXfrm>
        <a:off x="985" y="0"/>
        <a:ext cx="2859855" cy="1224136"/>
      </dsp:txXfrm>
    </dsp:sp>
    <dsp:sp modelId="{6BFAD29A-A928-4FE4-B5C3-1AAA46F0F537}">
      <dsp:nvSpPr>
        <dsp:cNvPr id="0" name=""/>
        <dsp:cNvSpPr/>
      </dsp:nvSpPr>
      <dsp:spPr>
        <a:xfrm>
          <a:off x="3341297" y="0"/>
          <a:ext cx="2671047" cy="1224136"/>
        </a:xfrm>
        <a:prstGeom prst="roundRect">
          <a:avLst>
            <a:gd name="adj" fmla="val 10000"/>
          </a:avLst>
        </a:prstGeom>
        <a:solidFill>
          <a:schemeClr val="lt1">
            <a:hueOff val="0"/>
            <a:satOff val="0"/>
            <a:lumOff val="0"/>
            <a:alphaOff val="0"/>
          </a:schemeClr>
        </a:solidFill>
        <a:ln w="38100" cap="flat" cmpd="sng" algn="ctr">
          <a:solidFill>
            <a:schemeClr val="accent4">
              <a:shade val="80000"/>
              <a:hueOff val="0"/>
              <a:satOff val="0"/>
              <a:lumOff val="0"/>
              <a:alphaOff val="0"/>
            </a:schemeClr>
          </a:solidFill>
          <a:prstDash val="solid"/>
        </a:ln>
        <a:effectLst>
          <a:outerShdw blurRad="40000" dist="20000" dir="5400000" rotWithShape="0">
            <a:srgbClr val="000000">
              <a:alpha val="38000"/>
            </a:srgbClr>
          </a:outerShdw>
        </a:effectLst>
      </dsp:spPr>
      <dsp:style>
        <a:lnRef idx="3">
          <a:scrgbClr r="0" g="0" b="0"/>
        </a:lnRef>
        <a:fillRef idx="1">
          <a:scrgbClr r="0" g="0" b="0"/>
        </a:fillRef>
        <a:effectRef idx="1">
          <a:scrgbClr r="0" g="0" b="0"/>
        </a:effectRef>
        <a:fontRef idx="minor">
          <a:schemeClr val="lt1"/>
        </a:fontRef>
      </dsp:style>
      <dsp:txBody>
        <a:bodyPr spcFirstLastPara="0" vert="horz" wrap="square" lIns="64770" tIns="64770" rIns="64770" bIns="64770" numCol="1" spcCol="1270" anchor="ctr" anchorCtr="0">
          <a:noAutofit/>
        </a:bodyPr>
        <a:lstStyle/>
        <a:p>
          <a:pPr lvl="0" algn="l" defTabSz="755650" latinLnBrk="1" hangingPunct="0">
            <a:lnSpc>
              <a:spcPct val="90000"/>
            </a:lnSpc>
            <a:spcBef>
              <a:spcPct val="0"/>
            </a:spcBef>
            <a:spcAft>
              <a:spcPct val="35000"/>
            </a:spcAft>
          </a:pPr>
          <a:r>
            <a:rPr kumimoji="0" lang="zh-TW" altLang="en-US" sz="1700" b="0" kern="1200" dirty="0" smtClean="0">
              <a:solidFill>
                <a:srgbClr val="FF0000"/>
              </a:solidFill>
              <a:latin typeface="標楷體" pitchFamily="65" charset="-120"/>
              <a:ea typeface="標楷體" pitchFamily="65" charset="-120"/>
              <a:cs typeface="Arial" charset="0"/>
            </a:rPr>
            <a:t>國家生技研究園區</a:t>
          </a:r>
          <a:r>
            <a:rPr kumimoji="0" lang="zh-TW" altLang="en-US" sz="1700" b="0" kern="1200" dirty="0" smtClean="0">
              <a:solidFill>
                <a:schemeClr val="tx1"/>
              </a:solidFill>
              <a:latin typeface="標楷體" pitchFamily="65" charset="-120"/>
              <a:ea typeface="標楷體" pitchFamily="65" charset="-120"/>
              <a:cs typeface="Arial" charset="0"/>
            </a:rPr>
            <a:t>，專案列管督導，</a:t>
          </a:r>
          <a:r>
            <a:rPr lang="en-US" altLang="zh-TW" sz="1700" b="0" kern="1200" dirty="0" smtClean="0">
              <a:solidFill>
                <a:schemeClr val="tx1"/>
              </a:solidFill>
              <a:latin typeface="標楷體" pitchFamily="65" charset="-120"/>
              <a:ea typeface="標楷體" pitchFamily="65" charset="-120"/>
            </a:rPr>
            <a:t>106</a:t>
          </a:r>
          <a:r>
            <a:rPr lang="zh-TW" altLang="en-US" sz="1700" b="0" kern="1200" dirty="0" smtClean="0">
              <a:solidFill>
                <a:schemeClr val="tx1"/>
              </a:solidFill>
              <a:latin typeface="標楷體" pitchFamily="65" charset="-120"/>
              <a:ea typeface="標楷體" pitchFamily="65" charset="-120"/>
            </a:rPr>
            <a:t>年</a:t>
          </a:r>
          <a:r>
            <a:rPr lang="en-US" altLang="zh-TW" sz="1700" b="0" kern="1200" dirty="0" smtClean="0">
              <a:solidFill>
                <a:schemeClr val="tx1"/>
              </a:solidFill>
              <a:latin typeface="標楷體" pitchFamily="65" charset="-120"/>
              <a:ea typeface="標楷體" pitchFamily="65" charset="-120"/>
            </a:rPr>
            <a:t>4</a:t>
          </a:r>
          <a:r>
            <a:rPr lang="zh-TW" altLang="en-US" sz="1700" b="0" kern="1200" dirty="0" smtClean="0">
              <a:solidFill>
                <a:schemeClr val="tx1"/>
              </a:solidFill>
              <a:latin typeface="標楷體" pitchFamily="65" charset="-120"/>
              <a:ea typeface="標楷體" pitchFamily="65" charset="-120"/>
            </a:rPr>
            <a:t>月底所有建築結構及外牆皆已完成。</a:t>
          </a:r>
          <a:endParaRPr lang="zh-TW" altLang="en-US" sz="1700" b="0" kern="1200" dirty="0">
            <a:solidFill>
              <a:schemeClr val="tx1"/>
            </a:solidFill>
            <a:latin typeface="標楷體" pitchFamily="65" charset="-120"/>
            <a:ea typeface="標楷體" pitchFamily="65" charset="-120"/>
          </a:endParaRPr>
        </a:p>
      </dsp:txBody>
      <dsp:txXfrm>
        <a:off x="3341297" y="0"/>
        <a:ext cx="2671047" cy="1224136"/>
      </dsp:txXfrm>
    </dsp:sp>
  </dsp:spTree>
</dsp:drawing>
</file>

<file path=ppt/diagrams/drawing8.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7921197-6CD9-4420-83A1-6E243E0ABDAD}">
      <dsp:nvSpPr>
        <dsp:cNvPr id="0" name=""/>
        <dsp:cNvSpPr/>
      </dsp:nvSpPr>
      <dsp:spPr>
        <a:xfrm>
          <a:off x="0" y="468054"/>
          <a:ext cx="2376264" cy="950505"/>
        </a:xfrm>
        <a:prstGeom prst="chevron">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1750" tIns="15875" rIns="0" bIns="15875" numCol="1" spcCol="1270" anchor="ctr" anchorCtr="0">
          <a:noAutofit/>
        </a:bodyPr>
        <a:lstStyle/>
        <a:p>
          <a:pPr lvl="0" algn="ctr" defTabSz="1111250">
            <a:lnSpc>
              <a:spcPct val="90000"/>
            </a:lnSpc>
            <a:spcBef>
              <a:spcPct val="0"/>
            </a:spcBef>
            <a:spcAft>
              <a:spcPct val="35000"/>
            </a:spcAft>
          </a:pPr>
          <a:r>
            <a:rPr lang="zh-TW" altLang="en-US" sz="2500" b="1" kern="1200" dirty="0" smtClean="0"/>
            <a:t>招標</a:t>
          </a:r>
          <a:endParaRPr lang="en-US" altLang="zh-TW" sz="2500" b="1" kern="1200" dirty="0" smtClean="0"/>
        </a:p>
        <a:p>
          <a:pPr lvl="0" algn="ctr" defTabSz="1111250">
            <a:lnSpc>
              <a:spcPct val="90000"/>
            </a:lnSpc>
            <a:spcBef>
              <a:spcPct val="0"/>
            </a:spcBef>
            <a:spcAft>
              <a:spcPct val="35000"/>
            </a:spcAft>
          </a:pPr>
          <a:r>
            <a:rPr lang="zh-TW" altLang="en-US" sz="2500" b="1" kern="1200" dirty="0" smtClean="0"/>
            <a:t>採購</a:t>
          </a:r>
          <a:endParaRPr lang="zh-TW" altLang="en-US" sz="2500" b="1" kern="1200" dirty="0"/>
        </a:p>
      </dsp:txBody>
      <dsp:txXfrm>
        <a:off x="0" y="468054"/>
        <a:ext cx="2376264" cy="950505"/>
      </dsp:txXfrm>
    </dsp:sp>
    <dsp:sp modelId="{E3223842-F699-4D7C-A9E6-DD94462CB5C4}">
      <dsp:nvSpPr>
        <dsp:cNvPr id="0" name=""/>
        <dsp:cNvSpPr/>
      </dsp:nvSpPr>
      <dsp:spPr>
        <a:xfrm>
          <a:off x="0" y="2160239"/>
          <a:ext cx="2376264" cy="950505"/>
        </a:xfrm>
        <a:prstGeom prst="chevron">
          <a:avLst/>
        </a:prstGeom>
        <a:solidFill>
          <a:schemeClr val="accent3">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1750" tIns="15875" rIns="0" bIns="15875" numCol="1" spcCol="1270" anchor="ctr" anchorCtr="0">
          <a:noAutofit/>
        </a:bodyPr>
        <a:lstStyle/>
        <a:p>
          <a:pPr lvl="0" algn="ctr" defTabSz="1111250">
            <a:lnSpc>
              <a:spcPct val="90000"/>
            </a:lnSpc>
            <a:spcBef>
              <a:spcPct val="0"/>
            </a:spcBef>
            <a:spcAft>
              <a:spcPct val="35000"/>
            </a:spcAft>
          </a:pPr>
          <a:r>
            <a:rPr lang="zh-TW" altLang="en-US" sz="2500" b="1" kern="1200" dirty="0" smtClean="0"/>
            <a:t>用地</a:t>
          </a:r>
          <a:endParaRPr lang="en-US" altLang="zh-TW" sz="2500" b="1" kern="1200" dirty="0" smtClean="0"/>
        </a:p>
        <a:p>
          <a:pPr lvl="0" algn="ctr" defTabSz="1111250">
            <a:lnSpc>
              <a:spcPct val="90000"/>
            </a:lnSpc>
            <a:spcBef>
              <a:spcPct val="0"/>
            </a:spcBef>
            <a:spcAft>
              <a:spcPct val="35000"/>
            </a:spcAft>
          </a:pPr>
          <a:r>
            <a:rPr lang="zh-TW" altLang="en-US" sz="2500" b="1" kern="1200" dirty="0" smtClean="0"/>
            <a:t>取得</a:t>
          </a:r>
          <a:endParaRPr lang="zh-TW" altLang="en-US" sz="2500" b="1" kern="1200" dirty="0"/>
        </a:p>
      </dsp:txBody>
      <dsp:txXfrm>
        <a:off x="0" y="2160239"/>
        <a:ext cx="2376264" cy="950505"/>
      </dsp:txXfrm>
    </dsp:sp>
    <dsp:sp modelId="{33F17441-E90B-49A5-8A43-EB0E30CB2FC6}">
      <dsp:nvSpPr>
        <dsp:cNvPr id="0" name=""/>
        <dsp:cNvSpPr/>
      </dsp:nvSpPr>
      <dsp:spPr>
        <a:xfrm>
          <a:off x="0" y="3730018"/>
          <a:ext cx="2376264" cy="950505"/>
        </a:xfrm>
        <a:prstGeom prst="chevron">
          <a:avLst/>
        </a:prstGeom>
        <a:solidFill>
          <a:schemeClr val="accent4">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31750" tIns="15875" rIns="0" bIns="15875" numCol="1" spcCol="1270" anchor="ctr" anchorCtr="0">
          <a:noAutofit/>
        </a:bodyPr>
        <a:lstStyle/>
        <a:p>
          <a:pPr lvl="0" algn="ctr" defTabSz="1111250">
            <a:lnSpc>
              <a:spcPct val="90000"/>
            </a:lnSpc>
            <a:spcBef>
              <a:spcPct val="0"/>
            </a:spcBef>
            <a:spcAft>
              <a:spcPct val="35000"/>
            </a:spcAft>
          </a:pPr>
          <a:r>
            <a:rPr lang="zh-TW" altLang="en-US" sz="2500" b="1" kern="1200" dirty="0" smtClean="0"/>
            <a:t>工程</a:t>
          </a:r>
          <a:endParaRPr lang="en-US" altLang="zh-TW" sz="2500" b="1" kern="1200" dirty="0" smtClean="0"/>
        </a:p>
        <a:p>
          <a:pPr lvl="0" algn="ctr" defTabSz="1111250">
            <a:lnSpc>
              <a:spcPct val="90000"/>
            </a:lnSpc>
            <a:spcBef>
              <a:spcPct val="0"/>
            </a:spcBef>
            <a:spcAft>
              <a:spcPct val="35000"/>
            </a:spcAft>
          </a:pPr>
          <a:r>
            <a:rPr lang="zh-TW" altLang="en-US" sz="2500" b="1" kern="1200" dirty="0" smtClean="0"/>
            <a:t>執行</a:t>
          </a:r>
          <a:endParaRPr lang="zh-TW" altLang="en-US" sz="2500" b="1" kern="1200" dirty="0"/>
        </a:p>
      </dsp:txBody>
      <dsp:txXfrm>
        <a:off x="0" y="3730018"/>
        <a:ext cx="2376264" cy="950505"/>
      </dsp:txXfrm>
    </dsp:sp>
  </dsp:spTree>
</dsp:drawing>
</file>

<file path=ppt/diagrams/drawing9.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624606E-3F44-47E6-BA14-116A2C7E1548}">
      <dsp:nvSpPr>
        <dsp:cNvPr id="0" name=""/>
        <dsp:cNvSpPr/>
      </dsp:nvSpPr>
      <dsp:spPr>
        <a:xfrm>
          <a:off x="0" y="0"/>
          <a:ext cx="8604956" cy="1911812"/>
        </a:xfrm>
        <a:prstGeom prst="roundRect">
          <a:avLst>
            <a:gd name="adj" fmla="val 10000"/>
          </a:avLst>
        </a:prstGeom>
        <a:solidFill>
          <a:schemeClr val="accent3">
            <a:alpha val="90000"/>
            <a:tint val="40000"/>
            <a:hueOff val="0"/>
            <a:satOff val="0"/>
            <a:lumOff val="0"/>
            <a:alphaOff val="0"/>
          </a:schemeClr>
        </a:solidFill>
        <a:ln w="25400" cap="flat" cmpd="sng" algn="ctr">
          <a:solidFill>
            <a:schemeClr val="accent3">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132AF1D-5C8A-4FEB-973E-A107DEF04517}">
      <dsp:nvSpPr>
        <dsp:cNvPr id="0" name=""/>
        <dsp:cNvSpPr/>
      </dsp:nvSpPr>
      <dsp:spPr>
        <a:xfrm>
          <a:off x="259136" y="254908"/>
          <a:ext cx="1244105" cy="1401995"/>
        </a:xfrm>
        <a:prstGeom prst="roundRect">
          <a:avLst>
            <a:gd name="adj" fmla="val 10000"/>
          </a:avLst>
        </a:prstGeom>
        <a:blipFill rotWithShape="0">
          <a:blip xmlns:r="http://schemas.openxmlformats.org/officeDocument/2006/relationships" r:embed="rId1"/>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B3C3238D-DE9B-4453-B584-970BB9C582F6}">
      <dsp:nvSpPr>
        <dsp:cNvPr id="0" name=""/>
        <dsp:cNvSpPr/>
      </dsp:nvSpPr>
      <dsp:spPr>
        <a:xfrm rot="10800000">
          <a:off x="259136" y="1911812"/>
          <a:ext cx="1244105" cy="2336659"/>
        </a:xfrm>
        <a:prstGeom prst="round2SameRect">
          <a:avLst>
            <a:gd name="adj1" fmla="val 10500"/>
            <a:gd name="adj2" fmla="val 0"/>
          </a:avLst>
        </a:prstGeom>
        <a:solidFill>
          <a:schemeClr val="accent3">
            <a:alpha val="9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lvl="0" algn="l" defTabSz="711200">
            <a:lnSpc>
              <a:spcPct val="90000"/>
            </a:lnSpc>
            <a:spcBef>
              <a:spcPct val="0"/>
            </a:spcBef>
            <a:spcAft>
              <a:spcPct val="35000"/>
            </a:spcAft>
          </a:pPr>
          <a:r>
            <a:rPr lang="zh-TW" altLang="en-US" sz="1600" kern="1200" dirty="0" smtClean="0">
              <a:solidFill>
                <a:schemeClr val="tx1"/>
              </a:solidFill>
            </a:rPr>
            <a:t>台</a:t>
          </a:r>
          <a:r>
            <a:rPr lang="en-US" altLang="en-US" sz="1600" kern="1200" dirty="0" smtClean="0">
              <a:solidFill>
                <a:schemeClr val="tx1"/>
              </a:solidFill>
            </a:rPr>
            <a:t>9</a:t>
          </a:r>
          <a:r>
            <a:rPr lang="zh-TW" altLang="en-US" sz="1600" kern="1200" dirty="0" smtClean="0">
              <a:solidFill>
                <a:schemeClr val="tx1"/>
              </a:solidFill>
            </a:rPr>
            <a:t>線南迴公路拓寬改善後續計畫，多良橋</a:t>
          </a:r>
          <a:r>
            <a:rPr lang="en-US" altLang="zh-TW" sz="1600" kern="1200" dirty="0" smtClean="0">
              <a:solidFill>
                <a:schemeClr val="tx1"/>
              </a:solidFill>
            </a:rPr>
            <a:t>106</a:t>
          </a:r>
          <a:r>
            <a:rPr lang="zh-TW" altLang="en-US" sz="1600" kern="1200" dirty="0" smtClean="0">
              <a:solidFill>
                <a:schemeClr val="tx1"/>
              </a:solidFill>
            </a:rPr>
            <a:t>年</a:t>
          </a:r>
          <a:r>
            <a:rPr lang="en-US" altLang="zh-TW" sz="1600" kern="1200" dirty="0" smtClean="0">
              <a:solidFill>
                <a:schemeClr val="tx1"/>
              </a:solidFill>
            </a:rPr>
            <a:t>1</a:t>
          </a:r>
          <a:r>
            <a:rPr lang="zh-TW" altLang="en-US" sz="1600" kern="1200" dirty="0" smtClean="0">
              <a:solidFill>
                <a:schemeClr val="tx1"/>
              </a:solidFill>
            </a:rPr>
            <a:t>月</a:t>
          </a:r>
          <a:r>
            <a:rPr lang="en-US" altLang="zh-TW" sz="1600" kern="1200" dirty="0" smtClean="0">
              <a:solidFill>
                <a:schemeClr val="tx1"/>
              </a:solidFill>
            </a:rPr>
            <a:t>24</a:t>
          </a:r>
          <a:r>
            <a:rPr lang="zh-TW" altLang="en-US" sz="1600" kern="1200" dirty="0" smtClean="0">
              <a:solidFill>
                <a:schemeClr val="tx1"/>
              </a:solidFill>
            </a:rPr>
            <a:t>日通車。</a:t>
          </a:r>
          <a:endParaRPr lang="zh-TW" altLang="en-US" sz="1600" kern="1200" dirty="0">
            <a:solidFill>
              <a:schemeClr val="tx1"/>
            </a:solidFill>
          </a:endParaRPr>
        </a:p>
      </dsp:txBody>
      <dsp:txXfrm rot="10800000">
        <a:off x="259136" y="1911812"/>
        <a:ext cx="1244105" cy="2336659"/>
      </dsp:txXfrm>
    </dsp:sp>
    <dsp:sp modelId="{D72433AB-A753-44B6-A6CA-0304734D37E4}">
      <dsp:nvSpPr>
        <dsp:cNvPr id="0" name=""/>
        <dsp:cNvSpPr/>
      </dsp:nvSpPr>
      <dsp:spPr>
        <a:xfrm>
          <a:off x="1627651" y="254908"/>
          <a:ext cx="1244105" cy="1401995"/>
        </a:xfrm>
        <a:prstGeom prst="roundRect">
          <a:avLst>
            <a:gd name="adj" fmla="val 10000"/>
          </a:avLst>
        </a:prstGeom>
        <a:blipFill rotWithShape="0">
          <a:blip xmlns:r="http://schemas.openxmlformats.org/officeDocument/2006/relationships" r:embed="rId2"/>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37665A1E-5308-4714-8930-28C29F095949}">
      <dsp:nvSpPr>
        <dsp:cNvPr id="0" name=""/>
        <dsp:cNvSpPr/>
      </dsp:nvSpPr>
      <dsp:spPr>
        <a:xfrm rot="10800000">
          <a:off x="1627651" y="1911812"/>
          <a:ext cx="1244105" cy="2336659"/>
        </a:xfrm>
        <a:prstGeom prst="round2SameRect">
          <a:avLst>
            <a:gd name="adj1" fmla="val 10500"/>
            <a:gd name="adj2" fmla="val 0"/>
          </a:avLst>
        </a:prstGeom>
        <a:solidFill>
          <a:schemeClr val="accent3">
            <a:alpha val="90000"/>
            <a:hueOff val="0"/>
            <a:satOff val="0"/>
            <a:lumOff val="0"/>
            <a:alphaOff val="-8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lvl="0" algn="l" defTabSz="711200" rtl="0">
            <a:lnSpc>
              <a:spcPct val="90000"/>
            </a:lnSpc>
            <a:spcBef>
              <a:spcPct val="0"/>
            </a:spcBef>
            <a:spcAft>
              <a:spcPct val="35000"/>
            </a:spcAft>
          </a:pPr>
          <a:r>
            <a:rPr lang="zh-TW" altLang="en-US" sz="1600" kern="1200" dirty="0" smtClean="0">
              <a:solidFill>
                <a:schemeClr val="tx1"/>
              </a:solidFill>
            </a:rPr>
            <a:t>桃園國際機場聯外捷運，</a:t>
          </a:r>
          <a:r>
            <a:rPr lang="en-US" altLang="en-US" sz="1600" kern="1200" dirty="0" smtClean="0">
              <a:solidFill>
                <a:schemeClr val="tx1"/>
              </a:solidFill>
            </a:rPr>
            <a:t>106</a:t>
          </a:r>
          <a:r>
            <a:rPr lang="zh-TW" altLang="en-US" sz="1600" kern="1200" dirty="0" smtClean="0">
              <a:solidFill>
                <a:schemeClr val="tx1"/>
              </a:solidFill>
            </a:rPr>
            <a:t>年</a:t>
          </a:r>
          <a:r>
            <a:rPr lang="en-US" altLang="en-US" sz="1600" kern="1200" dirty="0" smtClean="0">
              <a:solidFill>
                <a:schemeClr val="tx1"/>
              </a:solidFill>
            </a:rPr>
            <a:t>3</a:t>
          </a:r>
          <a:r>
            <a:rPr lang="zh-TW" altLang="en-US" sz="1600" kern="1200" dirty="0" smtClean="0">
              <a:solidFill>
                <a:schemeClr val="tx1"/>
              </a:solidFill>
            </a:rPr>
            <a:t>月</a:t>
          </a:r>
          <a:r>
            <a:rPr lang="en-US" altLang="zh-TW" sz="1600" kern="1200" dirty="0" smtClean="0">
              <a:solidFill>
                <a:schemeClr val="tx1"/>
              </a:solidFill>
            </a:rPr>
            <a:t>2</a:t>
          </a:r>
          <a:r>
            <a:rPr lang="zh-TW" altLang="en-US" sz="1600" kern="1200" dirty="0" smtClean="0">
              <a:solidFill>
                <a:schemeClr val="tx1"/>
              </a:solidFill>
            </a:rPr>
            <a:t>日通車。</a:t>
          </a:r>
          <a:endParaRPr lang="zh-TW" altLang="en-US" sz="1600" kern="1200" dirty="0">
            <a:solidFill>
              <a:schemeClr val="tx1"/>
            </a:solidFill>
          </a:endParaRPr>
        </a:p>
      </dsp:txBody>
      <dsp:txXfrm rot="10800000">
        <a:off x="1627651" y="1911812"/>
        <a:ext cx="1244105" cy="2336659"/>
      </dsp:txXfrm>
    </dsp:sp>
    <dsp:sp modelId="{EB22F805-B9BE-45A1-BF1B-D3A161E56A2B}">
      <dsp:nvSpPr>
        <dsp:cNvPr id="0" name=""/>
        <dsp:cNvSpPr/>
      </dsp:nvSpPr>
      <dsp:spPr>
        <a:xfrm>
          <a:off x="2996167" y="254908"/>
          <a:ext cx="1244105" cy="1401995"/>
        </a:xfrm>
        <a:prstGeom prst="roundRect">
          <a:avLst>
            <a:gd name="adj" fmla="val 10000"/>
          </a:avLst>
        </a:prstGeom>
        <a:blipFill rotWithShape="0">
          <a:blip xmlns:r="http://schemas.openxmlformats.org/officeDocument/2006/relationships" r:embed="rId3"/>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8CB2549-83EE-41EF-BF4C-584BDA023089}">
      <dsp:nvSpPr>
        <dsp:cNvPr id="0" name=""/>
        <dsp:cNvSpPr/>
      </dsp:nvSpPr>
      <dsp:spPr>
        <a:xfrm rot="10800000">
          <a:off x="2996167" y="1911812"/>
          <a:ext cx="1244105" cy="2336659"/>
        </a:xfrm>
        <a:prstGeom prst="round2SameRect">
          <a:avLst>
            <a:gd name="adj1" fmla="val 10500"/>
            <a:gd name="adj2" fmla="val 0"/>
          </a:avLst>
        </a:prstGeom>
        <a:solidFill>
          <a:schemeClr val="accent3">
            <a:alpha val="90000"/>
            <a:hueOff val="0"/>
            <a:satOff val="0"/>
            <a:lumOff val="0"/>
            <a:alphaOff val="-16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lvl="0" algn="l" defTabSz="711200">
            <a:lnSpc>
              <a:spcPct val="90000"/>
            </a:lnSpc>
            <a:spcBef>
              <a:spcPct val="0"/>
            </a:spcBef>
            <a:spcAft>
              <a:spcPct val="35000"/>
            </a:spcAft>
          </a:pPr>
          <a:r>
            <a:rPr lang="zh-TW" altLang="en-US" sz="1600" kern="1200" dirty="0" smtClean="0">
              <a:solidFill>
                <a:schemeClr val="tx1"/>
              </a:solidFill>
            </a:rPr>
            <a:t>大林廠第三重油加氫脫硫工場，</a:t>
          </a:r>
          <a:r>
            <a:rPr lang="en-US" altLang="en-US" sz="1600" kern="1200" dirty="0" smtClean="0">
              <a:solidFill>
                <a:schemeClr val="tx1"/>
              </a:solidFill>
            </a:rPr>
            <a:t>106</a:t>
          </a:r>
          <a:r>
            <a:rPr lang="zh-TW" altLang="en-US" sz="1600" kern="1200" dirty="0" smtClean="0">
              <a:solidFill>
                <a:schemeClr val="tx1"/>
              </a:solidFill>
            </a:rPr>
            <a:t>年</a:t>
          </a:r>
          <a:r>
            <a:rPr lang="en-US" altLang="en-US" sz="1600" kern="1200" dirty="0" smtClean="0">
              <a:solidFill>
                <a:schemeClr val="tx1"/>
              </a:solidFill>
            </a:rPr>
            <a:t>3</a:t>
          </a:r>
          <a:r>
            <a:rPr lang="zh-TW" altLang="en-US" sz="1600" kern="1200" dirty="0" smtClean="0">
              <a:solidFill>
                <a:schemeClr val="tx1"/>
              </a:solidFill>
            </a:rPr>
            <a:t>月</a:t>
          </a:r>
          <a:r>
            <a:rPr lang="en-US" altLang="en-US" sz="1600" kern="1200" dirty="0" smtClean="0">
              <a:solidFill>
                <a:schemeClr val="tx1"/>
              </a:solidFill>
            </a:rPr>
            <a:t>1</a:t>
          </a:r>
          <a:r>
            <a:rPr lang="en-US" altLang="zh-TW" sz="1600" kern="1200" dirty="0" smtClean="0">
              <a:solidFill>
                <a:schemeClr val="tx1"/>
              </a:solidFill>
            </a:rPr>
            <a:t>3</a:t>
          </a:r>
          <a:r>
            <a:rPr lang="zh-TW" altLang="en-US" sz="1600" kern="1200" dirty="0" smtClean="0">
              <a:solidFill>
                <a:schemeClr val="tx1"/>
              </a:solidFill>
            </a:rPr>
            <a:t>日工場完工進油試運轉。</a:t>
          </a:r>
          <a:endParaRPr lang="zh-TW" altLang="en-US" sz="1600" kern="1200" dirty="0">
            <a:solidFill>
              <a:schemeClr val="tx1"/>
            </a:solidFill>
          </a:endParaRPr>
        </a:p>
      </dsp:txBody>
      <dsp:txXfrm rot="10800000">
        <a:off x="2996167" y="1911812"/>
        <a:ext cx="1244105" cy="2336659"/>
      </dsp:txXfrm>
    </dsp:sp>
    <dsp:sp modelId="{FEB77414-24AE-4F02-9CBC-A37A674A9B6B}">
      <dsp:nvSpPr>
        <dsp:cNvPr id="0" name=""/>
        <dsp:cNvSpPr/>
      </dsp:nvSpPr>
      <dsp:spPr>
        <a:xfrm>
          <a:off x="4364683" y="254908"/>
          <a:ext cx="1244105" cy="1401995"/>
        </a:xfrm>
        <a:prstGeom prst="roundRect">
          <a:avLst>
            <a:gd name="adj" fmla="val 10000"/>
          </a:avLst>
        </a:prstGeom>
        <a:blipFill rotWithShape="0">
          <a:blip xmlns:r="http://schemas.openxmlformats.org/officeDocument/2006/relationships" r:embed="rId4"/>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60B89524-8C3A-4FA9-9116-83B463EDDF62}">
      <dsp:nvSpPr>
        <dsp:cNvPr id="0" name=""/>
        <dsp:cNvSpPr/>
      </dsp:nvSpPr>
      <dsp:spPr>
        <a:xfrm rot="10800000">
          <a:off x="4364683" y="1911812"/>
          <a:ext cx="1244105" cy="2336659"/>
        </a:xfrm>
        <a:prstGeom prst="round2SameRect">
          <a:avLst>
            <a:gd name="adj1" fmla="val 10500"/>
            <a:gd name="adj2" fmla="val 0"/>
          </a:avLst>
        </a:prstGeom>
        <a:solidFill>
          <a:schemeClr val="accent3">
            <a:alpha val="90000"/>
            <a:hueOff val="0"/>
            <a:satOff val="0"/>
            <a:lumOff val="0"/>
            <a:alphaOff val="-24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lvl="0" algn="l" defTabSz="711200">
            <a:lnSpc>
              <a:spcPct val="90000"/>
            </a:lnSpc>
            <a:spcBef>
              <a:spcPct val="0"/>
            </a:spcBef>
            <a:spcAft>
              <a:spcPct val="35000"/>
            </a:spcAft>
          </a:pPr>
          <a:r>
            <a:rPr lang="zh-TW" altLang="en-US" sz="1600" kern="1200" dirty="0" smtClean="0">
              <a:solidFill>
                <a:schemeClr val="tx1"/>
              </a:solidFill>
            </a:rPr>
            <a:t>林口電廠更新擴建計畫，二號機</a:t>
          </a:r>
          <a:r>
            <a:rPr lang="en-US" altLang="en-US" sz="1600" kern="1200" dirty="0" smtClean="0">
              <a:solidFill>
                <a:schemeClr val="tx1"/>
              </a:solidFill>
            </a:rPr>
            <a:t>106</a:t>
          </a:r>
          <a:r>
            <a:rPr lang="zh-TW" altLang="en-US" sz="1600" kern="1200" dirty="0" smtClean="0">
              <a:solidFill>
                <a:schemeClr val="tx1"/>
              </a:solidFill>
            </a:rPr>
            <a:t>年</a:t>
          </a:r>
          <a:r>
            <a:rPr lang="en-US" altLang="en-US" sz="1600" kern="1200" dirty="0" smtClean="0">
              <a:solidFill>
                <a:schemeClr val="tx1"/>
              </a:solidFill>
            </a:rPr>
            <a:t>3</a:t>
          </a:r>
          <a:r>
            <a:rPr lang="zh-TW" altLang="en-US" sz="1600" kern="1200" dirty="0" smtClean="0">
              <a:solidFill>
                <a:schemeClr val="tx1"/>
              </a:solidFill>
            </a:rPr>
            <a:t>月</a:t>
          </a:r>
          <a:r>
            <a:rPr lang="en-US" altLang="en-US" sz="1600" kern="1200" dirty="0" smtClean="0">
              <a:solidFill>
                <a:schemeClr val="tx1"/>
              </a:solidFill>
            </a:rPr>
            <a:t>24</a:t>
          </a:r>
          <a:r>
            <a:rPr lang="zh-TW" altLang="en-US" sz="1600" kern="1200" dirty="0" smtClean="0">
              <a:solidFill>
                <a:schemeClr val="tx1"/>
              </a:solidFill>
            </a:rPr>
            <a:t>日商轉。</a:t>
          </a:r>
          <a:endParaRPr lang="zh-TW" altLang="en-US" sz="1600" kern="1200" dirty="0">
            <a:solidFill>
              <a:schemeClr val="tx1"/>
            </a:solidFill>
          </a:endParaRPr>
        </a:p>
      </dsp:txBody>
      <dsp:txXfrm rot="10800000">
        <a:off x="4364683" y="1911812"/>
        <a:ext cx="1244105" cy="2336659"/>
      </dsp:txXfrm>
    </dsp:sp>
    <dsp:sp modelId="{1307DA6A-A91F-4AF3-9639-27550C5D5A92}">
      <dsp:nvSpPr>
        <dsp:cNvPr id="0" name=""/>
        <dsp:cNvSpPr/>
      </dsp:nvSpPr>
      <dsp:spPr>
        <a:xfrm>
          <a:off x="5733198" y="254908"/>
          <a:ext cx="1244105" cy="1401995"/>
        </a:xfrm>
        <a:prstGeom prst="roundRect">
          <a:avLst>
            <a:gd name="adj" fmla="val 10000"/>
          </a:avLst>
        </a:prstGeom>
        <a:blipFill rotWithShape="0">
          <a:blip xmlns:r="http://schemas.openxmlformats.org/officeDocument/2006/relationships" r:embed="rId5"/>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73B70C0-249A-4691-A988-CF3E74FDF86F}">
      <dsp:nvSpPr>
        <dsp:cNvPr id="0" name=""/>
        <dsp:cNvSpPr/>
      </dsp:nvSpPr>
      <dsp:spPr>
        <a:xfrm rot="10800000">
          <a:off x="5733198" y="1911812"/>
          <a:ext cx="1244105" cy="2336659"/>
        </a:xfrm>
        <a:prstGeom prst="round2SameRect">
          <a:avLst>
            <a:gd name="adj1" fmla="val 10500"/>
            <a:gd name="adj2" fmla="val 0"/>
          </a:avLst>
        </a:prstGeom>
        <a:solidFill>
          <a:schemeClr val="accent3">
            <a:alpha val="90000"/>
            <a:hueOff val="0"/>
            <a:satOff val="0"/>
            <a:lumOff val="0"/>
            <a:alphaOff val="-32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lvl="0" algn="l" defTabSz="711200">
            <a:lnSpc>
              <a:spcPct val="90000"/>
            </a:lnSpc>
            <a:spcBef>
              <a:spcPct val="0"/>
            </a:spcBef>
            <a:spcAft>
              <a:spcPct val="35000"/>
            </a:spcAft>
          </a:pPr>
          <a:r>
            <a:rPr lang="zh-TW" altLang="en-US" sz="1600" kern="1200" dirty="0" smtClean="0">
              <a:solidFill>
                <a:schemeClr val="tx1"/>
              </a:solidFill>
            </a:rPr>
            <a:t>臺中榮總第一醫療大樓耐震補強及外牆美化作業計畫，</a:t>
          </a:r>
          <a:r>
            <a:rPr lang="en-US" altLang="en-US" sz="1600" kern="1200" dirty="0" smtClean="0">
              <a:solidFill>
                <a:schemeClr val="tx1"/>
              </a:solidFill>
            </a:rPr>
            <a:t>106</a:t>
          </a:r>
          <a:r>
            <a:rPr lang="zh-TW" altLang="en-US" sz="1600" kern="1200" dirty="0" smtClean="0">
              <a:solidFill>
                <a:schemeClr val="tx1"/>
              </a:solidFill>
            </a:rPr>
            <a:t>年</a:t>
          </a:r>
          <a:r>
            <a:rPr lang="en-US" altLang="en-US" sz="1600" kern="1200" dirty="0" smtClean="0">
              <a:solidFill>
                <a:schemeClr val="tx1"/>
              </a:solidFill>
            </a:rPr>
            <a:t>3</a:t>
          </a:r>
          <a:r>
            <a:rPr lang="zh-TW" altLang="en-US" sz="1600" kern="1200" dirty="0" smtClean="0">
              <a:solidFill>
                <a:schemeClr val="tx1"/>
              </a:solidFill>
            </a:rPr>
            <a:t>月</a:t>
          </a:r>
          <a:r>
            <a:rPr lang="en-US" altLang="en-US" sz="1600" kern="1200" dirty="0" smtClean="0">
              <a:solidFill>
                <a:schemeClr val="tx1"/>
              </a:solidFill>
            </a:rPr>
            <a:t>28</a:t>
          </a:r>
          <a:r>
            <a:rPr lang="zh-TW" altLang="en-US" sz="1600" kern="1200" dirty="0" smtClean="0">
              <a:solidFill>
                <a:schemeClr val="tx1"/>
              </a:solidFill>
            </a:rPr>
            <a:t>日竣工。</a:t>
          </a:r>
          <a:endParaRPr lang="zh-TW" altLang="en-US" sz="1600" kern="1200" dirty="0">
            <a:solidFill>
              <a:schemeClr val="tx1"/>
            </a:solidFill>
          </a:endParaRPr>
        </a:p>
      </dsp:txBody>
      <dsp:txXfrm rot="10800000">
        <a:off x="5733198" y="1911812"/>
        <a:ext cx="1244105" cy="2336659"/>
      </dsp:txXfrm>
    </dsp:sp>
    <dsp:sp modelId="{59C1B8A3-9D19-4FBD-BABD-B9667109BA7C}">
      <dsp:nvSpPr>
        <dsp:cNvPr id="0" name=""/>
        <dsp:cNvSpPr/>
      </dsp:nvSpPr>
      <dsp:spPr>
        <a:xfrm>
          <a:off x="7101714" y="254908"/>
          <a:ext cx="1244105" cy="1401995"/>
        </a:xfrm>
        <a:prstGeom prst="roundRect">
          <a:avLst>
            <a:gd name="adj" fmla="val 10000"/>
          </a:avLst>
        </a:prstGeom>
        <a:blipFill rotWithShape="0">
          <a:blip xmlns:r="http://schemas.openxmlformats.org/officeDocument/2006/relationships" r:embed="rId6"/>
          <a:stretch>
            <a:fillRect/>
          </a:stretch>
        </a:blip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9EA8F1F-4EF4-4C6C-912F-C1DDD397AB86}">
      <dsp:nvSpPr>
        <dsp:cNvPr id="0" name=""/>
        <dsp:cNvSpPr/>
      </dsp:nvSpPr>
      <dsp:spPr>
        <a:xfrm rot="10800000">
          <a:off x="7101714" y="1911812"/>
          <a:ext cx="1244105" cy="2336659"/>
        </a:xfrm>
        <a:prstGeom prst="round2SameRect">
          <a:avLst>
            <a:gd name="adj1" fmla="val 10500"/>
            <a:gd name="adj2" fmla="val 0"/>
          </a:avLst>
        </a:prstGeom>
        <a:solidFill>
          <a:schemeClr val="accent3">
            <a:alpha val="90000"/>
            <a:hueOff val="0"/>
            <a:satOff val="0"/>
            <a:lumOff val="0"/>
            <a:alphaOff val="-4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9568" tIns="99568" rIns="99568" bIns="99568" numCol="1" spcCol="1270" anchor="t" anchorCtr="0">
          <a:noAutofit/>
        </a:bodyPr>
        <a:lstStyle/>
        <a:p>
          <a:pPr lvl="0" algn="l" defTabSz="622300">
            <a:lnSpc>
              <a:spcPct val="90000"/>
            </a:lnSpc>
            <a:spcBef>
              <a:spcPct val="0"/>
            </a:spcBef>
            <a:spcAft>
              <a:spcPct val="35000"/>
            </a:spcAft>
          </a:pPr>
          <a:r>
            <a:rPr lang="zh-TW" altLang="en-US" sz="1400" kern="1200" dirty="0" smtClean="0">
              <a:solidFill>
                <a:schemeClr val="tx1"/>
              </a:solidFill>
            </a:rPr>
            <a:t>板新供水二期計畫，清水加壓站、光復抽水加壓站</a:t>
          </a:r>
          <a:r>
            <a:rPr lang="en-US" altLang="zh-TW" sz="1400" kern="1200" dirty="0" smtClean="0">
              <a:solidFill>
                <a:schemeClr val="tx1"/>
              </a:solidFill>
            </a:rPr>
            <a:t>(</a:t>
          </a:r>
          <a:r>
            <a:rPr lang="zh-TW" altLang="en-US" sz="1400" kern="1200" dirty="0" smtClean="0">
              <a:solidFill>
                <a:schemeClr val="tx1"/>
              </a:solidFill>
            </a:rPr>
            <a:t>第一階段</a:t>
          </a:r>
          <a:r>
            <a:rPr lang="en-US" altLang="zh-TW" sz="1400" kern="1200" dirty="0" smtClean="0">
              <a:solidFill>
                <a:schemeClr val="tx1"/>
              </a:solidFill>
            </a:rPr>
            <a:t>)</a:t>
          </a:r>
          <a:r>
            <a:rPr lang="zh-TW" altLang="en-US" sz="1400" kern="1200" dirty="0" smtClean="0">
              <a:solidFill>
                <a:schemeClr val="tx1"/>
              </a:solidFill>
            </a:rPr>
            <a:t>分別於</a:t>
          </a:r>
          <a:r>
            <a:rPr lang="en-US" altLang="zh-TW" sz="1400" kern="1200" dirty="0" smtClean="0">
              <a:solidFill>
                <a:schemeClr val="tx1"/>
              </a:solidFill>
            </a:rPr>
            <a:t>106</a:t>
          </a:r>
          <a:r>
            <a:rPr lang="zh-TW" altLang="en-US" sz="1400" kern="1200" dirty="0" smtClean="0">
              <a:solidFill>
                <a:schemeClr val="tx1"/>
              </a:solidFill>
            </a:rPr>
            <a:t>年</a:t>
          </a:r>
          <a:r>
            <a:rPr lang="en-US" altLang="zh-TW" sz="1400" kern="1200" dirty="0" smtClean="0">
              <a:solidFill>
                <a:schemeClr val="tx1"/>
              </a:solidFill>
            </a:rPr>
            <a:t>3</a:t>
          </a:r>
          <a:r>
            <a:rPr lang="zh-TW" altLang="en-US" sz="1400" kern="1200" dirty="0" smtClean="0">
              <a:solidFill>
                <a:schemeClr val="tx1"/>
              </a:solidFill>
            </a:rPr>
            <a:t>月</a:t>
          </a:r>
          <a:r>
            <a:rPr lang="en-US" altLang="zh-TW" sz="1400" kern="1200" dirty="0" smtClean="0">
              <a:solidFill>
                <a:schemeClr val="tx1"/>
              </a:solidFill>
            </a:rPr>
            <a:t>10</a:t>
          </a:r>
          <a:r>
            <a:rPr lang="zh-TW" altLang="en-US" sz="1400" kern="1200" dirty="0" smtClean="0">
              <a:solidFill>
                <a:schemeClr val="tx1"/>
              </a:solidFill>
            </a:rPr>
            <a:t>日、</a:t>
          </a:r>
          <a:r>
            <a:rPr lang="en-US" altLang="zh-TW" sz="1400" kern="1200" dirty="0" smtClean="0">
              <a:solidFill>
                <a:schemeClr val="tx1"/>
              </a:solidFill>
            </a:rPr>
            <a:t>4</a:t>
          </a:r>
          <a:r>
            <a:rPr lang="zh-TW" altLang="en-US" sz="1400" kern="1200" dirty="0" smtClean="0">
              <a:solidFill>
                <a:schemeClr val="tx1"/>
              </a:solidFill>
            </a:rPr>
            <a:t>月</a:t>
          </a:r>
          <a:r>
            <a:rPr lang="en-US" altLang="zh-TW" sz="1400" kern="1200" dirty="0" smtClean="0">
              <a:solidFill>
                <a:schemeClr val="tx1"/>
              </a:solidFill>
            </a:rPr>
            <a:t>18</a:t>
          </a:r>
          <a:r>
            <a:rPr lang="zh-TW" altLang="en-US" sz="1400" kern="1200" dirty="0" smtClean="0">
              <a:solidFill>
                <a:schemeClr val="tx1"/>
              </a:solidFill>
            </a:rPr>
            <a:t>日啟用。</a:t>
          </a:r>
          <a:endParaRPr lang="zh-TW" altLang="en-US" sz="1400" kern="1200" dirty="0">
            <a:solidFill>
              <a:schemeClr val="tx1"/>
            </a:solidFill>
          </a:endParaRPr>
        </a:p>
      </dsp:txBody>
      <dsp:txXfrm rot="10800000">
        <a:off x="7101714" y="1911812"/>
        <a:ext cx="1244105" cy="2336659"/>
      </dsp:txXfrm>
    </dsp:sp>
  </dsp:spTree>
</dsp:drawing>
</file>

<file path=ppt/diagrams/drawing10.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AF480687-8001-4D92-9B59-F664619F17F2}">
      <dsp:nvSpPr>
        <dsp:cNvPr id="0" name=""/>
        <dsp:cNvSpPr/>
      </dsp:nvSpPr>
      <dsp:spPr>
        <a:xfrm>
          <a:off x="2404625" y="1046491"/>
          <a:ext cx="521411" cy="91440"/>
        </a:xfrm>
        <a:custGeom>
          <a:avLst/>
          <a:gdLst/>
          <a:ahLst/>
          <a:cxnLst/>
          <a:rect l="0" t="0" r="0" b="0"/>
          <a:pathLst>
            <a:path>
              <a:moveTo>
                <a:pt x="0" y="45720"/>
              </a:moveTo>
              <a:lnTo>
                <a:pt x="521411" y="45720"/>
              </a:lnTo>
            </a:path>
          </a:pathLst>
        </a:custGeom>
        <a:noFill/>
        <a:ln w="9525" cap="flat" cmpd="sng" algn="ctr">
          <a:solidFill>
            <a:schemeClr val="accent3">
              <a:hueOff val="0"/>
              <a:satOff val="0"/>
              <a:lumOff val="0"/>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l" defTabSz="222250">
            <a:lnSpc>
              <a:spcPct val="90000"/>
            </a:lnSpc>
            <a:spcBef>
              <a:spcPct val="0"/>
            </a:spcBef>
            <a:spcAft>
              <a:spcPct val="35000"/>
            </a:spcAft>
          </a:pPr>
          <a:endParaRPr lang="zh-TW" altLang="en-US" sz="500" kern="1200">
            <a:solidFill>
              <a:schemeClr val="bg1"/>
            </a:solidFill>
          </a:endParaRPr>
        </a:p>
      </dsp:txBody>
      <dsp:txXfrm>
        <a:off x="2651531" y="1089451"/>
        <a:ext cx="27600" cy="5520"/>
      </dsp:txXfrm>
    </dsp:sp>
    <dsp:sp modelId="{5A666A34-9742-41FC-9C11-ECDFC9DC63FF}">
      <dsp:nvSpPr>
        <dsp:cNvPr id="0" name=""/>
        <dsp:cNvSpPr/>
      </dsp:nvSpPr>
      <dsp:spPr>
        <a:xfrm>
          <a:off x="6375" y="372196"/>
          <a:ext cx="2400049" cy="1440029"/>
        </a:xfrm>
        <a:prstGeom prst="rect">
          <a:avLst/>
        </a:prstGeom>
        <a:gradFill rotWithShape="0">
          <a:gsLst>
            <a:gs pos="0">
              <a:schemeClr val="accent3">
                <a:hueOff val="0"/>
                <a:satOff val="0"/>
                <a:lumOff val="0"/>
                <a:alphaOff val="0"/>
                <a:tint val="50000"/>
                <a:satMod val="300000"/>
              </a:schemeClr>
            </a:gs>
            <a:gs pos="35000">
              <a:schemeClr val="accent3">
                <a:hueOff val="0"/>
                <a:satOff val="0"/>
                <a:lumOff val="0"/>
                <a:alphaOff val="0"/>
                <a:tint val="37000"/>
                <a:satMod val="300000"/>
              </a:schemeClr>
            </a:gs>
            <a:gs pos="100000">
              <a:schemeClr val="accent3">
                <a:hueOff val="0"/>
                <a:satOff val="0"/>
                <a:lumOff val="0"/>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04" tIns="120904" rIns="120904" bIns="120904" numCol="1" spcCol="1270" anchor="ctr" anchorCtr="0">
          <a:noAutofit/>
        </a:bodyPr>
        <a:lstStyle/>
        <a:p>
          <a:pPr lvl="0" algn="l" defTabSz="755650">
            <a:lnSpc>
              <a:spcPct val="90000"/>
            </a:lnSpc>
            <a:spcBef>
              <a:spcPct val="0"/>
            </a:spcBef>
            <a:spcAft>
              <a:spcPct val="35000"/>
            </a:spcAft>
          </a:pPr>
          <a:r>
            <a:rPr lang="zh-TW" altLang="en-US" sz="1700" kern="1200" dirty="0" smtClean="0"/>
            <a:t>臺中、臺北榮民總醫院新門診大樓興建計畫，分別於</a:t>
          </a:r>
          <a:r>
            <a:rPr lang="en-US" altLang="en-US" sz="1700" kern="1200" dirty="0" smtClean="0"/>
            <a:t>106</a:t>
          </a:r>
          <a:r>
            <a:rPr lang="zh-TW" altLang="en-US" sz="1700" kern="1200" dirty="0" smtClean="0"/>
            <a:t>年</a:t>
          </a:r>
          <a:r>
            <a:rPr lang="en-US" altLang="en-US" sz="1700" kern="1200" dirty="0" smtClean="0"/>
            <a:t>5</a:t>
          </a:r>
          <a:r>
            <a:rPr lang="zh-TW" altLang="en-US" sz="1700" kern="1200" dirty="0" smtClean="0"/>
            <a:t>月</a:t>
          </a:r>
          <a:r>
            <a:rPr lang="en-US" altLang="en-US" sz="1700" kern="1200" dirty="0" smtClean="0"/>
            <a:t>9</a:t>
          </a:r>
          <a:r>
            <a:rPr lang="zh-TW" altLang="en-US" sz="1700" kern="1200" dirty="0" smtClean="0"/>
            <a:t>日啟用、</a:t>
          </a:r>
          <a:r>
            <a:rPr lang="en-US" altLang="zh-TW" sz="1700" kern="1200" dirty="0" smtClean="0"/>
            <a:t>5</a:t>
          </a:r>
          <a:r>
            <a:rPr lang="zh-TW" altLang="en-US" sz="1700" kern="1200" dirty="0" smtClean="0"/>
            <a:t>月</a:t>
          </a:r>
          <a:r>
            <a:rPr lang="en-US" altLang="zh-TW" sz="1700" kern="1200" dirty="0" smtClean="0"/>
            <a:t>20</a:t>
          </a:r>
          <a:r>
            <a:rPr lang="zh-TW" altLang="en-US" sz="1700" kern="1200" dirty="0" smtClean="0"/>
            <a:t>日竣工。</a:t>
          </a:r>
          <a:endParaRPr lang="zh-TW" altLang="en-US" sz="1700" kern="1200" dirty="0"/>
        </a:p>
      </dsp:txBody>
      <dsp:txXfrm>
        <a:off x="6375" y="372196"/>
        <a:ext cx="2400049" cy="1440029"/>
      </dsp:txXfrm>
    </dsp:sp>
    <dsp:sp modelId="{2F86C73E-4F7D-4B44-BD76-17ADBD58F021}">
      <dsp:nvSpPr>
        <dsp:cNvPr id="0" name=""/>
        <dsp:cNvSpPr/>
      </dsp:nvSpPr>
      <dsp:spPr>
        <a:xfrm>
          <a:off x="5356686" y="1046491"/>
          <a:ext cx="521411" cy="91440"/>
        </a:xfrm>
        <a:custGeom>
          <a:avLst/>
          <a:gdLst/>
          <a:ahLst/>
          <a:cxnLst/>
          <a:rect l="0" t="0" r="0" b="0"/>
          <a:pathLst>
            <a:path>
              <a:moveTo>
                <a:pt x="0" y="45720"/>
              </a:moveTo>
              <a:lnTo>
                <a:pt x="521411" y="45720"/>
              </a:lnTo>
            </a:path>
          </a:pathLst>
        </a:custGeom>
        <a:noFill/>
        <a:ln w="9525" cap="flat" cmpd="sng" algn="ctr">
          <a:solidFill>
            <a:schemeClr val="accent3">
              <a:hueOff val="2812566"/>
              <a:satOff val="-4220"/>
              <a:lumOff val="-686"/>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l" defTabSz="222250">
            <a:lnSpc>
              <a:spcPct val="90000"/>
            </a:lnSpc>
            <a:spcBef>
              <a:spcPct val="0"/>
            </a:spcBef>
            <a:spcAft>
              <a:spcPct val="35000"/>
            </a:spcAft>
          </a:pPr>
          <a:endParaRPr lang="zh-TW" altLang="en-US" sz="500" kern="1200">
            <a:solidFill>
              <a:schemeClr val="bg1"/>
            </a:solidFill>
          </a:endParaRPr>
        </a:p>
      </dsp:txBody>
      <dsp:txXfrm>
        <a:off x="5603592" y="1089451"/>
        <a:ext cx="27600" cy="5520"/>
      </dsp:txXfrm>
    </dsp:sp>
    <dsp:sp modelId="{EF8EAA5A-C7E3-40F1-83C3-75567F73F19E}">
      <dsp:nvSpPr>
        <dsp:cNvPr id="0" name=""/>
        <dsp:cNvSpPr/>
      </dsp:nvSpPr>
      <dsp:spPr>
        <a:xfrm>
          <a:off x="2958437" y="372196"/>
          <a:ext cx="2400049" cy="1440029"/>
        </a:xfrm>
        <a:prstGeom prst="rect">
          <a:avLst/>
        </a:prstGeom>
        <a:gradFill rotWithShape="0">
          <a:gsLst>
            <a:gs pos="0">
              <a:schemeClr val="accent3">
                <a:hueOff val="2250053"/>
                <a:satOff val="-3376"/>
                <a:lumOff val="-549"/>
                <a:alphaOff val="0"/>
                <a:tint val="50000"/>
                <a:satMod val="300000"/>
              </a:schemeClr>
            </a:gs>
            <a:gs pos="35000">
              <a:schemeClr val="accent3">
                <a:hueOff val="2250053"/>
                <a:satOff val="-3376"/>
                <a:lumOff val="-549"/>
                <a:alphaOff val="0"/>
                <a:tint val="37000"/>
                <a:satMod val="300000"/>
              </a:schemeClr>
            </a:gs>
            <a:gs pos="100000">
              <a:schemeClr val="accent3">
                <a:hueOff val="2250053"/>
                <a:satOff val="-3376"/>
                <a:lumOff val="-549"/>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04" tIns="120904" rIns="120904" bIns="120904" numCol="1" spcCol="1270" anchor="ctr" anchorCtr="0">
          <a:noAutofit/>
        </a:bodyPr>
        <a:lstStyle/>
        <a:p>
          <a:pPr lvl="0" algn="l" defTabSz="755650">
            <a:lnSpc>
              <a:spcPct val="90000"/>
            </a:lnSpc>
            <a:spcBef>
              <a:spcPct val="0"/>
            </a:spcBef>
            <a:spcAft>
              <a:spcPct val="35000"/>
            </a:spcAft>
          </a:pPr>
          <a:r>
            <a:rPr lang="zh-TW" altLang="en-US" sz="1700" kern="1200" dirty="0" smtClean="0"/>
            <a:t>污水下水道建設計畫，文山水資源回收中心</a:t>
          </a:r>
          <a:r>
            <a:rPr lang="en-US" altLang="en-US" sz="1700" kern="1200" dirty="0" smtClean="0"/>
            <a:t>106</a:t>
          </a:r>
          <a:r>
            <a:rPr lang="zh-TW" altLang="en-US" sz="1700" kern="1200" dirty="0" smtClean="0"/>
            <a:t>年</a:t>
          </a:r>
          <a:r>
            <a:rPr lang="en-US" altLang="en-US" sz="1700" kern="1200" dirty="0" smtClean="0"/>
            <a:t>5</a:t>
          </a:r>
          <a:r>
            <a:rPr lang="zh-TW" altLang="en-US" sz="1700" kern="1200" dirty="0" smtClean="0"/>
            <a:t>月通水。</a:t>
          </a:r>
          <a:endParaRPr lang="zh-TW" altLang="en-US" sz="1700" kern="1200" dirty="0"/>
        </a:p>
      </dsp:txBody>
      <dsp:txXfrm>
        <a:off x="2958437" y="372196"/>
        <a:ext cx="2400049" cy="1440029"/>
      </dsp:txXfrm>
    </dsp:sp>
    <dsp:sp modelId="{A58042EE-6E53-433C-8AA9-15B79A09CFC4}">
      <dsp:nvSpPr>
        <dsp:cNvPr id="0" name=""/>
        <dsp:cNvSpPr/>
      </dsp:nvSpPr>
      <dsp:spPr>
        <a:xfrm>
          <a:off x="1206400" y="1810426"/>
          <a:ext cx="5904122" cy="521411"/>
        </a:xfrm>
        <a:custGeom>
          <a:avLst/>
          <a:gdLst/>
          <a:ahLst/>
          <a:cxnLst/>
          <a:rect l="0" t="0" r="0" b="0"/>
          <a:pathLst>
            <a:path>
              <a:moveTo>
                <a:pt x="5904122" y="0"/>
              </a:moveTo>
              <a:lnTo>
                <a:pt x="5904122" y="277805"/>
              </a:lnTo>
              <a:lnTo>
                <a:pt x="0" y="277805"/>
              </a:lnTo>
              <a:lnTo>
                <a:pt x="0" y="521411"/>
              </a:lnTo>
            </a:path>
          </a:pathLst>
        </a:custGeom>
        <a:noFill/>
        <a:ln w="9525" cap="flat" cmpd="sng" algn="ctr">
          <a:solidFill>
            <a:schemeClr val="accent3">
              <a:hueOff val="5625132"/>
              <a:satOff val="-8440"/>
              <a:lumOff val="-1373"/>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l" defTabSz="222250">
            <a:lnSpc>
              <a:spcPct val="90000"/>
            </a:lnSpc>
            <a:spcBef>
              <a:spcPct val="0"/>
            </a:spcBef>
            <a:spcAft>
              <a:spcPct val="35000"/>
            </a:spcAft>
          </a:pPr>
          <a:endParaRPr lang="zh-TW" altLang="en-US" sz="500" kern="1200">
            <a:solidFill>
              <a:schemeClr val="bg1"/>
            </a:solidFill>
          </a:endParaRPr>
        </a:p>
      </dsp:txBody>
      <dsp:txXfrm>
        <a:off x="4010215" y="2068371"/>
        <a:ext cx="296493" cy="5520"/>
      </dsp:txXfrm>
    </dsp:sp>
    <dsp:sp modelId="{2705B98F-F5CC-4788-98EA-C7A1A7FB6AAC}">
      <dsp:nvSpPr>
        <dsp:cNvPr id="0" name=""/>
        <dsp:cNvSpPr/>
      </dsp:nvSpPr>
      <dsp:spPr>
        <a:xfrm>
          <a:off x="5910498" y="372196"/>
          <a:ext cx="2400049" cy="1440029"/>
        </a:xfrm>
        <a:prstGeom prst="rect">
          <a:avLst/>
        </a:prstGeom>
        <a:gradFill rotWithShape="0">
          <a:gsLst>
            <a:gs pos="0">
              <a:schemeClr val="accent3">
                <a:hueOff val="4500106"/>
                <a:satOff val="-6752"/>
                <a:lumOff val="-1098"/>
                <a:alphaOff val="0"/>
                <a:tint val="50000"/>
                <a:satMod val="300000"/>
              </a:schemeClr>
            </a:gs>
            <a:gs pos="35000">
              <a:schemeClr val="accent3">
                <a:hueOff val="4500106"/>
                <a:satOff val="-6752"/>
                <a:lumOff val="-1098"/>
                <a:alphaOff val="0"/>
                <a:tint val="37000"/>
                <a:satMod val="300000"/>
              </a:schemeClr>
            </a:gs>
            <a:gs pos="100000">
              <a:schemeClr val="accent3">
                <a:hueOff val="4500106"/>
                <a:satOff val="-6752"/>
                <a:lumOff val="-1098"/>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04" tIns="120904" rIns="120904" bIns="120904" numCol="1" spcCol="1270" anchor="ctr" anchorCtr="0">
          <a:noAutofit/>
        </a:bodyPr>
        <a:lstStyle/>
        <a:p>
          <a:pPr lvl="0" algn="l" defTabSz="755650">
            <a:lnSpc>
              <a:spcPct val="90000"/>
            </a:lnSpc>
            <a:spcBef>
              <a:spcPct val="0"/>
            </a:spcBef>
            <a:spcAft>
              <a:spcPct val="35000"/>
            </a:spcAft>
          </a:pPr>
          <a:r>
            <a:rPr lang="zh-TW" altLang="en-US" sz="1700" kern="1200" smtClean="0"/>
            <a:t>世大運場館興整建計畫，</a:t>
          </a:r>
          <a:r>
            <a:rPr lang="en-US" altLang="en-US" sz="1700" kern="1200" smtClean="0"/>
            <a:t>53</a:t>
          </a:r>
          <a:r>
            <a:rPr lang="zh-TW" altLang="en-US" sz="1700" kern="1200" smtClean="0"/>
            <a:t>整建案及</a:t>
          </a:r>
          <a:r>
            <a:rPr lang="en-US" altLang="en-US" sz="1700" kern="1200" smtClean="0"/>
            <a:t>2</a:t>
          </a:r>
          <a:r>
            <a:rPr lang="zh-TW" altLang="en-US" sz="1700" kern="1200" smtClean="0"/>
            <a:t>新建案</a:t>
          </a:r>
          <a:r>
            <a:rPr lang="en-US" altLang="en-US" sz="1700" kern="1200" smtClean="0"/>
            <a:t>106</a:t>
          </a:r>
          <a:r>
            <a:rPr lang="zh-TW" altLang="en-US" sz="1700" kern="1200" smtClean="0"/>
            <a:t>年</a:t>
          </a:r>
          <a:r>
            <a:rPr lang="en-US" altLang="zh-TW" sz="1700" kern="1200" smtClean="0"/>
            <a:t>5</a:t>
          </a:r>
          <a:r>
            <a:rPr lang="zh-TW" altLang="en-US" sz="1700" kern="1200" smtClean="0"/>
            <a:t>月底全數完工。</a:t>
          </a:r>
          <a:endParaRPr lang="zh-TW" altLang="en-US" sz="1700" kern="1200" dirty="0"/>
        </a:p>
      </dsp:txBody>
      <dsp:txXfrm>
        <a:off x="5910498" y="372196"/>
        <a:ext cx="2400049" cy="1440029"/>
      </dsp:txXfrm>
    </dsp:sp>
    <dsp:sp modelId="{9FCFF5B0-3A7C-46FC-B815-87795D1901FB}">
      <dsp:nvSpPr>
        <dsp:cNvPr id="0" name=""/>
        <dsp:cNvSpPr/>
      </dsp:nvSpPr>
      <dsp:spPr>
        <a:xfrm>
          <a:off x="2404625" y="3038532"/>
          <a:ext cx="521411" cy="91440"/>
        </a:xfrm>
        <a:custGeom>
          <a:avLst/>
          <a:gdLst/>
          <a:ahLst/>
          <a:cxnLst/>
          <a:rect l="0" t="0" r="0" b="0"/>
          <a:pathLst>
            <a:path>
              <a:moveTo>
                <a:pt x="0" y="45720"/>
              </a:moveTo>
              <a:lnTo>
                <a:pt x="521411" y="45720"/>
              </a:lnTo>
            </a:path>
          </a:pathLst>
        </a:custGeom>
        <a:noFill/>
        <a:ln w="9525" cap="flat" cmpd="sng" algn="ctr">
          <a:solidFill>
            <a:schemeClr val="accent3">
              <a:hueOff val="8437698"/>
              <a:satOff val="-12660"/>
              <a:lumOff val="-2059"/>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l" defTabSz="222250">
            <a:lnSpc>
              <a:spcPct val="90000"/>
            </a:lnSpc>
            <a:spcBef>
              <a:spcPct val="0"/>
            </a:spcBef>
            <a:spcAft>
              <a:spcPct val="35000"/>
            </a:spcAft>
          </a:pPr>
          <a:endParaRPr lang="zh-TW" altLang="en-US" sz="500" kern="1200">
            <a:solidFill>
              <a:schemeClr val="bg1"/>
            </a:solidFill>
          </a:endParaRPr>
        </a:p>
      </dsp:txBody>
      <dsp:txXfrm>
        <a:off x="2651531" y="3081492"/>
        <a:ext cx="27600" cy="5520"/>
      </dsp:txXfrm>
    </dsp:sp>
    <dsp:sp modelId="{3C9D3C54-C6C9-40CF-AE5D-5B8C0371B700}">
      <dsp:nvSpPr>
        <dsp:cNvPr id="0" name=""/>
        <dsp:cNvSpPr/>
      </dsp:nvSpPr>
      <dsp:spPr>
        <a:xfrm>
          <a:off x="6375" y="2364237"/>
          <a:ext cx="2400049" cy="1440029"/>
        </a:xfrm>
        <a:prstGeom prst="rect">
          <a:avLst/>
        </a:prstGeom>
        <a:gradFill rotWithShape="0">
          <a:gsLst>
            <a:gs pos="0">
              <a:schemeClr val="accent3">
                <a:hueOff val="6750158"/>
                <a:satOff val="-10128"/>
                <a:lumOff val="-1647"/>
                <a:alphaOff val="0"/>
                <a:tint val="50000"/>
                <a:satMod val="300000"/>
              </a:schemeClr>
            </a:gs>
            <a:gs pos="35000">
              <a:schemeClr val="accent3">
                <a:hueOff val="6750158"/>
                <a:satOff val="-10128"/>
                <a:lumOff val="-1647"/>
                <a:alphaOff val="0"/>
                <a:tint val="37000"/>
                <a:satMod val="300000"/>
              </a:schemeClr>
            </a:gs>
            <a:gs pos="100000">
              <a:schemeClr val="accent3">
                <a:hueOff val="6750158"/>
                <a:satOff val="-10128"/>
                <a:lumOff val="-1647"/>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04" tIns="120904" rIns="120904" bIns="120904" numCol="1" spcCol="1270" anchor="ctr" anchorCtr="0">
          <a:noAutofit/>
        </a:bodyPr>
        <a:lstStyle/>
        <a:p>
          <a:pPr lvl="0" algn="l" defTabSz="755650">
            <a:lnSpc>
              <a:spcPct val="90000"/>
            </a:lnSpc>
            <a:spcBef>
              <a:spcPct val="0"/>
            </a:spcBef>
            <a:spcAft>
              <a:spcPct val="35000"/>
            </a:spcAft>
          </a:pPr>
          <a:r>
            <a:rPr lang="zh-TW" altLang="en-US" sz="1700" kern="1200" dirty="0" smtClean="0"/>
            <a:t>埔尾營區整建工程計畫、陸軍北大營區整建工程計畫，</a:t>
          </a:r>
          <a:r>
            <a:rPr lang="en-US" altLang="en-US" sz="1700" kern="1200" dirty="0" smtClean="0"/>
            <a:t>106</a:t>
          </a:r>
          <a:r>
            <a:rPr lang="zh-TW" altLang="en-US" sz="1700" kern="1200" dirty="0" smtClean="0"/>
            <a:t>年</a:t>
          </a:r>
          <a:r>
            <a:rPr lang="en-US" altLang="en-US" sz="1700" kern="1200" dirty="0" smtClean="0"/>
            <a:t>6</a:t>
          </a:r>
          <a:r>
            <a:rPr lang="zh-TW" altLang="en-US" sz="1700" kern="1200" dirty="0" smtClean="0"/>
            <a:t>月完工。</a:t>
          </a:r>
          <a:endParaRPr lang="zh-TW" altLang="en-US" sz="1700" kern="1200" dirty="0"/>
        </a:p>
      </dsp:txBody>
      <dsp:txXfrm>
        <a:off x="6375" y="2364237"/>
        <a:ext cx="2400049" cy="1440029"/>
      </dsp:txXfrm>
    </dsp:sp>
    <dsp:sp modelId="{EDB9E479-15BE-4657-9A6B-A42F7F8FFD60}">
      <dsp:nvSpPr>
        <dsp:cNvPr id="0" name=""/>
        <dsp:cNvSpPr/>
      </dsp:nvSpPr>
      <dsp:spPr>
        <a:xfrm>
          <a:off x="5356686" y="3038532"/>
          <a:ext cx="521411" cy="91440"/>
        </a:xfrm>
        <a:custGeom>
          <a:avLst/>
          <a:gdLst/>
          <a:ahLst/>
          <a:cxnLst/>
          <a:rect l="0" t="0" r="0" b="0"/>
          <a:pathLst>
            <a:path>
              <a:moveTo>
                <a:pt x="0" y="45720"/>
              </a:moveTo>
              <a:lnTo>
                <a:pt x="521411" y="45720"/>
              </a:lnTo>
            </a:path>
          </a:pathLst>
        </a:custGeom>
        <a:noFill/>
        <a:ln w="9525" cap="flat" cmpd="sng" algn="ctr">
          <a:solidFill>
            <a:schemeClr val="accent3">
              <a:hueOff val="11250264"/>
              <a:satOff val="-16880"/>
              <a:lumOff val="-2745"/>
              <a:alphaOff val="0"/>
            </a:schemeClr>
          </a:solidFill>
          <a:prstDash val="solid"/>
          <a:tailEnd type="arrow"/>
        </a:ln>
        <a:effectLst/>
      </dsp:spPr>
      <dsp:style>
        <a:lnRef idx="1">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l" defTabSz="222250">
            <a:lnSpc>
              <a:spcPct val="90000"/>
            </a:lnSpc>
            <a:spcBef>
              <a:spcPct val="0"/>
            </a:spcBef>
            <a:spcAft>
              <a:spcPct val="35000"/>
            </a:spcAft>
          </a:pPr>
          <a:endParaRPr lang="zh-TW" altLang="en-US" sz="500" kern="1200">
            <a:solidFill>
              <a:schemeClr val="bg1"/>
            </a:solidFill>
          </a:endParaRPr>
        </a:p>
      </dsp:txBody>
      <dsp:txXfrm>
        <a:off x="5603592" y="3081492"/>
        <a:ext cx="27600" cy="5520"/>
      </dsp:txXfrm>
    </dsp:sp>
    <dsp:sp modelId="{C3B80478-61A2-4B6D-8C0B-74FDC0AE811F}">
      <dsp:nvSpPr>
        <dsp:cNvPr id="0" name=""/>
        <dsp:cNvSpPr/>
      </dsp:nvSpPr>
      <dsp:spPr>
        <a:xfrm>
          <a:off x="2958437" y="2364237"/>
          <a:ext cx="2400049" cy="1440029"/>
        </a:xfrm>
        <a:prstGeom prst="rect">
          <a:avLst/>
        </a:prstGeom>
        <a:gradFill rotWithShape="0">
          <a:gsLst>
            <a:gs pos="0">
              <a:schemeClr val="accent3">
                <a:hueOff val="9000211"/>
                <a:satOff val="-13504"/>
                <a:lumOff val="-2196"/>
                <a:alphaOff val="0"/>
                <a:tint val="50000"/>
                <a:satMod val="300000"/>
              </a:schemeClr>
            </a:gs>
            <a:gs pos="35000">
              <a:schemeClr val="accent3">
                <a:hueOff val="9000211"/>
                <a:satOff val="-13504"/>
                <a:lumOff val="-2196"/>
                <a:alphaOff val="0"/>
                <a:tint val="37000"/>
                <a:satMod val="300000"/>
              </a:schemeClr>
            </a:gs>
            <a:gs pos="100000">
              <a:schemeClr val="accent3">
                <a:hueOff val="9000211"/>
                <a:satOff val="-13504"/>
                <a:lumOff val="-2196"/>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04" tIns="120904" rIns="120904" bIns="120904" numCol="1" spcCol="1270" anchor="ctr" anchorCtr="0">
          <a:noAutofit/>
        </a:bodyPr>
        <a:lstStyle/>
        <a:p>
          <a:pPr lvl="0" algn="l" defTabSz="755650">
            <a:lnSpc>
              <a:spcPct val="90000"/>
            </a:lnSpc>
            <a:spcBef>
              <a:spcPct val="0"/>
            </a:spcBef>
            <a:spcAft>
              <a:spcPct val="35000"/>
            </a:spcAft>
          </a:pPr>
          <a:r>
            <a:rPr lang="zh-TW" altLang="en-US" sz="1700" kern="1200" dirty="0" smtClean="0"/>
            <a:t>國家運動園區計畫，國家射擊訓練基地</a:t>
          </a:r>
          <a:r>
            <a:rPr lang="en-US" altLang="en-US" sz="1700" kern="1200" dirty="0" smtClean="0"/>
            <a:t>-</a:t>
          </a:r>
          <a:r>
            <a:rPr lang="zh-TW" altLang="en-US" sz="1700" kern="1200" dirty="0" smtClean="0"/>
            <a:t>公西靶場</a:t>
          </a:r>
          <a:r>
            <a:rPr lang="en-US" altLang="en-US" sz="1700" kern="1200" dirty="0" smtClean="0"/>
            <a:t>106</a:t>
          </a:r>
          <a:r>
            <a:rPr lang="zh-TW" altLang="en-US" sz="1700" kern="1200" dirty="0" smtClean="0"/>
            <a:t>年</a:t>
          </a:r>
          <a:r>
            <a:rPr lang="en-US" altLang="en-US" sz="1700" kern="1200" dirty="0" smtClean="0"/>
            <a:t>6</a:t>
          </a:r>
          <a:r>
            <a:rPr lang="zh-TW" altLang="en-US" sz="1700" kern="1200" dirty="0" smtClean="0"/>
            <a:t>月啟用。</a:t>
          </a:r>
          <a:endParaRPr lang="zh-TW" altLang="en-US" sz="1700" kern="1200" dirty="0"/>
        </a:p>
      </dsp:txBody>
      <dsp:txXfrm>
        <a:off x="2958437" y="2364237"/>
        <a:ext cx="2400049" cy="1440029"/>
      </dsp:txXfrm>
    </dsp:sp>
    <dsp:sp modelId="{40DA2B64-1C1C-4266-9972-89F39B2FECB9}">
      <dsp:nvSpPr>
        <dsp:cNvPr id="0" name=""/>
        <dsp:cNvSpPr/>
      </dsp:nvSpPr>
      <dsp:spPr>
        <a:xfrm>
          <a:off x="5910498" y="2364237"/>
          <a:ext cx="2400049" cy="1440029"/>
        </a:xfrm>
        <a:prstGeom prst="rect">
          <a:avLst/>
        </a:prstGeom>
        <a:gradFill rotWithShape="0">
          <a:gsLst>
            <a:gs pos="0">
              <a:schemeClr val="accent3">
                <a:hueOff val="11250264"/>
                <a:satOff val="-16880"/>
                <a:lumOff val="-2745"/>
                <a:alphaOff val="0"/>
                <a:tint val="50000"/>
                <a:satMod val="300000"/>
              </a:schemeClr>
            </a:gs>
            <a:gs pos="35000">
              <a:schemeClr val="accent3">
                <a:hueOff val="11250264"/>
                <a:satOff val="-16880"/>
                <a:lumOff val="-2745"/>
                <a:alphaOff val="0"/>
                <a:tint val="37000"/>
                <a:satMod val="300000"/>
              </a:schemeClr>
            </a:gs>
            <a:gs pos="100000">
              <a:schemeClr val="accent3">
                <a:hueOff val="11250264"/>
                <a:satOff val="-16880"/>
                <a:lumOff val="-2745"/>
                <a:alphaOff val="0"/>
                <a:tint val="15000"/>
                <a:satMod val="350000"/>
              </a:schemeClr>
            </a:gs>
          </a:gsLst>
          <a:lin ang="16200000" scaled="1"/>
        </a:gradFill>
        <a:ln>
          <a:noFill/>
        </a:ln>
        <a:effectLst>
          <a:outerShdw blurRad="40000" dist="20000" dir="5400000" rotWithShape="0">
            <a:srgbClr val="000000">
              <a:alpha val="38000"/>
            </a:srgbClr>
          </a:outerShdw>
        </a:effectLst>
        <a:scene3d>
          <a:camera prst="orthographicFront"/>
          <a:lightRig rig="flat" dir="t"/>
        </a:scene3d>
        <a:sp3d prstMaterial="dkEdge">
          <a:bevelT w="8200" h="38100"/>
        </a:sp3d>
      </dsp:spPr>
      <dsp:style>
        <a:lnRef idx="0">
          <a:scrgbClr r="0" g="0" b="0"/>
        </a:lnRef>
        <a:fillRef idx="2">
          <a:scrgbClr r="0" g="0" b="0"/>
        </a:fillRef>
        <a:effectRef idx="1">
          <a:scrgbClr r="0" g="0" b="0"/>
        </a:effectRef>
        <a:fontRef idx="minor">
          <a:schemeClr val="dk1"/>
        </a:fontRef>
      </dsp:style>
      <dsp:txBody>
        <a:bodyPr spcFirstLastPara="0" vert="horz" wrap="square" lIns="120904" tIns="120904" rIns="120904" bIns="120904" numCol="1" spcCol="1270" anchor="ctr" anchorCtr="0">
          <a:noAutofit/>
        </a:bodyPr>
        <a:lstStyle/>
        <a:p>
          <a:pPr lvl="0" algn="l" defTabSz="755650">
            <a:lnSpc>
              <a:spcPct val="90000"/>
            </a:lnSpc>
            <a:spcBef>
              <a:spcPct val="0"/>
            </a:spcBef>
            <a:spcAft>
              <a:spcPct val="35000"/>
            </a:spcAft>
          </a:pPr>
          <a:r>
            <a:rPr lang="zh-TW" altLang="en-US" sz="1700" kern="1200" dirty="0" smtClean="0"/>
            <a:t>緊急供水工程暨水庫更新改善計畫，中庄調整池</a:t>
          </a:r>
          <a:r>
            <a:rPr lang="en-US" altLang="en-US" sz="1700" kern="1200" dirty="0" smtClean="0"/>
            <a:t>106</a:t>
          </a:r>
          <a:r>
            <a:rPr lang="zh-TW" altLang="en-US" sz="1700" kern="1200" dirty="0" smtClean="0"/>
            <a:t>年</a:t>
          </a:r>
          <a:r>
            <a:rPr lang="en-US" altLang="en-US" sz="1700" kern="1200" dirty="0" smtClean="0"/>
            <a:t>6</a:t>
          </a:r>
          <a:r>
            <a:rPr lang="zh-TW" altLang="en-US" sz="1700" kern="1200" dirty="0" smtClean="0"/>
            <a:t>月啟用。</a:t>
          </a:r>
          <a:endParaRPr lang="zh-TW" altLang="en-US" sz="1700" kern="1200" dirty="0"/>
        </a:p>
      </dsp:txBody>
      <dsp:txXfrm>
        <a:off x="5910498" y="2364237"/>
        <a:ext cx="2400049" cy="1440029"/>
      </dsp:txXfrm>
    </dsp:sp>
  </dsp:spTree>
</dsp:drawing>
</file>

<file path=ppt/diagrams/drawing1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9D4DBC8D-FFA4-4323-AF84-BE653DB0F1DA}">
      <dsp:nvSpPr>
        <dsp:cNvPr id="0" name=""/>
        <dsp:cNvSpPr/>
      </dsp:nvSpPr>
      <dsp:spPr>
        <a:xfrm>
          <a:off x="5098756" y="662045"/>
          <a:ext cx="91440" cy="302708"/>
        </a:xfrm>
        <a:custGeom>
          <a:avLst/>
          <a:gdLst/>
          <a:ahLst/>
          <a:cxnLst/>
          <a:rect l="0" t="0" r="0" b="0"/>
          <a:pathLst>
            <a:path>
              <a:moveTo>
                <a:pt x="45720" y="0"/>
              </a:moveTo>
              <a:lnTo>
                <a:pt x="45720" y="302708"/>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CEA82A6A-6222-4F79-8B16-62870C49F363}">
      <dsp:nvSpPr>
        <dsp:cNvPr id="0" name=""/>
        <dsp:cNvSpPr/>
      </dsp:nvSpPr>
      <dsp:spPr>
        <a:xfrm>
          <a:off x="3826630" y="1625680"/>
          <a:ext cx="91440" cy="302708"/>
        </a:xfrm>
        <a:custGeom>
          <a:avLst/>
          <a:gdLst/>
          <a:ahLst/>
          <a:cxnLst/>
          <a:rect l="0" t="0" r="0" b="0"/>
          <a:pathLst>
            <a:path>
              <a:moveTo>
                <a:pt x="45720" y="0"/>
              </a:moveTo>
              <a:lnTo>
                <a:pt x="45720" y="302708"/>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5481B45B-4694-406E-9DE6-D0DE488DFD8B}">
      <dsp:nvSpPr>
        <dsp:cNvPr id="0" name=""/>
        <dsp:cNvSpPr/>
      </dsp:nvSpPr>
      <dsp:spPr>
        <a:xfrm>
          <a:off x="3826630" y="662045"/>
          <a:ext cx="91440" cy="302708"/>
        </a:xfrm>
        <a:custGeom>
          <a:avLst/>
          <a:gdLst/>
          <a:ahLst/>
          <a:cxnLst/>
          <a:rect l="0" t="0" r="0" b="0"/>
          <a:pathLst>
            <a:path>
              <a:moveTo>
                <a:pt x="45720" y="0"/>
              </a:moveTo>
              <a:lnTo>
                <a:pt x="45720" y="302708"/>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3A25F87-1646-48A9-93CB-5E66B53091AC}">
      <dsp:nvSpPr>
        <dsp:cNvPr id="0" name=""/>
        <dsp:cNvSpPr/>
      </dsp:nvSpPr>
      <dsp:spPr>
        <a:xfrm>
          <a:off x="1282379" y="1625680"/>
          <a:ext cx="91440" cy="302708"/>
        </a:xfrm>
        <a:custGeom>
          <a:avLst/>
          <a:gdLst/>
          <a:ahLst/>
          <a:cxnLst/>
          <a:rect l="0" t="0" r="0" b="0"/>
          <a:pathLst>
            <a:path>
              <a:moveTo>
                <a:pt x="45720" y="0"/>
              </a:moveTo>
              <a:lnTo>
                <a:pt x="45720" y="302708"/>
              </a:lnTo>
            </a:path>
          </a:pathLst>
        </a:custGeom>
        <a:noFill/>
        <a:ln w="25400" cap="flat" cmpd="sng" algn="ctr">
          <a:solidFill>
            <a:schemeClr val="accent4">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B75382E1-1A85-4CF8-9511-F2387AC25B42}">
      <dsp:nvSpPr>
        <dsp:cNvPr id="0" name=""/>
        <dsp:cNvSpPr/>
      </dsp:nvSpPr>
      <dsp:spPr>
        <a:xfrm>
          <a:off x="1282379" y="662045"/>
          <a:ext cx="91440" cy="302708"/>
        </a:xfrm>
        <a:custGeom>
          <a:avLst/>
          <a:gdLst/>
          <a:ahLst/>
          <a:cxnLst/>
          <a:rect l="0" t="0" r="0" b="0"/>
          <a:pathLst>
            <a:path>
              <a:moveTo>
                <a:pt x="45720" y="0"/>
              </a:moveTo>
              <a:lnTo>
                <a:pt x="45720" y="302708"/>
              </a:lnTo>
            </a:path>
          </a:pathLst>
        </a:custGeom>
        <a:noFill/>
        <a:ln w="25400" cap="flat" cmpd="sng" algn="ctr">
          <a:solidFill>
            <a:schemeClr val="accent3">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D32D2DD2-CC2F-4CBA-9FB4-11B1C008B70B}">
      <dsp:nvSpPr>
        <dsp:cNvPr id="0" name=""/>
        <dsp:cNvSpPr/>
      </dsp:nvSpPr>
      <dsp:spPr>
        <a:xfrm>
          <a:off x="807684" y="1118"/>
          <a:ext cx="1040830" cy="66092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1160953F-97AD-49E8-BB73-001ECE871569}">
      <dsp:nvSpPr>
        <dsp:cNvPr id="0" name=""/>
        <dsp:cNvSpPr/>
      </dsp:nvSpPr>
      <dsp:spPr>
        <a:xfrm>
          <a:off x="923332" y="110984"/>
          <a:ext cx="1040830" cy="66092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zh-TW" altLang="en-US" sz="1000" kern="1200" dirty="0" smtClean="0">
              <a:latin typeface="標楷體" pitchFamily="65" charset="-120"/>
              <a:ea typeface="標楷體" pitchFamily="65" charset="-120"/>
            </a:rPr>
            <a:t>南迴鐵路臺東潮州段電氣化</a:t>
          </a:r>
          <a:r>
            <a:rPr lang="en-US" altLang="zh-TW" sz="1000" kern="1200" dirty="0" smtClean="0">
              <a:latin typeface="標楷體" pitchFamily="65" charset="-120"/>
              <a:ea typeface="標楷體" pitchFamily="65" charset="-120"/>
            </a:rPr>
            <a:t>(1/6)</a:t>
          </a:r>
          <a:endParaRPr lang="zh-TW" sz="1000" kern="1200" dirty="0">
            <a:latin typeface="標楷體" pitchFamily="65" charset="-120"/>
            <a:ea typeface="標楷體" pitchFamily="65" charset="-120"/>
          </a:endParaRPr>
        </a:p>
      </dsp:txBody>
      <dsp:txXfrm>
        <a:off x="923332" y="110984"/>
        <a:ext cx="1040830" cy="660927"/>
      </dsp:txXfrm>
    </dsp:sp>
    <dsp:sp modelId="{53A33D90-294E-4787-A9A7-E09074927C47}">
      <dsp:nvSpPr>
        <dsp:cNvPr id="0" name=""/>
        <dsp:cNvSpPr/>
      </dsp:nvSpPr>
      <dsp:spPr>
        <a:xfrm>
          <a:off x="807684" y="964753"/>
          <a:ext cx="1040830" cy="660927"/>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26F297D-2F0A-428D-ABBB-773EB59F96FC}">
      <dsp:nvSpPr>
        <dsp:cNvPr id="0" name=""/>
        <dsp:cNvSpPr/>
      </dsp:nvSpPr>
      <dsp:spPr>
        <a:xfrm>
          <a:off x="923332" y="1074619"/>
          <a:ext cx="1040830" cy="660927"/>
        </a:xfrm>
        <a:prstGeom prst="roundRect">
          <a:avLst>
            <a:gd name="adj" fmla="val 10000"/>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zh-TW" altLang="en-US" sz="1000" kern="1200" dirty="0" smtClean="0">
              <a:latin typeface="標楷體" pitchFamily="65" charset="-120"/>
              <a:ea typeface="標楷體" pitchFamily="65" charset="-120"/>
            </a:rPr>
            <a:t>安心住宅計畫</a:t>
          </a:r>
          <a:r>
            <a:rPr lang="en-US" altLang="zh-TW" sz="1000" kern="1200" dirty="0" smtClean="0">
              <a:latin typeface="標楷體" pitchFamily="65" charset="-120"/>
              <a:ea typeface="標楷體" pitchFamily="65" charset="-120"/>
            </a:rPr>
            <a:t>(1/19)</a:t>
          </a:r>
        </a:p>
      </dsp:txBody>
      <dsp:txXfrm>
        <a:off x="923332" y="1074619"/>
        <a:ext cx="1040830" cy="660927"/>
      </dsp:txXfrm>
    </dsp:sp>
    <dsp:sp modelId="{A3E4AF6B-45E8-469A-9378-9C0AC4A264B7}">
      <dsp:nvSpPr>
        <dsp:cNvPr id="0" name=""/>
        <dsp:cNvSpPr/>
      </dsp:nvSpPr>
      <dsp:spPr>
        <a:xfrm>
          <a:off x="807684" y="1928388"/>
          <a:ext cx="1040830" cy="660927"/>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638903B-B38F-4D39-AFFB-C2B04CB07FD5}">
      <dsp:nvSpPr>
        <dsp:cNvPr id="0" name=""/>
        <dsp:cNvSpPr/>
      </dsp:nvSpPr>
      <dsp:spPr>
        <a:xfrm>
          <a:off x="923332" y="2038254"/>
          <a:ext cx="1040830" cy="660927"/>
        </a:xfrm>
        <a:prstGeom prst="roundRect">
          <a:avLst>
            <a:gd name="adj" fmla="val 10000"/>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zh-TW" altLang="en-US" sz="1000" kern="1200" dirty="0" smtClean="0">
              <a:latin typeface="標楷體" pitchFamily="65" charset="-120"/>
              <a:ea typeface="標楷體" pitchFamily="65" charset="-120"/>
            </a:rPr>
            <a:t>曾文南化烏山頭水庫治理</a:t>
          </a:r>
          <a:r>
            <a:rPr lang="en-US" altLang="zh-TW" sz="1000" kern="1200" dirty="0" smtClean="0">
              <a:latin typeface="標楷體" pitchFamily="65" charset="-120"/>
              <a:ea typeface="標楷體" pitchFamily="65" charset="-120"/>
            </a:rPr>
            <a:t>(1/20)</a:t>
          </a:r>
        </a:p>
      </dsp:txBody>
      <dsp:txXfrm>
        <a:off x="923332" y="2038254"/>
        <a:ext cx="1040830" cy="660927"/>
      </dsp:txXfrm>
    </dsp:sp>
    <dsp:sp modelId="{E596F3B6-8EA5-4BF3-8BF5-98DF285B5C92}">
      <dsp:nvSpPr>
        <dsp:cNvPr id="0" name=""/>
        <dsp:cNvSpPr/>
      </dsp:nvSpPr>
      <dsp:spPr>
        <a:xfrm>
          <a:off x="2079810" y="1118"/>
          <a:ext cx="1040830" cy="66092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C94ABDF-B573-438B-92DE-F683FFD5EFE6}">
      <dsp:nvSpPr>
        <dsp:cNvPr id="0" name=""/>
        <dsp:cNvSpPr/>
      </dsp:nvSpPr>
      <dsp:spPr>
        <a:xfrm>
          <a:off x="2195458" y="110984"/>
          <a:ext cx="1040830" cy="66092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zh-TW" altLang="en-US" sz="1000" kern="1200" dirty="0" smtClean="0">
              <a:ea typeface="標楷體" pitchFamily="65" charset="-120"/>
            </a:rPr>
            <a:t>金門大橋建設計畫</a:t>
          </a:r>
          <a:r>
            <a:rPr lang="en-US" altLang="zh-TW" sz="1000" kern="1200" dirty="0" smtClean="0">
              <a:ea typeface="標楷體" pitchFamily="65" charset="-120"/>
            </a:rPr>
            <a:t>(2/13-14)</a:t>
          </a:r>
          <a:endParaRPr lang="en-US" altLang="zh-TW" sz="1000" kern="1200" dirty="0" smtClean="0">
            <a:latin typeface="標楷體" pitchFamily="65" charset="-120"/>
            <a:ea typeface="標楷體" pitchFamily="65" charset="-120"/>
          </a:endParaRPr>
        </a:p>
      </dsp:txBody>
      <dsp:txXfrm>
        <a:off x="2195458" y="110984"/>
        <a:ext cx="1040830" cy="660927"/>
      </dsp:txXfrm>
    </dsp:sp>
    <dsp:sp modelId="{AD5320B5-F0E6-4F48-95EE-8B68FB1268F8}">
      <dsp:nvSpPr>
        <dsp:cNvPr id="0" name=""/>
        <dsp:cNvSpPr/>
      </dsp:nvSpPr>
      <dsp:spPr>
        <a:xfrm>
          <a:off x="3351935" y="1118"/>
          <a:ext cx="1040830" cy="66092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4639BDB-49AC-4DBE-9132-BF58A80034E7}">
      <dsp:nvSpPr>
        <dsp:cNvPr id="0" name=""/>
        <dsp:cNvSpPr/>
      </dsp:nvSpPr>
      <dsp:spPr>
        <a:xfrm>
          <a:off x="3467583" y="110984"/>
          <a:ext cx="1040830" cy="66092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zh-TW" altLang="en-US" sz="1000" kern="1200" dirty="0" smtClean="0">
              <a:latin typeface="標楷體" pitchFamily="65" charset="-120"/>
              <a:ea typeface="標楷體" pitchFamily="65" charset="-120"/>
            </a:rPr>
            <a:t>衛武營藝術文化中心</a:t>
          </a:r>
          <a:r>
            <a:rPr lang="en-US" altLang="zh-TW" sz="1000" kern="1200" dirty="0" smtClean="0">
              <a:latin typeface="標楷體" pitchFamily="65" charset="-120"/>
              <a:ea typeface="標楷體" pitchFamily="65" charset="-120"/>
            </a:rPr>
            <a:t>(3/17)</a:t>
          </a:r>
        </a:p>
      </dsp:txBody>
      <dsp:txXfrm>
        <a:off x="3467583" y="110984"/>
        <a:ext cx="1040830" cy="660927"/>
      </dsp:txXfrm>
    </dsp:sp>
    <dsp:sp modelId="{52FEB3EA-A019-48B1-9863-D706E5F34A7E}">
      <dsp:nvSpPr>
        <dsp:cNvPr id="0" name=""/>
        <dsp:cNvSpPr/>
      </dsp:nvSpPr>
      <dsp:spPr>
        <a:xfrm>
          <a:off x="3351935" y="964753"/>
          <a:ext cx="1040830" cy="660927"/>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BAEB1F6-8A2D-4CF7-96F7-69E3676D0B94}">
      <dsp:nvSpPr>
        <dsp:cNvPr id="0" name=""/>
        <dsp:cNvSpPr/>
      </dsp:nvSpPr>
      <dsp:spPr>
        <a:xfrm>
          <a:off x="3467583" y="1074619"/>
          <a:ext cx="1040830" cy="660927"/>
        </a:xfrm>
        <a:prstGeom prst="roundRect">
          <a:avLst>
            <a:gd name="adj" fmla="val 10000"/>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zh-TW" altLang="en-US" sz="1000" kern="1200" dirty="0" smtClean="0">
              <a:latin typeface="標楷體" pitchFamily="65" charset="-120"/>
              <a:ea typeface="標楷體" pitchFamily="65" charset="-120"/>
            </a:rPr>
            <a:t>紅葉村愛國蒲遷建案</a:t>
          </a:r>
          <a:r>
            <a:rPr lang="en-US" altLang="zh-TW" sz="1000" kern="1200" dirty="0" smtClean="0">
              <a:latin typeface="標楷體" pitchFamily="65" charset="-120"/>
              <a:ea typeface="標楷體" pitchFamily="65" charset="-120"/>
            </a:rPr>
            <a:t>(3/21-22)</a:t>
          </a:r>
        </a:p>
      </dsp:txBody>
      <dsp:txXfrm>
        <a:off x="3467583" y="1074619"/>
        <a:ext cx="1040830" cy="660927"/>
      </dsp:txXfrm>
    </dsp:sp>
    <dsp:sp modelId="{2E750CE9-34BB-41A8-B496-763333976958}">
      <dsp:nvSpPr>
        <dsp:cNvPr id="0" name=""/>
        <dsp:cNvSpPr/>
      </dsp:nvSpPr>
      <dsp:spPr>
        <a:xfrm>
          <a:off x="3351935" y="1928388"/>
          <a:ext cx="1040830" cy="660927"/>
        </a:xfrm>
        <a:prstGeom prst="roundRect">
          <a:avLst>
            <a:gd name="adj" fmla="val 10000"/>
          </a:avLst>
        </a:prstGeom>
        <a:solidFill>
          <a:schemeClr val="accent4">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A8239AE-A216-48E1-BC79-2BE9739650CC}">
      <dsp:nvSpPr>
        <dsp:cNvPr id="0" name=""/>
        <dsp:cNvSpPr/>
      </dsp:nvSpPr>
      <dsp:spPr>
        <a:xfrm>
          <a:off x="3467583" y="2038254"/>
          <a:ext cx="1040830" cy="660927"/>
        </a:xfrm>
        <a:prstGeom prst="roundRect">
          <a:avLst>
            <a:gd name="adj" fmla="val 10000"/>
          </a:avLst>
        </a:prstGeom>
        <a:solidFill>
          <a:schemeClr val="lt1">
            <a:alpha val="90000"/>
            <a:hueOff val="0"/>
            <a:satOff val="0"/>
            <a:lumOff val="0"/>
            <a:alphaOff val="0"/>
          </a:schemeClr>
        </a:solidFill>
        <a:ln w="254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zh-TW" altLang="en-US" sz="1000" kern="1200" dirty="0" smtClean="0">
              <a:latin typeface="標楷體" pitchFamily="65" charset="-120"/>
              <a:ea typeface="標楷體" pitchFamily="65" charset="-120"/>
            </a:rPr>
            <a:t>大林電廠</a:t>
          </a:r>
          <a:r>
            <a:rPr lang="en-US" altLang="zh-TW" sz="1000" kern="1200" dirty="0" smtClean="0">
              <a:latin typeface="標楷體" pitchFamily="65" charset="-120"/>
              <a:ea typeface="標楷體" pitchFamily="65" charset="-120"/>
            </a:rPr>
            <a:t>(3/27)</a:t>
          </a:r>
        </a:p>
      </dsp:txBody>
      <dsp:txXfrm>
        <a:off x="3467583" y="2038254"/>
        <a:ext cx="1040830" cy="660927"/>
      </dsp:txXfrm>
    </dsp:sp>
    <dsp:sp modelId="{261B776A-4467-4864-8745-28EBDAEEF412}">
      <dsp:nvSpPr>
        <dsp:cNvPr id="0" name=""/>
        <dsp:cNvSpPr/>
      </dsp:nvSpPr>
      <dsp:spPr>
        <a:xfrm>
          <a:off x="4624061" y="1118"/>
          <a:ext cx="1040830" cy="660927"/>
        </a:xfrm>
        <a:prstGeom prst="roundRect">
          <a:avLst>
            <a:gd name="adj" fmla="val 10000"/>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6C45F9-D582-4F91-B8AE-E9B15DAEC42C}">
      <dsp:nvSpPr>
        <dsp:cNvPr id="0" name=""/>
        <dsp:cNvSpPr/>
      </dsp:nvSpPr>
      <dsp:spPr>
        <a:xfrm>
          <a:off x="4739709" y="110984"/>
          <a:ext cx="1040830" cy="66092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zh-TW" altLang="en-US" sz="1000" kern="1200" dirty="0" smtClean="0">
              <a:latin typeface="標楷體" pitchFamily="65" charset="-120"/>
              <a:ea typeface="標楷體" pitchFamily="65" charset="-120"/>
            </a:rPr>
            <a:t>高雄港客運專區</a:t>
          </a:r>
          <a:r>
            <a:rPr lang="en-US" altLang="zh-TW" sz="1000" kern="1200" dirty="0" smtClean="0">
              <a:latin typeface="標楷體" pitchFamily="65" charset="-120"/>
              <a:ea typeface="標楷體" pitchFamily="65" charset="-120"/>
            </a:rPr>
            <a:t>(4/21)</a:t>
          </a:r>
        </a:p>
      </dsp:txBody>
      <dsp:txXfrm>
        <a:off x="4739709" y="110984"/>
        <a:ext cx="1040830" cy="660927"/>
      </dsp:txXfrm>
    </dsp:sp>
    <dsp:sp modelId="{E47BA8F2-CD6E-4237-8F59-376069B5222D}">
      <dsp:nvSpPr>
        <dsp:cNvPr id="0" name=""/>
        <dsp:cNvSpPr/>
      </dsp:nvSpPr>
      <dsp:spPr>
        <a:xfrm>
          <a:off x="4624061" y="964753"/>
          <a:ext cx="1040830" cy="660927"/>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9062C8F-28DF-485A-8752-948D3EBD4E9D}">
      <dsp:nvSpPr>
        <dsp:cNvPr id="0" name=""/>
        <dsp:cNvSpPr/>
      </dsp:nvSpPr>
      <dsp:spPr>
        <a:xfrm>
          <a:off x="4739709" y="1074619"/>
          <a:ext cx="1040830" cy="660927"/>
        </a:xfrm>
        <a:prstGeom prst="roundRect">
          <a:avLst>
            <a:gd name="adj" fmla="val 10000"/>
          </a:avLst>
        </a:prstGeom>
        <a:solidFill>
          <a:schemeClr val="lt1">
            <a:alpha val="90000"/>
            <a:hueOff val="0"/>
            <a:satOff val="0"/>
            <a:lumOff val="0"/>
            <a:alphaOff val="0"/>
          </a:schemeClr>
        </a:solidFill>
        <a:ln w="254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38100" tIns="38100" rIns="38100" bIns="38100" numCol="1" spcCol="1270" anchor="ctr" anchorCtr="0">
          <a:noAutofit/>
        </a:bodyPr>
        <a:lstStyle/>
        <a:p>
          <a:pPr lvl="0" algn="ctr" defTabSz="444500">
            <a:lnSpc>
              <a:spcPct val="90000"/>
            </a:lnSpc>
            <a:spcBef>
              <a:spcPct val="0"/>
            </a:spcBef>
            <a:spcAft>
              <a:spcPct val="35000"/>
            </a:spcAft>
          </a:pPr>
          <a:r>
            <a:rPr lang="zh-TW" altLang="en-US" sz="1000" kern="1200" dirty="0" smtClean="0">
              <a:latin typeface="標楷體" pitchFamily="65" charset="-120"/>
              <a:ea typeface="標楷體" pitchFamily="65" charset="-120"/>
            </a:rPr>
            <a:t>國家生技園區</a:t>
          </a:r>
          <a:r>
            <a:rPr lang="en-US" altLang="zh-TW" sz="1000" kern="1200" dirty="0" smtClean="0">
              <a:latin typeface="標楷體" pitchFamily="65" charset="-120"/>
              <a:ea typeface="標楷體" pitchFamily="65" charset="-120"/>
            </a:rPr>
            <a:t>(4/24)</a:t>
          </a:r>
        </a:p>
      </dsp:txBody>
      <dsp:txXfrm>
        <a:off x="4739709" y="1074619"/>
        <a:ext cx="1040830" cy="660927"/>
      </dsp:txXfrm>
    </dsp:sp>
  </dsp:spTree>
</dsp:drawing>
</file>

<file path=ppt/diagrams/drawing1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2B984824-B7E0-4468-A1B0-D38DF512CE6A}">
      <dsp:nvSpPr>
        <dsp:cNvPr id="0" name=""/>
        <dsp:cNvSpPr/>
      </dsp:nvSpPr>
      <dsp:spPr>
        <a:xfrm>
          <a:off x="2183" y="0"/>
          <a:ext cx="954650" cy="324036"/>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altLang="zh-TW" sz="1300" kern="1200" dirty="0" smtClean="0">
              <a:latin typeface="標楷體" pitchFamily="65" charset="-120"/>
              <a:ea typeface="標楷體" pitchFamily="65" charset="-120"/>
            </a:rPr>
            <a:t>1</a:t>
          </a:r>
          <a:r>
            <a:rPr lang="zh-TW" altLang="en-US" sz="1300" kern="1200" dirty="0" smtClean="0">
              <a:latin typeface="標楷體" pitchFamily="65" charset="-120"/>
              <a:ea typeface="標楷體" pitchFamily="65" charset="-120"/>
            </a:rPr>
            <a:t>月</a:t>
          </a:r>
          <a:endParaRPr lang="zh-TW" altLang="en-US" sz="1300" kern="1200" dirty="0"/>
        </a:p>
      </dsp:txBody>
      <dsp:txXfrm>
        <a:off x="2183" y="0"/>
        <a:ext cx="954650" cy="324036"/>
      </dsp:txXfrm>
    </dsp:sp>
    <dsp:sp modelId="{14402485-F68A-4CCF-AFAE-3B2CC1582EFD}">
      <dsp:nvSpPr>
        <dsp:cNvPr id="0" name=""/>
        <dsp:cNvSpPr/>
      </dsp:nvSpPr>
      <dsp:spPr>
        <a:xfrm>
          <a:off x="1052299" y="43641"/>
          <a:ext cx="202386" cy="236753"/>
        </a:xfrm>
        <a:prstGeom prst="rightArrow">
          <a:avLst>
            <a:gd name="adj1" fmla="val 60000"/>
            <a:gd name="adj2" fmla="val 50000"/>
          </a:avLst>
        </a:prstGeom>
        <a:gradFill rotWithShape="0">
          <a:gsLst>
            <a:gs pos="0">
              <a:schemeClr val="accent2">
                <a:tint val="60000"/>
                <a:hueOff val="0"/>
                <a:satOff val="0"/>
                <a:lumOff val="0"/>
                <a:alphaOff val="0"/>
                <a:shade val="51000"/>
                <a:satMod val="130000"/>
              </a:schemeClr>
            </a:gs>
            <a:gs pos="80000">
              <a:schemeClr val="accent2">
                <a:tint val="60000"/>
                <a:hueOff val="0"/>
                <a:satOff val="0"/>
                <a:lumOff val="0"/>
                <a:alphaOff val="0"/>
                <a:shade val="93000"/>
                <a:satMod val="130000"/>
              </a:schemeClr>
            </a:gs>
            <a:gs pos="100000">
              <a:schemeClr val="accent2">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zh-TW" altLang="en-US" sz="1000" kern="1200"/>
        </a:p>
      </dsp:txBody>
      <dsp:txXfrm>
        <a:off x="1052299" y="43641"/>
        <a:ext cx="202386" cy="236753"/>
      </dsp:txXfrm>
    </dsp:sp>
    <dsp:sp modelId="{51E6CAAA-F3DD-48D3-9199-E90EC74F5F71}">
      <dsp:nvSpPr>
        <dsp:cNvPr id="0" name=""/>
        <dsp:cNvSpPr/>
      </dsp:nvSpPr>
      <dsp:spPr>
        <a:xfrm>
          <a:off x="1338694" y="0"/>
          <a:ext cx="954650" cy="324036"/>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altLang="zh-TW" sz="1300" kern="1200" dirty="0" smtClean="0">
              <a:latin typeface="標楷體" pitchFamily="65" charset="-120"/>
              <a:ea typeface="標楷體" pitchFamily="65" charset="-120"/>
            </a:rPr>
            <a:t>2</a:t>
          </a:r>
          <a:r>
            <a:rPr lang="zh-TW" altLang="en-US" sz="1300" kern="1200" dirty="0" smtClean="0">
              <a:latin typeface="標楷體" pitchFamily="65" charset="-120"/>
              <a:ea typeface="標楷體" pitchFamily="65" charset="-120"/>
            </a:rPr>
            <a:t>月</a:t>
          </a:r>
          <a:endParaRPr lang="zh-TW" altLang="en-US" sz="1300" kern="1200" dirty="0">
            <a:latin typeface="標楷體" pitchFamily="65" charset="-120"/>
            <a:ea typeface="標楷體" pitchFamily="65" charset="-120"/>
          </a:endParaRPr>
        </a:p>
      </dsp:txBody>
      <dsp:txXfrm>
        <a:off x="1338694" y="0"/>
        <a:ext cx="954650" cy="324036"/>
      </dsp:txXfrm>
    </dsp:sp>
    <dsp:sp modelId="{EF5AA849-7B3B-48C0-B356-648B6D97105C}">
      <dsp:nvSpPr>
        <dsp:cNvPr id="0" name=""/>
        <dsp:cNvSpPr/>
      </dsp:nvSpPr>
      <dsp:spPr>
        <a:xfrm>
          <a:off x="2388810" y="43641"/>
          <a:ext cx="202386" cy="236753"/>
        </a:xfrm>
        <a:prstGeom prst="rightArrow">
          <a:avLst>
            <a:gd name="adj1" fmla="val 60000"/>
            <a:gd name="adj2" fmla="val 50000"/>
          </a:avLst>
        </a:prstGeom>
        <a:gradFill rotWithShape="0">
          <a:gsLst>
            <a:gs pos="0">
              <a:schemeClr val="accent2">
                <a:tint val="60000"/>
                <a:hueOff val="0"/>
                <a:satOff val="0"/>
                <a:lumOff val="0"/>
                <a:alphaOff val="0"/>
                <a:shade val="51000"/>
                <a:satMod val="130000"/>
              </a:schemeClr>
            </a:gs>
            <a:gs pos="80000">
              <a:schemeClr val="accent2">
                <a:tint val="60000"/>
                <a:hueOff val="0"/>
                <a:satOff val="0"/>
                <a:lumOff val="0"/>
                <a:alphaOff val="0"/>
                <a:shade val="93000"/>
                <a:satMod val="130000"/>
              </a:schemeClr>
            </a:gs>
            <a:gs pos="100000">
              <a:schemeClr val="accent2">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zh-TW" altLang="en-US" sz="1000" kern="1200"/>
        </a:p>
      </dsp:txBody>
      <dsp:txXfrm>
        <a:off x="2388810" y="43641"/>
        <a:ext cx="202386" cy="236753"/>
      </dsp:txXfrm>
    </dsp:sp>
    <dsp:sp modelId="{1548684C-B3AC-4AAB-848E-12FA54F228AB}">
      <dsp:nvSpPr>
        <dsp:cNvPr id="0" name=""/>
        <dsp:cNvSpPr/>
      </dsp:nvSpPr>
      <dsp:spPr>
        <a:xfrm>
          <a:off x="2675206" y="0"/>
          <a:ext cx="954650" cy="324036"/>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altLang="zh-TW" sz="1300" kern="1200" dirty="0" smtClean="0">
              <a:latin typeface="標楷體" pitchFamily="65" charset="-120"/>
              <a:ea typeface="標楷體" pitchFamily="65" charset="-120"/>
            </a:rPr>
            <a:t>3</a:t>
          </a:r>
          <a:r>
            <a:rPr lang="zh-TW" altLang="en-US" sz="1300" kern="1200" dirty="0" smtClean="0">
              <a:latin typeface="標楷體" pitchFamily="65" charset="-120"/>
              <a:ea typeface="標楷體" pitchFamily="65" charset="-120"/>
            </a:rPr>
            <a:t>月</a:t>
          </a:r>
          <a:endParaRPr lang="zh-TW" altLang="en-US" sz="1300" kern="1200" dirty="0">
            <a:latin typeface="標楷體" pitchFamily="65" charset="-120"/>
            <a:ea typeface="標楷體" pitchFamily="65" charset="-120"/>
          </a:endParaRPr>
        </a:p>
      </dsp:txBody>
      <dsp:txXfrm>
        <a:off x="2675206" y="0"/>
        <a:ext cx="954650" cy="324036"/>
      </dsp:txXfrm>
    </dsp:sp>
    <dsp:sp modelId="{BB742B16-168B-4D2D-9610-4E906875969D}">
      <dsp:nvSpPr>
        <dsp:cNvPr id="0" name=""/>
        <dsp:cNvSpPr/>
      </dsp:nvSpPr>
      <dsp:spPr>
        <a:xfrm>
          <a:off x="3725322" y="43641"/>
          <a:ext cx="202386" cy="236753"/>
        </a:xfrm>
        <a:prstGeom prst="rightArrow">
          <a:avLst>
            <a:gd name="adj1" fmla="val 60000"/>
            <a:gd name="adj2" fmla="val 50000"/>
          </a:avLst>
        </a:prstGeom>
        <a:gradFill rotWithShape="0">
          <a:gsLst>
            <a:gs pos="0">
              <a:schemeClr val="accent2">
                <a:tint val="60000"/>
                <a:hueOff val="0"/>
                <a:satOff val="0"/>
                <a:lumOff val="0"/>
                <a:alphaOff val="0"/>
                <a:shade val="51000"/>
                <a:satMod val="130000"/>
              </a:schemeClr>
            </a:gs>
            <a:gs pos="80000">
              <a:schemeClr val="accent2">
                <a:tint val="60000"/>
                <a:hueOff val="0"/>
                <a:satOff val="0"/>
                <a:lumOff val="0"/>
                <a:alphaOff val="0"/>
                <a:shade val="93000"/>
                <a:satMod val="130000"/>
              </a:schemeClr>
            </a:gs>
            <a:gs pos="100000">
              <a:schemeClr val="accent2">
                <a:tint val="60000"/>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0" tIns="0" rIns="0" bIns="0" numCol="1" spcCol="1270" anchor="ctr" anchorCtr="0">
          <a:noAutofit/>
        </a:bodyPr>
        <a:lstStyle/>
        <a:p>
          <a:pPr lvl="0" algn="ctr" defTabSz="444500">
            <a:lnSpc>
              <a:spcPct val="90000"/>
            </a:lnSpc>
            <a:spcBef>
              <a:spcPct val="0"/>
            </a:spcBef>
            <a:spcAft>
              <a:spcPct val="35000"/>
            </a:spcAft>
          </a:pPr>
          <a:endParaRPr lang="zh-TW" altLang="en-US" sz="1000" kern="1200"/>
        </a:p>
      </dsp:txBody>
      <dsp:txXfrm>
        <a:off x="3725322" y="43641"/>
        <a:ext cx="202386" cy="236753"/>
      </dsp:txXfrm>
    </dsp:sp>
    <dsp:sp modelId="{072BD19B-659F-414E-A834-1CBD8C6B50E5}">
      <dsp:nvSpPr>
        <dsp:cNvPr id="0" name=""/>
        <dsp:cNvSpPr/>
      </dsp:nvSpPr>
      <dsp:spPr>
        <a:xfrm>
          <a:off x="4011717" y="0"/>
          <a:ext cx="954650" cy="324036"/>
        </a:xfrm>
        <a:prstGeom prst="roundRect">
          <a:avLst>
            <a:gd name="adj" fmla="val 10000"/>
          </a:avLst>
        </a:prstGeom>
        <a:gradFill rotWithShape="0">
          <a:gsLst>
            <a:gs pos="0">
              <a:schemeClr val="accent2">
                <a:hueOff val="0"/>
                <a:satOff val="0"/>
                <a:lumOff val="0"/>
                <a:alphaOff val="0"/>
                <a:shade val="51000"/>
                <a:satMod val="130000"/>
              </a:schemeClr>
            </a:gs>
            <a:gs pos="80000">
              <a:schemeClr val="accent2">
                <a:hueOff val="0"/>
                <a:satOff val="0"/>
                <a:lumOff val="0"/>
                <a:alphaOff val="0"/>
                <a:shade val="93000"/>
                <a:satMod val="130000"/>
              </a:schemeClr>
            </a:gs>
            <a:gs pos="100000">
              <a:schemeClr val="accent2">
                <a:hueOff val="0"/>
                <a:satOff val="0"/>
                <a:lumOff val="0"/>
                <a:alphaOff val="0"/>
                <a:shade val="94000"/>
                <a:satMod val="135000"/>
              </a:schemeClr>
            </a:gs>
          </a:gsLst>
          <a:lin ang="16200000" scaled="0"/>
        </a:gradFill>
        <a:ln>
          <a:noFill/>
        </a:ln>
        <a:effectLst>
          <a:outerShdw blurRad="40000" dist="23000" dir="5400000" rotWithShape="0">
            <a:srgbClr val="000000">
              <a:alpha val="35000"/>
            </a:srgbClr>
          </a:outerShdw>
        </a:effectLst>
      </dsp:spPr>
      <dsp:style>
        <a:lnRef idx="0">
          <a:scrgbClr r="0" g="0" b="0"/>
        </a:lnRef>
        <a:fillRef idx="3">
          <a:scrgbClr r="0" g="0" b="0"/>
        </a:fillRef>
        <a:effectRef idx="2">
          <a:scrgbClr r="0" g="0" b="0"/>
        </a:effectRef>
        <a:fontRef idx="minor">
          <a:schemeClr val="lt1"/>
        </a:fontRef>
      </dsp:style>
      <dsp:txBody>
        <a:bodyPr spcFirstLastPara="0" vert="horz" wrap="square" lIns="49530" tIns="49530" rIns="49530" bIns="49530" numCol="1" spcCol="1270" anchor="ctr" anchorCtr="0">
          <a:noAutofit/>
        </a:bodyPr>
        <a:lstStyle/>
        <a:p>
          <a:pPr lvl="0" algn="ctr" defTabSz="577850">
            <a:lnSpc>
              <a:spcPct val="90000"/>
            </a:lnSpc>
            <a:spcBef>
              <a:spcPct val="0"/>
            </a:spcBef>
            <a:spcAft>
              <a:spcPct val="35000"/>
            </a:spcAft>
          </a:pPr>
          <a:r>
            <a:rPr lang="en-US" altLang="zh-TW" sz="1300" kern="1200" dirty="0" smtClean="0">
              <a:latin typeface="標楷體" pitchFamily="65" charset="-120"/>
              <a:ea typeface="標楷體" pitchFamily="65" charset="-120"/>
            </a:rPr>
            <a:t>4</a:t>
          </a:r>
          <a:r>
            <a:rPr lang="zh-TW" altLang="en-US" sz="1300" kern="1200" dirty="0" smtClean="0">
              <a:latin typeface="標楷體" pitchFamily="65" charset="-120"/>
              <a:ea typeface="標楷體" pitchFamily="65" charset="-120"/>
            </a:rPr>
            <a:t>月</a:t>
          </a:r>
          <a:endParaRPr lang="zh-TW" altLang="en-US" sz="1300" kern="1200" dirty="0">
            <a:latin typeface="標楷體" pitchFamily="65" charset="-120"/>
            <a:ea typeface="標楷體" pitchFamily="65" charset="-120"/>
          </a:endParaRPr>
        </a:p>
      </dsp:txBody>
      <dsp:txXfrm>
        <a:off x="4011717" y="0"/>
        <a:ext cx="954650" cy="324036"/>
      </dsp:txXfrm>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chevron1">
  <dgm:title val=""/>
  <dgm:desc val=""/>
  <dgm:catLst>
    <dgm:cat type="process" pri="9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des" func="maxDepth" op="gte" val="2">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1.5"/>
          <dgm:constr type="h" for="des" forName="desTx" refType="primFontSz" refFor="des" refForName="parTx" fact="0.5"/>
          <dgm:constr type="w" for="ch" forName="space" op="equ" val="-6"/>
        </dgm:constrLst>
        <dgm:ruleLst>
          <dgm:rule type="w" for="ch" forName="composite" val="0" fact="NaN" max="NaN"/>
          <dgm:rule type="primFontSz" for="des" forName="parTx" val="5"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8"/>
                  <dgm:constr type="t" for="ch" forName="desTx" refType="h" refFor="ch" refForName="parTx" fact="1.125"/>
                </dgm:constrLst>
              </dgm:if>
              <dgm:else name="Name9">
                <dgm:constrLst>
                  <dgm:constr type="l" for="ch" forName="parTx"/>
                  <dgm:constr type="w" for="ch" forName="parTx" refType="w"/>
                  <dgm:constr type="t" for="ch" forName="parTx"/>
                  <dgm:constr type="l" for="ch" forName="desTx" refType="w" fact="0.2"/>
                  <dgm:constr type="w" for="ch" forName="desTx" refType="w" refFor="ch" refForName="parTx" fact="0.8"/>
                  <dgm:constr type="t" for="ch" forName="desTx" refType="h" refFor="ch" refForName="parTx" fact="1.125"/>
                </dgm:constrLst>
              </dgm:else>
            </dgm:choose>
            <dgm:ruleLst>
              <dgm:rule type="h" val="INF" fact="NaN" max="NaN"/>
            </dgm:ruleLst>
            <dgm:layoutNode name="parTx">
              <dgm:varLst>
                <dgm:chMax val="0"/>
                <dgm:chPref val="0"/>
                <dgm:bulletEnabled val="1"/>
              </dgm:varLst>
              <dgm:alg type="tx"/>
              <dgm:choose name="Name10">
                <dgm:if name="Name11" func="var" arg="dir" op="equ" val="norm">
                  <dgm:shape xmlns:r="http://schemas.openxmlformats.org/officeDocument/2006/relationships" type="chevron" r:blip="">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4"/>
                    <dgm:constr type="h"/>
                    <dgm:constr type="tMarg" refType="primFontSz" fact="0.105"/>
                    <dgm:constr type="bMarg" refType="primFontSz" fact="0.105"/>
                    <dgm:constr type="lMarg" refType="primFontSz" fact="0.315"/>
                    <dgm:constr type="rMarg" refType="primFontSz" fact="0.105"/>
                  </dgm:constrLst>
                </dgm:if>
                <dgm:else name="Name15">
                  <dgm:constrLst>
                    <dgm:constr type="h" refType="w" op="lte" fact="0.4"/>
                    <dgm:constr type="h"/>
                    <dgm:constr type="tMarg" refType="primFontSz" fact="0.105"/>
                    <dgm:constr type="bMarg" refType="primFontSz" fact="0.105"/>
                    <dgm:constr type="lMarg" refType="primFontSz" fact="0.105"/>
                    <dgm:constr type="rMarg" refType="primFontSz" fact="0.315"/>
                  </dgm:constrLst>
                </dgm:else>
              </dgm:choose>
              <dgm:ruleLst>
                <dgm:rule type="h" val="INF" fact="NaN" max="NaN"/>
              </dgm:ruleLst>
            </dgm:layoutNode>
            <dgm:layoutNode name="desTx" styleLbl="revTx">
              <dgm:varLst>
                <dgm:bulletEnabled val="1"/>
              </dgm:varLst>
              <dgm:alg type="tx">
                <dgm:param type="stBulletLvl" val="1"/>
              </dgm:alg>
              <dgm:choose name="Name16">
                <dgm:if name="Name17" axis="ch" ptType="node" func="cnt" op="gte" val="1">
                  <dgm:shape xmlns:r="http://schemas.openxmlformats.org/officeDocument/2006/relationships" type="rect" r:blip="">
                    <dgm:adjLst/>
                  </dgm:shape>
                </dgm:if>
                <dgm:else name="Name18">
                  <dgm:shape xmlns:r="http://schemas.openxmlformats.org/officeDocument/2006/relationships" type="rect" r:blip="" hideGeom="1">
                    <dgm:adjLst/>
                  </dgm:shape>
                </dgm:else>
              </dgm:choose>
              <dgm:presOf axis="des" ptType="node"/>
              <dgm:constrLst>
                <dgm:constr type="secFontSz" val="65"/>
                <dgm:constr type="primFontSz" refType="secFontSz"/>
                <dgm:constr type="h"/>
                <dgm:constr type="tMarg"/>
                <dgm:constr type="bMarg"/>
                <dgm:constr type="rMarg"/>
                <dgm:constr type="lMarg"/>
              </dgm:constrLst>
              <dgm:ruleLst>
                <dgm:rule type="h" val="INF"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if>
      <dgm:else name="Name20">
        <dgm:constrLst>
          <dgm:constr type="w" for="ch" forName="parTxOnly" refType="w"/>
          <dgm:constr type="h" for="des" forName="parTxOnly" op="equ"/>
          <dgm:constr type="primFontSz" for="des" forName="parTxOnly" op="equ" val="65"/>
          <dgm:constr type="w" for="ch" forName="parTxOnlySpace" refType="w" refFor="ch" refForName="parTxOnly" fact="-0.1"/>
        </dgm:constrLst>
        <dgm:ruleLst/>
        <dgm:forEach name="Name21" axis="ch" ptType="node">
          <dgm:layoutNode name="parTxOnly">
            <dgm:varLst>
              <dgm:chMax val="0"/>
              <dgm:chPref val="0"/>
              <dgm:bulletEnabled val="1"/>
            </dgm:varLst>
            <dgm:alg type="tx"/>
            <dgm:choose name="Name22">
              <dgm:if name="Name23" func="var" arg="dir" op="equ" val="norm">
                <dgm:shape xmlns:r="http://schemas.openxmlformats.org/officeDocument/2006/relationships" type="chevron" r:blip="">
                  <dgm:adjLst/>
                </dgm:shape>
              </dgm:if>
              <dgm:else name="Name24">
                <dgm:shape xmlns:r="http://schemas.openxmlformats.org/officeDocument/2006/relationships" rot="180" type="chevron" r:blip="">
                  <dgm:adjLst/>
                </dgm:shape>
              </dgm:else>
            </dgm:choose>
            <dgm:presOf axis="self" ptType="node"/>
            <dgm:choose name="Name25">
              <dgm:if name="Name26" func="var" arg="dir" op="equ" val="norm">
                <dgm:constrLst>
                  <dgm:constr type="h" refType="w" op="equ" fact="0.4"/>
                  <dgm:constr type="tMarg" refType="primFontSz" fact="0.105"/>
                  <dgm:constr type="bMarg" refType="primFontSz" fact="0.105"/>
                  <dgm:constr type="lMarg" refType="primFontSz" fact="0.315"/>
                  <dgm:constr type="rMarg" refType="primFontSz" fact="0.105"/>
                </dgm:constrLst>
              </dgm:if>
              <dgm:else name="Name27">
                <dgm:constrLst>
                  <dgm:constr type="h" refType="w" op="equ" fact="0.4"/>
                  <dgm:constr type="tMarg" refType="primFontSz" fact="0.105"/>
                  <dgm:constr type="bMarg" refType="primFontSz" fact="0.105"/>
                  <dgm:constr type="lMarg" refType="primFontSz" fact="0.105"/>
                  <dgm:constr type="rMarg" refType="primFontSz" fact="0.315"/>
                </dgm:constrLst>
              </dgm:else>
            </dgm:choose>
            <dgm:ruleLst>
              <dgm:rule type="primFontSz" val="5" fact="NaN" max="NaN"/>
            </dgm:ruleLst>
          </dgm:layoutNode>
          <dgm:forEach name="Name28" axis="followSib" ptType="sibTrans" cnt="1">
            <dgm:layoutNode name="parTxOnlySpace">
              <dgm:alg type="sp"/>
              <dgm:shape xmlns:r="http://schemas.openxmlformats.org/officeDocument/2006/relationships" r:blip="">
                <dgm:adjLst/>
              </dgm:shape>
              <dgm:presOf/>
              <dgm:constrLst/>
              <dgm:ruleLst/>
            </dgm:layoutNode>
          </dgm:forEach>
        </dgm:forEach>
      </dgm:else>
    </dgm:choose>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lProcess3">
  <dgm:title val=""/>
  <dgm:desc val=""/>
  <dgm:catLst>
    <dgm:cat type="process" pri="11000"/>
    <dgm:cat type="convert" pri="1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2"/>
      </dgm:ptLst>
      <dgm:cxnLst>
        <dgm:cxn modelId="4" srcId="0" destId="1" srcOrd="0" destOrd="0"/>
        <dgm:cxn modelId="5" srcId="1" destId="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chPref val="3"/>
      <dgm:dir/>
      <dgm:animLvl val="lvl"/>
      <dgm:resizeHandles/>
    </dgm:varLst>
    <dgm:choose name="Name1">
      <dgm:if name="Name2" func="var" arg="dir" op="equ" val="norm">
        <dgm:alg type="lin">
          <dgm:param type="linDir" val="fromT"/>
          <dgm:param type="vertAlign" val="mid"/>
          <dgm:param type="nodeHorzAlign" val="l"/>
          <dgm:param type="nodeVertAlign" val="t"/>
          <dgm:param type="fallback" val="2D"/>
        </dgm:alg>
      </dgm:if>
      <dgm:else name="Name3">
        <dgm:alg type="lin">
          <dgm:param type="linDir" val="fromT"/>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w" for="des" forName="bigChev" refType="w"/>
      <dgm:constr type="h" for="des" forName="bigChev" refType="w" refFor="des" refForName="bigChev" op="equ" fact="0.4"/>
      <dgm:constr type="w" for="des" forName="node" refType="w" refFor="des" refForName="bigChev" fact="0.83"/>
      <dgm:constr type="h" for="des" forName="node" refType="w" refFor="des" refForName="node" op="equ" fact="0.4"/>
      <dgm:constr type="w" for="des" forName="parTrans" refType="w" refFor="des" refForName="bigChev" op="equ" fact="-0.13"/>
      <dgm:constr type="w" for="des" forName="sibTrans" refType="w" refFor="des" refForName="node" op="equ" fact="-0.14"/>
      <dgm:constr type="h" for="ch" forName="vSp" refType="h" refFor="des" refForName="bigChev" op="equ" fact="0.14"/>
      <dgm:constr type="primFontSz" for="des" forName="node" op="equ"/>
      <dgm:constr type="primFontSz" for="des" forName="bigChev" op="equ"/>
    </dgm:constrLst>
    <dgm:ruleLst/>
    <dgm:forEach name="Name4" axis="ch" ptType="node">
      <dgm:layoutNode name="horFlow">
        <dgm:choose name="Name5">
          <dgm:if name="Name6" func="var" arg="dir" op="equ" val="norm">
            <dgm:alg type="lin">
              <dgm:param type="linDir" val="fromL"/>
              <dgm:param type="nodeHorzAlign" val="l"/>
              <dgm:param type="nodeVertAlign" val="mid"/>
              <dgm:param type="fallback" val="2D"/>
            </dgm:alg>
          </dgm:if>
          <dgm:else name="Name7">
            <dgm:alg type="lin">
              <dgm:param type="linDir" val="fromR"/>
              <dgm:param type="nodeHorzAlign" val="r"/>
              <dgm:param type="nodeVertAlign" val="mid"/>
              <dgm:param type="fallback" val="2D"/>
            </dgm:alg>
          </dgm:else>
        </dgm:choose>
        <dgm:shape xmlns:r="http://schemas.openxmlformats.org/officeDocument/2006/relationships" r:blip="">
          <dgm:adjLst/>
        </dgm:shape>
        <dgm:presOf/>
        <dgm:constrLst/>
        <dgm:ruleLst/>
        <dgm:layoutNode name="bigChev" styleLbl="node1">
          <dgm:alg type="tx"/>
          <dgm:choose name="Name8">
            <dgm:if name="Name9" func="var" arg="dir" op="equ" val="norm">
              <dgm:shape xmlns:r="http://schemas.openxmlformats.org/officeDocument/2006/relationships" type="chevron" r:blip="">
                <dgm:adjLst/>
              </dgm:shape>
              <dgm:presOf axis="self"/>
              <dgm:constrLst>
                <dgm:constr type="primFontSz" val="65"/>
                <dgm:constr type="rMarg"/>
                <dgm:constr type="lMarg" refType="primFontSz" fact="0.1"/>
                <dgm:constr type="tMarg" refType="primFontSz" fact="0.05"/>
                <dgm:constr type="bMarg" refType="primFontSz" fact="0.05"/>
              </dgm:constrLst>
            </dgm:if>
            <dgm:else name="Name10">
              <dgm:shape xmlns:r="http://schemas.openxmlformats.org/officeDocument/2006/relationships" rot="180" type="chevron" r:blip="">
                <dgm:adjLst/>
              </dgm:shape>
              <dgm:presOf axis="self"/>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parTransForEach" axis="ch" ptType="parTrans" cnt="1">
          <dgm:layoutNode name="parTrans">
            <dgm:alg type="sp"/>
            <dgm:shape xmlns:r="http://schemas.openxmlformats.org/officeDocument/2006/relationships" r:blip="">
              <dgm:adjLst/>
            </dgm:shape>
            <dgm:presOf/>
            <dgm:constrLst/>
            <dgm:ruleLst/>
          </dgm:layoutNode>
        </dgm:forEach>
        <dgm:forEach name="Name11" axis="ch" ptType="node">
          <dgm:layoutNode name="node" styleLbl="alignAccFollowNode1">
            <dgm:varLst>
              <dgm:bulletEnabled val="1"/>
            </dgm:varLst>
            <dgm:alg type="tx"/>
            <dgm:choose name="Name12">
              <dgm:if name="Name13" func="var" arg="dir" op="equ" val="norm">
                <dgm:shape xmlns:r="http://schemas.openxmlformats.org/officeDocument/2006/relationships" type="chevron" r:blip="">
                  <dgm:adjLst/>
                </dgm:shape>
                <dgm:presOf axis="desOrSelf" ptType="node"/>
                <dgm:constrLst>
                  <dgm:constr type="primFontSz" val="65"/>
                  <dgm:constr type="rMarg"/>
                  <dgm:constr type="lMarg" refType="primFontSz" fact="0.1"/>
                  <dgm:constr type="tMarg" refType="primFontSz" fact="0.05"/>
                  <dgm:constr type="bMarg" refType="primFontSz" fact="0.05"/>
                </dgm:constrLst>
              </dgm:if>
              <dgm:else name="Name14">
                <dgm:shape xmlns:r="http://schemas.openxmlformats.org/officeDocument/2006/relationships" rot="180" type="chevron" r:blip="">
                  <dgm:adjLst/>
                </dgm:shape>
                <dgm:presOf axis="desOrSelf" ptType="node"/>
                <dgm:constrLst>
                  <dgm:constr type="primFontSz" val="65"/>
                  <dgm:constr type="lMarg"/>
                  <dgm:constr type="rMarg" refType="primFontSz" fact="0.1"/>
                  <dgm:constr type="tMarg" refType="primFontSz" fact="0.05"/>
                  <dgm:constr type="bMarg" refType="primFontSz" fact="0.05"/>
                </dgm:constrLst>
              </dgm:else>
            </dgm:choose>
            <dgm:ruleLst>
              <dgm:rule type="primFontSz" val="5" fact="NaN" max="NaN"/>
            </dgm:ruleLst>
          </dgm:layoutNode>
          <dgm:forEach name="sibTransForEach" axis="followSib" ptType="sibTrans" cnt="1">
            <dgm:layoutNode name="sibTrans">
              <dgm:alg type="sp"/>
              <dgm:shape xmlns:r="http://schemas.openxmlformats.org/officeDocument/2006/relationships" r:blip="">
                <dgm:adjLst/>
              </dgm:shape>
              <dgm:presOf/>
              <dgm:constrLst/>
              <dgm:ruleLst/>
            </dgm:layoutNode>
          </dgm:forEach>
        </dgm:forEach>
      </dgm:layoutNode>
      <dgm:choose name="Name15">
        <dgm:if name="Name16" axis="self" ptType="node" func="revPos" op="gte" val="2">
          <dgm:layoutNode name="vSp">
            <dgm:alg type="sp"/>
            <dgm:shape xmlns:r="http://schemas.openxmlformats.org/officeDocument/2006/relationships" r:blip="">
              <dgm:adjLst/>
            </dgm:shape>
            <dgm:presOf/>
            <dgm:constrLst/>
            <dgm:ruleLst/>
          </dgm:layoutNode>
        </dgm:if>
        <dgm:else name="Name17"/>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pList2">
  <dgm:title val=""/>
  <dgm:desc val=""/>
  <dgm:catLst>
    <dgm:cat type="list" pri="1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10.xml><?xml version="1.0" encoding="utf-8"?>
<dgm:layoutDef xmlns:dgm="http://schemas.openxmlformats.org/drawingml/2006/diagram" xmlns:a="http://schemas.openxmlformats.org/drawingml/2006/main" uniqueId="urn:microsoft.com/office/officeart/2005/8/layout/bProcess3">
  <dgm:title val=""/>
  <dgm:desc val=""/>
  <dgm:catLst>
    <dgm:cat type="process" pri="18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bkpt" val="endCnv"/>
        </dgm:alg>
      </dgm:if>
      <dgm:else name="Name3">
        <dgm:alg type="snake">
          <dgm:param type="grDir" val="tR"/>
          <dgm:param type="flowDir" val="row"/>
          <dgm:param type="contDir" val="same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23"/>
      <dgm:constr type="sp" refType="w" refFor="ch" refForName="sibTrans" op="equ"/>
      <dgm:constr type="userB" for="des" forName="connectorText" refType="sp"/>
      <dgm:constr type="primFontSz" for="ch" ptType="node" op="equ" val="65"/>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ect" r:blip="">
          <dgm:adjLst/>
        </dgm:shape>
        <dgm:presOf axis="desOrSelf" ptType="node"/>
        <dgm:constrLst>
          <dgm:constr type="h" refType="w" fact="0.6"/>
        </dgm:constrLst>
        <dgm:ruleLst>
          <dgm:rule type="primFontSz" val="5" fact="NaN" max="NaN"/>
        </dgm:ruleLst>
      </dgm:layoutNode>
      <dgm:forEach name="sibTransForEach" axis="followSib" ptType="sibTrans" cnt="1">
        <dgm:layoutNode name="sibTrans">
          <dgm:choose name="Name4">
            <dgm:if name="Name5" axis="self" func="var" arg="dir" op="equ" val="norm">
              <dgm:alg type="conn">
                <dgm:param type="connRout" val="bend"/>
                <dgm:param type="dim" val="1D"/>
                <dgm:param type="begPts" val="midR bCtr"/>
                <dgm:param type="endPts" val="midL tCtr"/>
              </dgm:alg>
            </dgm:if>
            <dgm:else name="Name6">
              <dgm:alg type="conn">
                <dgm:param type="connRout" val="bend"/>
                <dgm:param type="dim" val="1D"/>
                <dgm:param type="begPts" val="midL bCtr"/>
                <dgm:param type="endPts" val="midR tCtr"/>
              </dgm:alg>
            </dgm:else>
          </dgm:choose>
          <dgm:shape xmlns:r="http://schemas.openxmlformats.org/officeDocument/2006/relationships" type="conn" r:blip="" zOrderOff="-2">
            <dgm:adjLst/>
          </dgm:shape>
          <dgm:presOf axis="self"/>
          <dgm:constrLst>
            <dgm:constr type="begPad" val="-0.05"/>
            <dgm:constr type="endPad" val="0.9"/>
            <dgm:constr type="userA" for="ch" refType="connDist"/>
          </dgm:constrLst>
          <dgm:ruleLst/>
          <dgm:layoutNode name="connectorText">
            <dgm:alg type="tx">
              <dgm:param type="autoTxRot" val="upr"/>
            </dgm:alg>
            <dgm:shape xmlns:r="http://schemas.openxmlformats.org/officeDocument/2006/relationships" type="rect" r:blip="" hideGeom="1">
              <dgm:adjLst/>
            </dgm:shape>
            <dgm:presOf axis="self"/>
            <dgm:constrLst>
              <dgm:constr type="userA"/>
              <dgm:constr type="userB"/>
              <dgm:constr type="w" refType="userA" fact="0.05"/>
              <dgm:constr type="h" refType="userB" fact="0.01"/>
              <dgm:constr type="lMarg" val="1"/>
              <dgm:constr type="rMarg" val="1"/>
              <dgm:constr type="tMarg"/>
              <dgm:constr type="bMarg"/>
            </dgm:constrLst>
            <dgm:ruleLst>
              <dgm:rule type="w" val="NaN" fact="0.6" max="NaN"/>
              <dgm:rule type="h" val="NaN" fact="0.6" max="NaN"/>
              <dgm:rule type="primFontSz" val="5" fact="NaN" max="NaN"/>
            </dgm:ruleLst>
          </dgm:layoutNode>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3">
  <dgm:title val=""/>
  <dgm:desc val=""/>
  <dgm:catLst>
    <dgm:cat type="simple" pri="10300"/>
  </dgm:catLst>
  <dgm:scene3d>
    <a:camera prst="orthographicFront"/>
    <a:lightRig rig="threePt" dir="t"/>
  </dgm:scene3d>
  <dgm:styleLbl name="node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lnNode1">
    <dgm:scene3d>
      <a:camera prst="orthographicFront"/>
      <a:lightRig rig="flat" dir="t"/>
    </dgm:scene3d>
    <dgm:sp3d prstMaterial="dkEdge">
      <a:bevelT w="8200" h="38100"/>
    </dgm:sp3d>
    <dgm:txPr/>
    <dgm:style>
      <a:lnRef idx="1">
        <a:scrgbClr r="0" g="0" b="0"/>
      </a:lnRef>
      <a:fillRef idx="2">
        <a:scrgbClr r="0" g="0" b="0"/>
      </a:fillRef>
      <a:effectRef idx="0">
        <a:scrgbClr r="0" g="0" b="0"/>
      </a:effectRef>
      <a:fontRef idx="minor">
        <a:schemeClr val="dk1"/>
      </a:fontRef>
    </dgm:style>
  </dgm:styleLbl>
  <dgm:styleLbl name="vennNode1">
    <dgm:scene3d>
      <a:camera prst="orthographicFront"/>
      <a:lightRig rig="flat" dir="t"/>
    </dgm:scene3d>
    <dgm:sp3d prstMaterial="dkEdge">
      <a:bevelT w="8200" h="38100"/>
    </dgm:sp3d>
    <dgm:txPr/>
    <dgm:style>
      <a:lnRef idx="0">
        <a:scrgbClr r="0" g="0" b="0"/>
      </a:lnRef>
      <a:fillRef idx="2">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node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node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f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1">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f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bgSibTrans2D1">
    <dgm:scene3d>
      <a:camera prst="orthographicFront"/>
      <a:lightRig rig="threePt" dir="t"/>
    </dgm:scene3d>
    <dgm:sp3d/>
    <dgm:txPr/>
    <dgm:style>
      <a:lnRef idx="0">
        <a:scrgbClr r="0" g="0" b="0"/>
      </a:lnRef>
      <a:fillRef idx="2">
        <a:scrgbClr r="0" g="0" b="0"/>
      </a:fillRef>
      <a:effectRef idx="1">
        <a:scrgbClr r="0" g="0" b="0"/>
      </a:effectRef>
      <a:fontRef idx="minor">
        <a:schemeClr val="dk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2">
        <a:scrgbClr r="0" g="0" b="0"/>
      </a:fillRef>
      <a:effectRef idx="1">
        <a:scrgbClr r="0" g="0" b="0"/>
      </a:effectRef>
      <a:fontRef idx="minor"/>
    </dgm:style>
  </dgm:styleLbl>
  <dgm:styleLbl name="asst0">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1">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2">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3">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asst4">
    <dgm:scene3d>
      <a:camera prst="orthographicFront"/>
      <a:lightRig rig="flat" dir="t"/>
    </dgm:scene3d>
    <dgm:sp3d prstMaterial="dkEdge">
      <a:bevelT w="8200" h="38100"/>
    </dgm:sp3d>
    <dgm:txPr/>
    <dgm:style>
      <a:lnRef idx="0">
        <a:scrgbClr r="0" g="0" b="0"/>
      </a:lnRef>
      <a:fillRef idx="2">
        <a:scrgbClr r="0" g="0" b="0"/>
      </a:fillRef>
      <a:effectRef idx="1">
        <a:scrgbClr r="0" g="0" b="0"/>
      </a:effectRef>
      <a:fontRef idx="minor">
        <a:schemeClr val="dk1"/>
      </a:fontRef>
    </dgm:style>
  </dgm:styleLbl>
  <dgm:styleLbl name="parChTrans2D1">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2">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3">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2D4">
    <dgm:scene3d>
      <a:camera prst="orthographicFront"/>
      <a:lightRig rig="threePt" dir="t"/>
    </dgm:scene3d>
    <dgm:sp3d/>
    <dgm:txPr/>
    <dgm:style>
      <a:lnRef idx="1">
        <a:scrgbClr r="0" g="0" b="0"/>
      </a:lnRef>
      <a:fillRef idx="2">
        <a:scrgbClr r="0" g="0" b="0"/>
      </a:fillRef>
      <a:effectRef idx="1">
        <a:scrgbClr r="0" g="0" b="0"/>
      </a:effectRef>
      <a:fontRef idx="minor">
        <a:schemeClr val="dk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2">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1">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prstMaterial="dkEdge">
      <a:bevelT w="8200" h="38100"/>
    </dgm:sp3d>
    <dgm:txPr/>
    <dgm:style>
      <a:lnRef idx="1">
        <a:scrgbClr r="0" g="0" b="0"/>
      </a:lnRef>
      <a:fillRef idx="2">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4">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290" name="Rectangle 2"/>
          <p:cNvSpPr>
            <a:spLocks noGrp="1" noChangeArrowheads="1"/>
          </p:cNvSpPr>
          <p:nvPr>
            <p:ph type="hdr" sz="quarter"/>
          </p:nvPr>
        </p:nvSpPr>
        <p:spPr bwMode="auto">
          <a:xfrm>
            <a:off x="0" y="0"/>
            <a:ext cx="2946400" cy="492125"/>
          </a:xfrm>
          <a:prstGeom prst="rect">
            <a:avLst/>
          </a:prstGeom>
          <a:noFill/>
          <a:ln w="9525">
            <a:noFill/>
            <a:miter lim="800000"/>
            <a:headEnd/>
            <a:tailEnd/>
          </a:ln>
        </p:spPr>
        <p:txBody>
          <a:bodyPr vert="horz" wrap="square" lIns="86434" tIns="43217" rIns="86434" bIns="43217" numCol="1" anchor="t" anchorCtr="0" compatLnSpc="1">
            <a:prstTxWarp prst="textNoShape">
              <a:avLst/>
            </a:prstTxWarp>
          </a:bodyPr>
          <a:lstStyle>
            <a:lvl1pPr defTabSz="860425">
              <a:defRPr sz="1100" b="0">
                <a:solidFill>
                  <a:schemeClr val="tx1"/>
                </a:solidFill>
                <a:latin typeface="Arial" pitchFamily="34" charset="0"/>
                <a:ea typeface="標楷體" pitchFamily="65" charset="-120"/>
              </a:defRPr>
            </a:lvl1pPr>
          </a:lstStyle>
          <a:p>
            <a:pPr>
              <a:defRPr/>
            </a:pPr>
            <a:endParaRPr lang="en-US" altLang="zh-TW"/>
          </a:p>
        </p:txBody>
      </p:sp>
      <p:sp>
        <p:nvSpPr>
          <p:cNvPr id="12291" name="Rectangle 3"/>
          <p:cNvSpPr>
            <a:spLocks noGrp="1" noChangeArrowheads="1"/>
          </p:cNvSpPr>
          <p:nvPr>
            <p:ph type="dt" sz="quarter" idx="1"/>
          </p:nvPr>
        </p:nvSpPr>
        <p:spPr bwMode="auto">
          <a:xfrm>
            <a:off x="3851275" y="0"/>
            <a:ext cx="2946400" cy="492125"/>
          </a:xfrm>
          <a:prstGeom prst="rect">
            <a:avLst/>
          </a:prstGeom>
          <a:noFill/>
          <a:ln w="9525">
            <a:noFill/>
            <a:miter lim="800000"/>
            <a:headEnd/>
            <a:tailEnd/>
          </a:ln>
        </p:spPr>
        <p:txBody>
          <a:bodyPr vert="horz" wrap="square" lIns="86434" tIns="43217" rIns="86434" bIns="43217" numCol="1" anchor="t" anchorCtr="0" compatLnSpc="1">
            <a:prstTxWarp prst="textNoShape">
              <a:avLst/>
            </a:prstTxWarp>
          </a:bodyPr>
          <a:lstStyle>
            <a:lvl1pPr algn="r" defTabSz="860425">
              <a:defRPr sz="1100" b="0">
                <a:solidFill>
                  <a:schemeClr val="tx1"/>
                </a:solidFill>
                <a:latin typeface="Arial" pitchFamily="34" charset="0"/>
                <a:ea typeface="標楷體" pitchFamily="65" charset="-120"/>
              </a:defRPr>
            </a:lvl1pPr>
          </a:lstStyle>
          <a:p>
            <a:pPr>
              <a:defRPr/>
            </a:pPr>
            <a:fld id="{943F06B1-6ECB-4664-9BA5-5C949511F4A9}" type="datetime1">
              <a:rPr lang="zh-TW" altLang="en-US" smtClean="0"/>
              <a:pPr>
                <a:defRPr/>
              </a:pPr>
              <a:t>2017/5/16</a:t>
            </a:fld>
            <a:r>
              <a:rPr lang="zh-TW" altLang="en-US" smtClean="0"/>
              <a:t>工程</a:t>
            </a:r>
            <a:r>
              <a:rPr lang="zh-TW" altLang="en-US"/>
              <a:t>管理處</a:t>
            </a:r>
          </a:p>
        </p:txBody>
      </p:sp>
      <p:sp>
        <p:nvSpPr>
          <p:cNvPr id="12292" name="Rectangle 4"/>
          <p:cNvSpPr>
            <a:spLocks noGrp="1" noChangeArrowheads="1"/>
          </p:cNvSpPr>
          <p:nvPr>
            <p:ph type="ftr" sz="quarter" idx="2"/>
          </p:nvPr>
        </p:nvSpPr>
        <p:spPr bwMode="auto">
          <a:xfrm>
            <a:off x="0" y="9436116"/>
            <a:ext cx="2946400" cy="492125"/>
          </a:xfrm>
          <a:prstGeom prst="rect">
            <a:avLst/>
          </a:prstGeom>
          <a:noFill/>
          <a:ln w="9525">
            <a:noFill/>
            <a:miter lim="800000"/>
            <a:headEnd/>
            <a:tailEnd/>
          </a:ln>
        </p:spPr>
        <p:txBody>
          <a:bodyPr vert="horz" wrap="square" lIns="86434" tIns="43217" rIns="86434" bIns="43217" numCol="1" anchor="b" anchorCtr="0" compatLnSpc="1">
            <a:prstTxWarp prst="textNoShape">
              <a:avLst/>
            </a:prstTxWarp>
          </a:bodyPr>
          <a:lstStyle>
            <a:lvl1pPr defTabSz="860425">
              <a:defRPr sz="1100" b="0">
                <a:solidFill>
                  <a:schemeClr val="tx1"/>
                </a:solidFill>
                <a:latin typeface="Arial" pitchFamily="34" charset="0"/>
                <a:ea typeface="標楷體" pitchFamily="65" charset="-120"/>
              </a:defRPr>
            </a:lvl1pPr>
          </a:lstStyle>
          <a:p>
            <a:pPr>
              <a:defRPr/>
            </a:pPr>
            <a:r>
              <a:rPr lang="en-US" altLang="zh-TW"/>
              <a:t> </a:t>
            </a:r>
            <a:fld id="{FE6A0EA3-31A9-4DD1-AB9F-417A51EFB356}" type="datetimeyy/MM/dd">
              <a:rPr lang="en-US" altLang="zh-TW"/>
              <a:pPr>
                <a:defRPr/>
              </a:pPr>
              <a:t>17/05/16</a:t>
            </a:fld>
            <a:fld id="{2F198CE5-49E6-4477-801F-369523578EEF}" type="datetimehh:mm AM/PM">
              <a:rPr lang="en-US" altLang="zh-TW"/>
              <a:pPr>
                <a:defRPr/>
              </a:pPr>
              <a:t>05:44 PM</a:t>
            </a:fld>
            <a:endParaRPr lang="zh-TW" altLang="zh-TW" sz="2400"/>
          </a:p>
        </p:txBody>
      </p:sp>
      <p:sp>
        <p:nvSpPr>
          <p:cNvPr id="12293" name="Rectangle 5"/>
          <p:cNvSpPr>
            <a:spLocks noGrp="1" noChangeArrowheads="1"/>
          </p:cNvSpPr>
          <p:nvPr>
            <p:ph type="sldNum" sz="quarter" idx="3"/>
          </p:nvPr>
        </p:nvSpPr>
        <p:spPr bwMode="auto">
          <a:xfrm>
            <a:off x="3851275" y="9436116"/>
            <a:ext cx="2946400" cy="492125"/>
          </a:xfrm>
          <a:prstGeom prst="rect">
            <a:avLst/>
          </a:prstGeom>
          <a:noFill/>
          <a:ln w="9525">
            <a:noFill/>
            <a:miter lim="800000"/>
            <a:headEnd/>
            <a:tailEnd/>
          </a:ln>
        </p:spPr>
        <p:txBody>
          <a:bodyPr vert="horz" wrap="square" lIns="86434" tIns="43217" rIns="86434" bIns="43217" numCol="1" anchor="b" anchorCtr="0" compatLnSpc="1">
            <a:prstTxWarp prst="textNoShape">
              <a:avLst/>
            </a:prstTxWarp>
          </a:bodyPr>
          <a:lstStyle>
            <a:lvl1pPr algn="r" defTabSz="860425">
              <a:defRPr sz="1100" b="0">
                <a:solidFill>
                  <a:schemeClr val="tx1"/>
                </a:solidFill>
                <a:latin typeface="Arial" pitchFamily="34" charset="0"/>
                <a:ea typeface="標楷體" pitchFamily="65" charset="-120"/>
              </a:defRPr>
            </a:lvl1pPr>
          </a:lstStyle>
          <a:p>
            <a:pPr>
              <a:defRPr/>
            </a:pPr>
            <a:fld id="{EF9F3A1C-5095-4EAD-A67F-B969B95A4916}" type="slidenum">
              <a:rPr lang="zh-TW" altLang="en-US"/>
              <a:pPr>
                <a:defRPr/>
              </a:pPr>
              <a:t>‹#›</a:t>
            </a:fld>
            <a:endParaRPr lang="en-US" altLang="zh-TW"/>
          </a:p>
        </p:txBody>
      </p:sp>
    </p:spTree>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hdr" sz="quarter"/>
          </p:nvPr>
        </p:nvSpPr>
        <p:spPr bwMode="auto">
          <a:xfrm>
            <a:off x="0" y="0"/>
            <a:ext cx="2946400" cy="492125"/>
          </a:xfrm>
          <a:prstGeom prst="rect">
            <a:avLst/>
          </a:prstGeom>
          <a:noFill/>
          <a:ln w="9525">
            <a:noFill/>
            <a:miter lim="800000"/>
            <a:headEnd/>
            <a:tailEnd/>
          </a:ln>
        </p:spPr>
        <p:txBody>
          <a:bodyPr vert="horz" wrap="square" lIns="18001" tIns="0" rIns="18001" bIns="0" numCol="1" anchor="t" anchorCtr="0" compatLnSpc="1">
            <a:prstTxWarp prst="textNoShape">
              <a:avLst/>
            </a:prstTxWarp>
          </a:bodyPr>
          <a:lstStyle>
            <a:lvl1pPr defTabSz="860425">
              <a:defRPr sz="1000" b="0" i="1">
                <a:solidFill>
                  <a:schemeClr val="tx1"/>
                </a:solidFill>
                <a:latin typeface="Arial" pitchFamily="34" charset="0"/>
                <a:ea typeface="標楷體" pitchFamily="65" charset="-120"/>
              </a:defRPr>
            </a:lvl1pPr>
          </a:lstStyle>
          <a:p>
            <a:pPr>
              <a:defRPr/>
            </a:pPr>
            <a:r>
              <a:rPr lang="en-US" altLang="zh-TW"/>
              <a:t>*</a:t>
            </a:r>
            <a:endParaRPr lang="en-US" altLang="zh-TW" sz="1100"/>
          </a:p>
        </p:txBody>
      </p:sp>
      <p:sp>
        <p:nvSpPr>
          <p:cNvPr id="2051" name="Rectangle 3"/>
          <p:cNvSpPr>
            <a:spLocks noGrp="1" noChangeArrowheads="1"/>
          </p:cNvSpPr>
          <p:nvPr>
            <p:ph type="dt" idx="1"/>
          </p:nvPr>
        </p:nvSpPr>
        <p:spPr bwMode="auto">
          <a:xfrm>
            <a:off x="3851275" y="0"/>
            <a:ext cx="2946400" cy="492125"/>
          </a:xfrm>
          <a:prstGeom prst="rect">
            <a:avLst/>
          </a:prstGeom>
          <a:noFill/>
          <a:ln w="9525">
            <a:noFill/>
            <a:miter lim="800000"/>
            <a:headEnd/>
            <a:tailEnd/>
          </a:ln>
        </p:spPr>
        <p:txBody>
          <a:bodyPr vert="horz" wrap="square" lIns="18001" tIns="0" rIns="18001" bIns="0" numCol="1" anchor="t" anchorCtr="0" compatLnSpc="1">
            <a:prstTxWarp prst="textNoShape">
              <a:avLst/>
            </a:prstTxWarp>
          </a:bodyPr>
          <a:lstStyle>
            <a:lvl1pPr algn="r" defTabSz="860425">
              <a:defRPr sz="1000" b="0" i="1">
                <a:solidFill>
                  <a:schemeClr val="tx1"/>
                </a:solidFill>
                <a:latin typeface="Arial" pitchFamily="34" charset="0"/>
                <a:ea typeface="標楷體" pitchFamily="65" charset="-120"/>
              </a:defRPr>
            </a:lvl1pPr>
          </a:lstStyle>
          <a:p>
            <a:pPr>
              <a:defRPr/>
            </a:pPr>
            <a:fld id="{0E44C3FB-9908-4124-8AE8-3F4E77A29F29}" type="datetime1">
              <a:rPr lang="zh-TW" altLang="en-US" smtClean="0"/>
              <a:pPr>
                <a:defRPr/>
              </a:pPr>
              <a:t>2017/5/16</a:t>
            </a:fld>
            <a:r>
              <a:rPr lang="en-US" altLang="zh-TW" smtClean="0"/>
              <a:t>07/16/96</a:t>
            </a:r>
            <a:endParaRPr lang="en-US" altLang="zh-TW" sz="1100"/>
          </a:p>
        </p:txBody>
      </p:sp>
      <p:sp>
        <p:nvSpPr>
          <p:cNvPr id="10244" name="Rectangle 4"/>
          <p:cNvSpPr>
            <a:spLocks noGrp="1" noRot="1" noChangeAspect="1" noChangeArrowheads="1"/>
          </p:cNvSpPr>
          <p:nvPr>
            <p:ph type="sldImg" idx="2"/>
          </p:nvPr>
        </p:nvSpPr>
        <p:spPr bwMode="auto">
          <a:xfrm>
            <a:off x="949325" y="752475"/>
            <a:ext cx="4954588" cy="3717925"/>
          </a:xfrm>
          <a:prstGeom prst="rect">
            <a:avLst/>
          </a:prstGeom>
          <a:noFill/>
          <a:ln w="12700" cap="sq">
            <a:solidFill>
              <a:schemeClr val="tx1"/>
            </a:solidFill>
            <a:miter lim="800000"/>
            <a:headEnd/>
            <a:tailEnd/>
          </a:ln>
        </p:spPr>
      </p:sp>
      <p:sp>
        <p:nvSpPr>
          <p:cNvPr id="2053" name="Rectangle 5"/>
          <p:cNvSpPr>
            <a:spLocks noGrp="1" noChangeArrowheads="1"/>
          </p:cNvSpPr>
          <p:nvPr>
            <p:ph type="body" sz="quarter" idx="3"/>
          </p:nvPr>
        </p:nvSpPr>
        <p:spPr bwMode="auto">
          <a:xfrm>
            <a:off x="904875" y="4713304"/>
            <a:ext cx="4987925" cy="4473575"/>
          </a:xfrm>
          <a:prstGeom prst="rect">
            <a:avLst/>
          </a:prstGeom>
          <a:noFill/>
          <a:ln w="9525">
            <a:noFill/>
            <a:miter lim="800000"/>
            <a:headEnd/>
            <a:tailEnd/>
          </a:ln>
        </p:spPr>
        <p:txBody>
          <a:bodyPr vert="horz" wrap="square" lIns="87022" tIns="43512" rIns="87022" bIns="43512" numCol="1" anchor="t" anchorCtr="0" compatLnSpc="1">
            <a:prstTxWarp prst="textNoShape">
              <a:avLst/>
            </a:prstTxWarp>
          </a:bodyPr>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endParaRPr lang="zh-TW" altLang="zh-TW" noProof="0" smtClean="0"/>
          </a:p>
        </p:txBody>
      </p:sp>
      <p:sp>
        <p:nvSpPr>
          <p:cNvPr id="2054" name="Rectangle 6"/>
          <p:cNvSpPr>
            <a:spLocks noGrp="1" noChangeArrowheads="1"/>
          </p:cNvSpPr>
          <p:nvPr>
            <p:ph type="ftr" sz="quarter" idx="4"/>
          </p:nvPr>
        </p:nvSpPr>
        <p:spPr bwMode="auto">
          <a:xfrm>
            <a:off x="0" y="9436116"/>
            <a:ext cx="2946400" cy="492125"/>
          </a:xfrm>
          <a:prstGeom prst="rect">
            <a:avLst/>
          </a:prstGeom>
          <a:noFill/>
          <a:ln w="9525">
            <a:noFill/>
            <a:miter lim="800000"/>
            <a:headEnd/>
            <a:tailEnd/>
          </a:ln>
        </p:spPr>
        <p:txBody>
          <a:bodyPr vert="horz" wrap="square" lIns="18001" tIns="0" rIns="18001" bIns="0" numCol="1" anchor="b" anchorCtr="0" compatLnSpc="1">
            <a:prstTxWarp prst="textNoShape">
              <a:avLst/>
            </a:prstTxWarp>
          </a:bodyPr>
          <a:lstStyle>
            <a:lvl1pPr defTabSz="860425">
              <a:defRPr sz="1000" b="0" i="1">
                <a:solidFill>
                  <a:schemeClr val="tx1"/>
                </a:solidFill>
                <a:latin typeface="Arial" pitchFamily="34" charset="0"/>
                <a:ea typeface="標楷體" pitchFamily="65" charset="-120"/>
              </a:defRPr>
            </a:lvl1pPr>
          </a:lstStyle>
          <a:p>
            <a:pPr>
              <a:defRPr/>
            </a:pPr>
            <a:r>
              <a:rPr lang="en-US" altLang="zh-TW"/>
              <a:t>*</a:t>
            </a:r>
            <a:endParaRPr lang="en-US" altLang="zh-TW" sz="1100"/>
          </a:p>
        </p:txBody>
      </p:sp>
      <p:sp>
        <p:nvSpPr>
          <p:cNvPr id="2055" name="Rectangle 7"/>
          <p:cNvSpPr>
            <a:spLocks noGrp="1" noChangeArrowheads="1"/>
          </p:cNvSpPr>
          <p:nvPr>
            <p:ph type="sldNum" sz="quarter" idx="5"/>
          </p:nvPr>
        </p:nvSpPr>
        <p:spPr bwMode="auto">
          <a:xfrm>
            <a:off x="3851275" y="9436116"/>
            <a:ext cx="2946400" cy="492125"/>
          </a:xfrm>
          <a:prstGeom prst="rect">
            <a:avLst/>
          </a:prstGeom>
          <a:noFill/>
          <a:ln w="9525">
            <a:noFill/>
            <a:miter lim="800000"/>
            <a:headEnd/>
            <a:tailEnd/>
          </a:ln>
        </p:spPr>
        <p:txBody>
          <a:bodyPr vert="horz" wrap="square" lIns="18001" tIns="0" rIns="18001" bIns="0" numCol="1" anchor="b" anchorCtr="0" compatLnSpc="1">
            <a:prstTxWarp prst="textNoShape">
              <a:avLst/>
            </a:prstTxWarp>
          </a:bodyPr>
          <a:lstStyle>
            <a:lvl1pPr algn="r" defTabSz="860425">
              <a:defRPr sz="1000" b="0" i="1">
                <a:solidFill>
                  <a:schemeClr val="tx1"/>
                </a:solidFill>
                <a:latin typeface="Arial" pitchFamily="34" charset="0"/>
                <a:ea typeface="標楷體" pitchFamily="65" charset="-120"/>
              </a:defRPr>
            </a:lvl1pPr>
          </a:lstStyle>
          <a:p>
            <a:pPr>
              <a:defRPr/>
            </a:pPr>
            <a:fld id="{FAA91BAB-6428-40A0-8041-E54B0EA1D508}" type="slidenum">
              <a:rPr lang="zh-TW" altLang="en-US"/>
              <a:pPr>
                <a:defRPr/>
              </a:pPr>
              <a:t>‹#›</a:t>
            </a:fld>
            <a:r>
              <a:rPr lang="en-US" altLang="zh-TW"/>
              <a:t>##</a:t>
            </a:r>
            <a:endParaRPr lang="en-US" altLang="zh-TW" sz="1100"/>
          </a:p>
        </p:txBody>
      </p:sp>
    </p:spTree>
  </p:cSld>
  <p:clrMap bg1="lt1" tx1="dk1" bg2="lt2" tx2="dk2" accent1="accent1" accent2="accent2" accent3="accent3" accent4="accent4" accent5="accent5" accent6="accent6" hlink="hlink" folHlink="folHlink"/>
  <p:hf/>
  <p:notesStyle>
    <a:lvl1pPr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1pPr>
    <a:lvl2pPr marL="4572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2pPr>
    <a:lvl3pPr marL="9144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3pPr>
    <a:lvl4pPr marL="13716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4pPr>
    <a:lvl5pPr marL="1828800" algn="l" rtl="0" eaLnBrk="0" fontAlgn="base" hangingPunct="0">
      <a:spcBef>
        <a:spcPct val="30000"/>
      </a:spcBef>
      <a:spcAft>
        <a:spcPct val="0"/>
      </a:spcAft>
      <a:defRPr kumimoji="1" sz="1200" kern="1200">
        <a:solidFill>
          <a:schemeClr val="tx1"/>
        </a:solidFill>
        <a:latin typeface="Arial" charset="0"/>
        <a:ea typeface="新細明體" pitchFamily="18" charset="-12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Rot="1" noChangeAspect="1" noChangeArrowheads="1" noTextEdit="1"/>
          </p:cNvSpPr>
          <p:nvPr>
            <p:ph type="sldImg"/>
          </p:nvPr>
        </p:nvSpPr>
        <p:spPr>
          <a:ln/>
        </p:spPr>
      </p:sp>
      <p:sp>
        <p:nvSpPr>
          <p:cNvPr id="13314" name="Rectangle 3"/>
          <p:cNvSpPr>
            <a:spLocks noGrp="1" noChangeArrowheads="1"/>
          </p:cNvSpPr>
          <p:nvPr>
            <p:ph type="body" idx="1"/>
          </p:nvPr>
        </p:nvSpPr>
        <p:spPr>
          <a:noFill/>
          <a:ln/>
        </p:spPr>
        <p:txBody>
          <a:bodyPr/>
          <a:lstStyle/>
          <a:p>
            <a:pPr eaLnBrk="1" hangingPunct="1"/>
            <a:endParaRPr lang="zh-TW" altLang="en-US" smtClean="0">
              <a:ea typeface="新細明體" charset="-12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投影片圖像版面配置區 1"/>
          <p:cNvSpPr>
            <a:spLocks noGrp="1" noRot="1" noChangeAspect="1" noTextEdit="1"/>
          </p:cNvSpPr>
          <p:nvPr>
            <p:ph type="sldImg"/>
          </p:nvPr>
        </p:nvSpPr>
        <p:spPr>
          <a:ln/>
        </p:spPr>
      </p:sp>
      <p:sp>
        <p:nvSpPr>
          <p:cNvPr id="15362" name="備忘稿版面配置區 2"/>
          <p:cNvSpPr>
            <a:spLocks noGrp="1"/>
          </p:cNvSpPr>
          <p:nvPr>
            <p:ph type="body" idx="1"/>
          </p:nvPr>
        </p:nvSpPr>
        <p:spPr>
          <a:noFill/>
          <a:ln/>
        </p:spPr>
        <p:txBody>
          <a:bodyPr/>
          <a:lstStyle/>
          <a:p>
            <a:endParaRPr lang="zh-TW" altLang="en-US" smtClean="0">
              <a:ea typeface="新細明體" charset="-120"/>
            </a:endParaRPr>
          </a:p>
        </p:txBody>
      </p:sp>
      <p:sp>
        <p:nvSpPr>
          <p:cNvPr id="15363" name="頁首版面配置區 3"/>
          <p:cNvSpPr>
            <a:spLocks noGrp="1"/>
          </p:cNvSpPr>
          <p:nvPr>
            <p:ph type="hdr" sz="quarter"/>
          </p:nvPr>
        </p:nvSpPr>
        <p:spPr>
          <a:noFill/>
        </p:spPr>
        <p:txBody>
          <a:bodyPr/>
          <a:lstStyle/>
          <a:p>
            <a:r>
              <a:rPr lang="en-US" altLang="zh-TW" smtClean="0">
                <a:latin typeface="Arial" charset="0"/>
              </a:rPr>
              <a:t>*</a:t>
            </a:r>
            <a:endParaRPr lang="en-US" altLang="zh-TW" sz="1100" smtClean="0">
              <a:latin typeface="Arial" charset="0"/>
            </a:endParaRPr>
          </a:p>
        </p:txBody>
      </p:sp>
      <p:sp>
        <p:nvSpPr>
          <p:cNvPr id="15364" name="日期版面配置區 4"/>
          <p:cNvSpPr>
            <a:spLocks noGrp="1"/>
          </p:cNvSpPr>
          <p:nvPr>
            <p:ph type="dt" sz="quarter" idx="1"/>
          </p:nvPr>
        </p:nvSpPr>
        <p:spPr>
          <a:noFill/>
        </p:spPr>
        <p:txBody>
          <a:bodyPr/>
          <a:lstStyle/>
          <a:p>
            <a:fld id="{B1F7E077-730A-4EAE-B785-0F7534AA7D07}" type="datetime1">
              <a:rPr lang="zh-TW" altLang="en-US" smtClean="0">
                <a:latin typeface="Arial" charset="0"/>
              </a:rPr>
              <a:pPr/>
              <a:t>2017/5/16</a:t>
            </a:fld>
            <a:r>
              <a:rPr lang="en-US" altLang="zh-TW" smtClean="0">
                <a:latin typeface="Arial" charset="0"/>
              </a:rPr>
              <a:t>07/16/96</a:t>
            </a:r>
            <a:endParaRPr lang="en-US" altLang="zh-TW" sz="1100" smtClean="0">
              <a:latin typeface="Arial" charset="0"/>
            </a:endParaRPr>
          </a:p>
        </p:txBody>
      </p:sp>
      <p:sp>
        <p:nvSpPr>
          <p:cNvPr id="15365" name="頁尾版面配置區 5"/>
          <p:cNvSpPr>
            <a:spLocks noGrp="1"/>
          </p:cNvSpPr>
          <p:nvPr>
            <p:ph type="ftr" sz="quarter" idx="4"/>
          </p:nvPr>
        </p:nvSpPr>
        <p:spPr>
          <a:noFill/>
        </p:spPr>
        <p:txBody>
          <a:bodyPr/>
          <a:lstStyle/>
          <a:p>
            <a:r>
              <a:rPr lang="en-US" altLang="zh-TW" smtClean="0">
                <a:latin typeface="Arial" charset="0"/>
              </a:rPr>
              <a:t>*</a:t>
            </a:r>
            <a:endParaRPr lang="en-US" altLang="zh-TW" sz="1100" smtClean="0">
              <a:latin typeface="Arial" charset="0"/>
            </a:endParaRPr>
          </a:p>
        </p:txBody>
      </p:sp>
      <p:sp>
        <p:nvSpPr>
          <p:cNvPr id="15366" name="投影片編號版面配置區 6"/>
          <p:cNvSpPr>
            <a:spLocks noGrp="1"/>
          </p:cNvSpPr>
          <p:nvPr>
            <p:ph type="sldNum" sz="quarter" idx="5"/>
          </p:nvPr>
        </p:nvSpPr>
        <p:spPr>
          <a:noFill/>
        </p:spPr>
        <p:txBody>
          <a:bodyPr/>
          <a:lstStyle/>
          <a:p>
            <a:fld id="{8B600413-8DAC-4369-8535-39EC9D593D6A}" type="slidenum">
              <a:rPr lang="zh-TW" altLang="en-US" smtClean="0">
                <a:latin typeface="Arial" charset="0"/>
              </a:rPr>
              <a:pPr/>
              <a:t>2</a:t>
            </a:fld>
            <a:r>
              <a:rPr lang="en-US" altLang="zh-TW" smtClean="0">
                <a:latin typeface="Arial" charset="0"/>
              </a:rPr>
              <a:t>##</a:t>
            </a:r>
            <a:endParaRPr lang="en-US" altLang="zh-TW" sz="1100" smtClean="0">
              <a:latin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頁首版面配置區 3"/>
          <p:cNvSpPr>
            <a:spLocks noGrp="1"/>
          </p:cNvSpPr>
          <p:nvPr>
            <p:ph type="hdr" sz="quarter" idx="10"/>
          </p:nvPr>
        </p:nvSpPr>
        <p:spPr/>
        <p:txBody>
          <a:bodyPr/>
          <a:lstStyle/>
          <a:p>
            <a:pPr>
              <a:defRPr/>
            </a:pPr>
            <a:r>
              <a:rPr lang="en-US" altLang="zh-TW" smtClean="0"/>
              <a:t>*</a:t>
            </a:r>
            <a:endParaRPr lang="en-US" altLang="zh-TW" sz="1100"/>
          </a:p>
        </p:txBody>
      </p:sp>
      <p:sp>
        <p:nvSpPr>
          <p:cNvPr id="5" name="日期版面配置區 4"/>
          <p:cNvSpPr>
            <a:spLocks noGrp="1"/>
          </p:cNvSpPr>
          <p:nvPr>
            <p:ph type="dt" idx="11"/>
          </p:nvPr>
        </p:nvSpPr>
        <p:spPr/>
        <p:txBody>
          <a:bodyPr/>
          <a:lstStyle/>
          <a:p>
            <a:pPr>
              <a:defRPr/>
            </a:pPr>
            <a:fld id="{0E44C3FB-9908-4124-8AE8-3F4E77A29F29}" type="datetime1">
              <a:rPr lang="zh-TW" altLang="en-US" smtClean="0"/>
              <a:pPr>
                <a:defRPr/>
              </a:pPr>
              <a:t>2017/5/16</a:t>
            </a:fld>
            <a:r>
              <a:rPr lang="en-US" altLang="zh-TW" smtClean="0"/>
              <a:t>07/16/96</a:t>
            </a:r>
            <a:endParaRPr lang="en-US" altLang="zh-TW" sz="1100"/>
          </a:p>
        </p:txBody>
      </p:sp>
      <p:sp>
        <p:nvSpPr>
          <p:cNvPr id="6" name="頁尾版面配置區 5"/>
          <p:cNvSpPr>
            <a:spLocks noGrp="1"/>
          </p:cNvSpPr>
          <p:nvPr>
            <p:ph type="ftr" sz="quarter" idx="12"/>
          </p:nvPr>
        </p:nvSpPr>
        <p:spPr/>
        <p:txBody>
          <a:bodyPr/>
          <a:lstStyle/>
          <a:p>
            <a:pPr>
              <a:defRPr/>
            </a:pPr>
            <a:r>
              <a:rPr lang="en-US" altLang="zh-TW" smtClean="0"/>
              <a:t>*</a:t>
            </a:r>
            <a:endParaRPr lang="en-US" altLang="zh-TW" sz="1100"/>
          </a:p>
        </p:txBody>
      </p:sp>
      <p:sp>
        <p:nvSpPr>
          <p:cNvPr id="7" name="投影片編號版面配置區 6"/>
          <p:cNvSpPr>
            <a:spLocks noGrp="1"/>
          </p:cNvSpPr>
          <p:nvPr>
            <p:ph type="sldNum" sz="quarter" idx="13"/>
          </p:nvPr>
        </p:nvSpPr>
        <p:spPr/>
        <p:txBody>
          <a:bodyPr/>
          <a:lstStyle/>
          <a:p>
            <a:pPr>
              <a:defRPr/>
            </a:pPr>
            <a:fld id="{FAA91BAB-6428-40A0-8041-E54B0EA1D508}" type="slidenum">
              <a:rPr lang="zh-TW" altLang="en-US" smtClean="0"/>
              <a:pPr>
                <a:defRPr/>
              </a:pPr>
              <a:t>3</a:t>
            </a:fld>
            <a:r>
              <a:rPr lang="en-US" altLang="zh-TW" smtClean="0"/>
              <a:t>##</a:t>
            </a:r>
            <a:endParaRPr lang="en-US" altLang="zh-TW" sz="110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頁首版面配置區 3"/>
          <p:cNvSpPr>
            <a:spLocks noGrp="1"/>
          </p:cNvSpPr>
          <p:nvPr>
            <p:ph type="hdr" sz="quarter" idx="10"/>
          </p:nvPr>
        </p:nvSpPr>
        <p:spPr/>
        <p:txBody>
          <a:bodyPr/>
          <a:lstStyle/>
          <a:p>
            <a:pPr>
              <a:defRPr/>
            </a:pPr>
            <a:r>
              <a:rPr lang="en-US" altLang="zh-TW" smtClean="0"/>
              <a:t>*</a:t>
            </a:r>
            <a:endParaRPr lang="en-US" altLang="zh-TW" sz="1100"/>
          </a:p>
        </p:txBody>
      </p:sp>
      <p:sp>
        <p:nvSpPr>
          <p:cNvPr id="5" name="日期版面配置區 4"/>
          <p:cNvSpPr>
            <a:spLocks noGrp="1"/>
          </p:cNvSpPr>
          <p:nvPr>
            <p:ph type="dt" idx="11"/>
          </p:nvPr>
        </p:nvSpPr>
        <p:spPr/>
        <p:txBody>
          <a:bodyPr/>
          <a:lstStyle/>
          <a:p>
            <a:pPr>
              <a:defRPr/>
            </a:pPr>
            <a:fld id="{0E44C3FB-9908-4124-8AE8-3F4E77A29F29}" type="datetime1">
              <a:rPr lang="zh-TW" altLang="en-US" smtClean="0"/>
              <a:pPr>
                <a:defRPr/>
              </a:pPr>
              <a:t>2017/5/16</a:t>
            </a:fld>
            <a:r>
              <a:rPr lang="en-US" altLang="zh-TW" smtClean="0"/>
              <a:t>07/16/96</a:t>
            </a:r>
            <a:endParaRPr lang="en-US" altLang="zh-TW" sz="1100"/>
          </a:p>
        </p:txBody>
      </p:sp>
      <p:sp>
        <p:nvSpPr>
          <p:cNvPr id="6" name="頁尾版面配置區 5"/>
          <p:cNvSpPr>
            <a:spLocks noGrp="1"/>
          </p:cNvSpPr>
          <p:nvPr>
            <p:ph type="ftr" sz="quarter" idx="12"/>
          </p:nvPr>
        </p:nvSpPr>
        <p:spPr/>
        <p:txBody>
          <a:bodyPr/>
          <a:lstStyle/>
          <a:p>
            <a:pPr>
              <a:defRPr/>
            </a:pPr>
            <a:r>
              <a:rPr lang="en-US" altLang="zh-TW" smtClean="0"/>
              <a:t>*</a:t>
            </a:r>
            <a:endParaRPr lang="en-US" altLang="zh-TW" sz="1100"/>
          </a:p>
        </p:txBody>
      </p:sp>
      <p:sp>
        <p:nvSpPr>
          <p:cNvPr id="7" name="投影片編號版面配置區 6"/>
          <p:cNvSpPr>
            <a:spLocks noGrp="1"/>
          </p:cNvSpPr>
          <p:nvPr>
            <p:ph type="sldNum" sz="quarter" idx="13"/>
          </p:nvPr>
        </p:nvSpPr>
        <p:spPr/>
        <p:txBody>
          <a:bodyPr/>
          <a:lstStyle/>
          <a:p>
            <a:pPr>
              <a:defRPr/>
            </a:pPr>
            <a:fld id="{FAA91BAB-6428-40A0-8041-E54B0EA1D508}" type="slidenum">
              <a:rPr lang="zh-TW" altLang="en-US" smtClean="0"/>
              <a:pPr>
                <a:defRPr/>
              </a:pPr>
              <a:t>4</a:t>
            </a:fld>
            <a:r>
              <a:rPr lang="en-US" altLang="zh-TW" smtClean="0"/>
              <a:t>##</a:t>
            </a:r>
            <a:endParaRPr lang="en-US" altLang="zh-TW" sz="110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頁首版面配置區 3"/>
          <p:cNvSpPr>
            <a:spLocks noGrp="1"/>
          </p:cNvSpPr>
          <p:nvPr>
            <p:ph type="hdr" sz="quarter" idx="10"/>
          </p:nvPr>
        </p:nvSpPr>
        <p:spPr/>
        <p:txBody>
          <a:bodyPr/>
          <a:lstStyle/>
          <a:p>
            <a:pPr>
              <a:defRPr/>
            </a:pPr>
            <a:r>
              <a:rPr lang="en-US" altLang="zh-TW" smtClean="0"/>
              <a:t>*</a:t>
            </a:r>
            <a:endParaRPr lang="en-US" altLang="zh-TW" sz="1100"/>
          </a:p>
        </p:txBody>
      </p:sp>
      <p:sp>
        <p:nvSpPr>
          <p:cNvPr id="5" name="日期版面配置區 4"/>
          <p:cNvSpPr>
            <a:spLocks noGrp="1"/>
          </p:cNvSpPr>
          <p:nvPr>
            <p:ph type="dt" idx="11"/>
          </p:nvPr>
        </p:nvSpPr>
        <p:spPr/>
        <p:txBody>
          <a:bodyPr/>
          <a:lstStyle/>
          <a:p>
            <a:pPr>
              <a:defRPr/>
            </a:pPr>
            <a:fld id="{0E44C3FB-9908-4124-8AE8-3F4E77A29F29}" type="datetime1">
              <a:rPr lang="zh-TW" altLang="en-US" smtClean="0"/>
              <a:pPr>
                <a:defRPr/>
              </a:pPr>
              <a:t>2017/5/16</a:t>
            </a:fld>
            <a:r>
              <a:rPr lang="en-US" altLang="zh-TW" smtClean="0"/>
              <a:t>07/16/96</a:t>
            </a:r>
            <a:endParaRPr lang="en-US" altLang="zh-TW" sz="1100"/>
          </a:p>
        </p:txBody>
      </p:sp>
      <p:sp>
        <p:nvSpPr>
          <p:cNvPr id="6" name="頁尾版面配置區 5"/>
          <p:cNvSpPr>
            <a:spLocks noGrp="1"/>
          </p:cNvSpPr>
          <p:nvPr>
            <p:ph type="ftr" sz="quarter" idx="12"/>
          </p:nvPr>
        </p:nvSpPr>
        <p:spPr/>
        <p:txBody>
          <a:bodyPr/>
          <a:lstStyle/>
          <a:p>
            <a:pPr>
              <a:defRPr/>
            </a:pPr>
            <a:r>
              <a:rPr lang="en-US" altLang="zh-TW" smtClean="0"/>
              <a:t>*</a:t>
            </a:r>
            <a:endParaRPr lang="en-US" altLang="zh-TW" sz="1100"/>
          </a:p>
        </p:txBody>
      </p:sp>
      <p:sp>
        <p:nvSpPr>
          <p:cNvPr id="7" name="投影片編號版面配置區 6"/>
          <p:cNvSpPr>
            <a:spLocks noGrp="1"/>
          </p:cNvSpPr>
          <p:nvPr>
            <p:ph type="sldNum" sz="quarter" idx="13"/>
          </p:nvPr>
        </p:nvSpPr>
        <p:spPr/>
        <p:txBody>
          <a:bodyPr/>
          <a:lstStyle/>
          <a:p>
            <a:pPr>
              <a:defRPr/>
            </a:pPr>
            <a:fld id="{FAA91BAB-6428-40A0-8041-E54B0EA1D508}" type="slidenum">
              <a:rPr lang="zh-TW" altLang="en-US" smtClean="0"/>
              <a:pPr>
                <a:defRPr/>
              </a:pPr>
              <a:t>5</a:t>
            </a:fld>
            <a:r>
              <a:rPr lang="en-US" altLang="zh-TW" smtClean="0"/>
              <a:t>##</a:t>
            </a:r>
            <a:endParaRPr lang="en-US" altLang="zh-TW" sz="110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頁首版面配置區 3"/>
          <p:cNvSpPr>
            <a:spLocks noGrp="1"/>
          </p:cNvSpPr>
          <p:nvPr>
            <p:ph type="hdr" sz="quarter" idx="10"/>
          </p:nvPr>
        </p:nvSpPr>
        <p:spPr/>
        <p:txBody>
          <a:bodyPr/>
          <a:lstStyle/>
          <a:p>
            <a:pPr>
              <a:defRPr/>
            </a:pPr>
            <a:r>
              <a:rPr lang="en-US" altLang="zh-TW" smtClean="0"/>
              <a:t>*</a:t>
            </a:r>
            <a:endParaRPr lang="en-US" altLang="zh-TW" sz="1100"/>
          </a:p>
        </p:txBody>
      </p:sp>
      <p:sp>
        <p:nvSpPr>
          <p:cNvPr id="5" name="日期版面配置區 4"/>
          <p:cNvSpPr>
            <a:spLocks noGrp="1"/>
          </p:cNvSpPr>
          <p:nvPr>
            <p:ph type="dt" idx="11"/>
          </p:nvPr>
        </p:nvSpPr>
        <p:spPr/>
        <p:txBody>
          <a:bodyPr/>
          <a:lstStyle/>
          <a:p>
            <a:pPr>
              <a:defRPr/>
            </a:pPr>
            <a:fld id="{0E44C3FB-9908-4124-8AE8-3F4E77A29F29}" type="datetime1">
              <a:rPr lang="zh-TW" altLang="en-US" smtClean="0"/>
              <a:pPr>
                <a:defRPr/>
              </a:pPr>
              <a:t>2017/5/16</a:t>
            </a:fld>
            <a:r>
              <a:rPr lang="en-US" altLang="zh-TW" smtClean="0"/>
              <a:t>07/16/96</a:t>
            </a:r>
            <a:endParaRPr lang="en-US" altLang="zh-TW" sz="1100"/>
          </a:p>
        </p:txBody>
      </p:sp>
      <p:sp>
        <p:nvSpPr>
          <p:cNvPr id="6" name="頁尾版面配置區 5"/>
          <p:cNvSpPr>
            <a:spLocks noGrp="1"/>
          </p:cNvSpPr>
          <p:nvPr>
            <p:ph type="ftr" sz="quarter" idx="12"/>
          </p:nvPr>
        </p:nvSpPr>
        <p:spPr/>
        <p:txBody>
          <a:bodyPr/>
          <a:lstStyle/>
          <a:p>
            <a:pPr>
              <a:defRPr/>
            </a:pPr>
            <a:r>
              <a:rPr lang="en-US" altLang="zh-TW" smtClean="0"/>
              <a:t>*</a:t>
            </a:r>
            <a:endParaRPr lang="en-US" altLang="zh-TW" sz="1100"/>
          </a:p>
        </p:txBody>
      </p:sp>
      <p:sp>
        <p:nvSpPr>
          <p:cNvPr id="7" name="投影片編號版面配置區 6"/>
          <p:cNvSpPr>
            <a:spLocks noGrp="1"/>
          </p:cNvSpPr>
          <p:nvPr>
            <p:ph type="sldNum" sz="quarter" idx="13"/>
          </p:nvPr>
        </p:nvSpPr>
        <p:spPr/>
        <p:txBody>
          <a:bodyPr/>
          <a:lstStyle/>
          <a:p>
            <a:pPr>
              <a:defRPr/>
            </a:pPr>
            <a:fld id="{FAA91BAB-6428-40A0-8041-E54B0EA1D508}" type="slidenum">
              <a:rPr lang="zh-TW" altLang="en-US" smtClean="0"/>
              <a:pPr>
                <a:defRPr/>
              </a:pPr>
              <a:t>6</a:t>
            </a:fld>
            <a:r>
              <a:rPr lang="en-US" altLang="zh-TW" smtClean="0"/>
              <a:t>##</a:t>
            </a:r>
            <a:endParaRPr lang="en-US" altLang="zh-TW" sz="110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投影片圖像版面配置區 1"/>
          <p:cNvSpPr>
            <a:spLocks noGrp="1" noRot="1" noChangeAspect="1"/>
          </p:cNvSpPr>
          <p:nvPr>
            <p:ph type="sldImg"/>
          </p:nvPr>
        </p:nvSpPr>
        <p:spPr>
          <a:ln/>
        </p:spPr>
      </p:sp>
      <p:sp>
        <p:nvSpPr>
          <p:cNvPr id="31746" name="備忘稿版面配置區 2"/>
          <p:cNvSpPr>
            <a:spLocks noGrp="1"/>
          </p:cNvSpPr>
          <p:nvPr>
            <p:ph type="body" idx="1"/>
          </p:nvPr>
        </p:nvSpPr>
        <p:spPr>
          <a:noFill/>
          <a:ln/>
        </p:spPr>
        <p:txBody>
          <a:bodyPr/>
          <a:lstStyle/>
          <a:p>
            <a:endParaRPr lang="zh-TW" altLang="en-US" smtClean="0">
              <a:ea typeface="新細明體" charset="-120"/>
            </a:endParaRPr>
          </a:p>
        </p:txBody>
      </p:sp>
      <p:sp>
        <p:nvSpPr>
          <p:cNvPr id="31747" name="頁首版面配置區 3"/>
          <p:cNvSpPr txBox="1">
            <a:spLocks noGrp="1"/>
          </p:cNvSpPr>
          <p:nvPr/>
        </p:nvSpPr>
        <p:spPr bwMode="auto">
          <a:xfrm>
            <a:off x="0" y="0"/>
            <a:ext cx="2946400" cy="492125"/>
          </a:xfrm>
          <a:prstGeom prst="rect">
            <a:avLst/>
          </a:prstGeom>
          <a:noFill/>
          <a:ln w="9525">
            <a:noFill/>
            <a:miter lim="800000"/>
            <a:headEnd/>
            <a:tailEnd/>
          </a:ln>
        </p:spPr>
        <p:txBody>
          <a:bodyPr lIns="18001" tIns="0" rIns="18001" bIns="0"/>
          <a:lstStyle/>
          <a:p>
            <a:pPr defTabSz="860425"/>
            <a:r>
              <a:rPr lang="en-US" altLang="zh-TW" sz="1000" b="0" i="1">
                <a:solidFill>
                  <a:schemeClr val="tx1"/>
                </a:solidFill>
                <a:ea typeface="標楷體" pitchFamily="65" charset="-120"/>
              </a:rPr>
              <a:t>*</a:t>
            </a:r>
            <a:endParaRPr lang="en-US" altLang="zh-TW" sz="1100" b="0" i="1">
              <a:solidFill>
                <a:schemeClr val="tx1"/>
              </a:solidFill>
              <a:ea typeface="標楷體" pitchFamily="65" charset="-120"/>
            </a:endParaRPr>
          </a:p>
        </p:txBody>
      </p:sp>
      <p:sp>
        <p:nvSpPr>
          <p:cNvPr id="31748" name="日期版面配置區 4"/>
          <p:cNvSpPr txBox="1">
            <a:spLocks noGrp="1"/>
          </p:cNvSpPr>
          <p:nvPr/>
        </p:nvSpPr>
        <p:spPr bwMode="auto">
          <a:xfrm>
            <a:off x="3851275" y="0"/>
            <a:ext cx="2946400" cy="492125"/>
          </a:xfrm>
          <a:prstGeom prst="rect">
            <a:avLst/>
          </a:prstGeom>
          <a:noFill/>
          <a:ln w="9525">
            <a:noFill/>
            <a:miter lim="800000"/>
            <a:headEnd/>
            <a:tailEnd/>
          </a:ln>
        </p:spPr>
        <p:txBody>
          <a:bodyPr lIns="18001" tIns="0" rIns="18001" bIns="0"/>
          <a:lstStyle/>
          <a:p>
            <a:pPr algn="r" defTabSz="860425"/>
            <a:fld id="{1328107C-CE20-4850-A834-7B4C588A3AC2}" type="datetime1">
              <a:rPr lang="zh-TW" altLang="en-US" sz="1000" b="0" i="1">
                <a:solidFill>
                  <a:schemeClr val="tx1"/>
                </a:solidFill>
                <a:ea typeface="標楷體" pitchFamily="65" charset="-120"/>
              </a:rPr>
              <a:pPr algn="r" defTabSz="860425"/>
              <a:t>2017/5/16</a:t>
            </a:fld>
            <a:r>
              <a:rPr lang="en-US" altLang="zh-TW" sz="1000" b="0" i="1">
                <a:solidFill>
                  <a:schemeClr val="tx1"/>
                </a:solidFill>
                <a:ea typeface="標楷體" pitchFamily="65" charset="-120"/>
              </a:rPr>
              <a:t>07/16/96</a:t>
            </a:r>
            <a:endParaRPr lang="en-US" altLang="zh-TW" sz="1100" b="0" i="1">
              <a:solidFill>
                <a:schemeClr val="tx1"/>
              </a:solidFill>
              <a:ea typeface="標楷體" pitchFamily="65" charset="-120"/>
            </a:endParaRPr>
          </a:p>
        </p:txBody>
      </p:sp>
      <p:sp>
        <p:nvSpPr>
          <p:cNvPr id="31749" name="頁尾版面配置區 5"/>
          <p:cNvSpPr txBox="1">
            <a:spLocks noGrp="1"/>
          </p:cNvSpPr>
          <p:nvPr/>
        </p:nvSpPr>
        <p:spPr bwMode="auto">
          <a:xfrm>
            <a:off x="0" y="9436103"/>
            <a:ext cx="2946400" cy="492125"/>
          </a:xfrm>
          <a:prstGeom prst="rect">
            <a:avLst/>
          </a:prstGeom>
          <a:noFill/>
          <a:ln w="9525">
            <a:noFill/>
            <a:miter lim="800000"/>
            <a:headEnd/>
            <a:tailEnd/>
          </a:ln>
        </p:spPr>
        <p:txBody>
          <a:bodyPr lIns="18001" tIns="0" rIns="18001" bIns="0" anchor="b"/>
          <a:lstStyle/>
          <a:p>
            <a:pPr defTabSz="860425"/>
            <a:r>
              <a:rPr lang="en-US" altLang="zh-TW" sz="1000" b="0" i="1">
                <a:solidFill>
                  <a:schemeClr val="tx1"/>
                </a:solidFill>
                <a:ea typeface="標楷體" pitchFamily="65" charset="-120"/>
              </a:rPr>
              <a:t>*</a:t>
            </a:r>
            <a:endParaRPr lang="en-US" altLang="zh-TW" sz="1100" b="0" i="1">
              <a:solidFill>
                <a:schemeClr val="tx1"/>
              </a:solidFill>
              <a:ea typeface="標楷體" pitchFamily="65" charset="-120"/>
            </a:endParaRPr>
          </a:p>
        </p:txBody>
      </p:sp>
      <p:sp>
        <p:nvSpPr>
          <p:cNvPr id="31750" name="投影片編號版面配置區 6"/>
          <p:cNvSpPr txBox="1">
            <a:spLocks noGrp="1"/>
          </p:cNvSpPr>
          <p:nvPr/>
        </p:nvSpPr>
        <p:spPr bwMode="auto">
          <a:xfrm>
            <a:off x="3851275" y="9436103"/>
            <a:ext cx="2946400" cy="492125"/>
          </a:xfrm>
          <a:prstGeom prst="rect">
            <a:avLst/>
          </a:prstGeom>
          <a:noFill/>
          <a:ln w="9525">
            <a:noFill/>
            <a:miter lim="800000"/>
            <a:headEnd/>
            <a:tailEnd/>
          </a:ln>
        </p:spPr>
        <p:txBody>
          <a:bodyPr lIns="18001" tIns="0" rIns="18001" bIns="0" anchor="b"/>
          <a:lstStyle/>
          <a:p>
            <a:pPr algn="r" defTabSz="860425"/>
            <a:fld id="{14EBF7D5-298F-433F-A61B-0B8C2EF4C7D0}" type="slidenum">
              <a:rPr lang="zh-TW" altLang="en-US" sz="1000" b="0" i="1">
                <a:solidFill>
                  <a:schemeClr val="tx1"/>
                </a:solidFill>
                <a:ea typeface="標楷體" pitchFamily="65" charset="-120"/>
              </a:rPr>
              <a:pPr algn="r" defTabSz="860425"/>
              <a:t>7</a:t>
            </a:fld>
            <a:r>
              <a:rPr lang="en-US" altLang="zh-TW" sz="1000" b="0" i="1">
                <a:solidFill>
                  <a:schemeClr val="tx1"/>
                </a:solidFill>
                <a:ea typeface="標楷體" pitchFamily="65" charset="-120"/>
              </a:rPr>
              <a:t>##</a:t>
            </a:r>
            <a:endParaRPr lang="en-US" altLang="zh-TW" sz="1100" b="0" i="1">
              <a:solidFill>
                <a:schemeClr val="tx1"/>
              </a:solidFill>
              <a:ea typeface="標楷體" pitchFamily="65" charset="-12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8" name="投影片圖像版面配置區 1"/>
          <p:cNvSpPr>
            <a:spLocks noGrp="1" noRot="1" noChangeAspect="1" noTextEdit="1"/>
          </p:cNvSpPr>
          <p:nvPr>
            <p:ph type="sldImg"/>
          </p:nvPr>
        </p:nvSpPr>
        <p:spPr>
          <a:ln/>
        </p:spPr>
      </p:sp>
      <p:sp>
        <p:nvSpPr>
          <p:cNvPr id="290819" name="備忘稿版面配置區 2"/>
          <p:cNvSpPr>
            <a:spLocks noGrp="1"/>
          </p:cNvSpPr>
          <p:nvPr>
            <p:ph type="body" idx="1"/>
          </p:nvPr>
        </p:nvSpPr>
        <p:spPr>
          <a:noFill/>
          <a:ln/>
        </p:spPr>
        <p:txBody>
          <a:bodyPr/>
          <a:lstStyle/>
          <a:p>
            <a:endParaRPr lang="zh-TW" altLang="en-US" smtClean="0">
              <a:ea typeface="新細明體" charset="-120"/>
            </a:endParaRPr>
          </a:p>
        </p:txBody>
      </p:sp>
      <p:sp>
        <p:nvSpPr>
          <p:cNvPr id="290820" name="頁首版面配置區 3"/>
          <p:cNvSpPr txBox="1">
            <a:spLocks noGrp="1"/>
          </p:cNvSpPr>
          <p:nvPr/>
        </p:nvSpPr>
        <p:spPr bwMode="auto">
          <a:xfrm>
            <a:off x="0" y="0"/>
            <a:ext cx="2946400" cy="492125"/>
          </a:xfrm>
          <a:prstGeom prst="rect">
            <a:avLst/>
          </a:prstGeom>
          <a:noFill/>
          <a:ln w="9525">
            <a:noFill/>
            <a:miter lim="800000"/>
            <a:headEnd/>
            <a:tailEnd/>
          </a:ln>
        </p:spPr>
        <p:txBody>
          <a:bodyPr lIns="18001" tIns="0" rIns="18001" bIns="0"/>
          <a:lstStyle/>
          <a:p>
            <a:pPr defTabSz="860425"/>
            <a:r>
              <a:rPr lang="en-US" altLang="zh-TW" sz="1000" b="0" i="1">
                <a:solidFill>
                  <a:schemeClr val="tx1"/>
                </a:solidFill>
                <a:ea typeface="標楷體" pitchFamily="65" charset="-120"/>
              </a:rPr>
              <a:t>*</a:t>
            </a:r>
            <a:endParaRPr lang="en-US" altLang="zh-TW" sz="1100" b="0" i="1">
              <a:solidFill>
                <a:schemeClr val="tx1"/>
              </a:solidFill>
              <a:ea typeface="標楷體" pitchFamily="65" charset="-120"/>
            </a:endParaRPr>
          </a:p>
        </p:txBody>
      </p:sp>
      <p:sp>
        <p:nvSpPr>
          <p:cNvPr id="290821" name="日期版面配置區 4"/>
          <p:cNvSpPr txBox="1">
            <a:spLocks noGrp="1"/>
          </p:cNvSpPr>
          <p:nvPr/>
        </p:nvSpPr>
        <p:spPr bwMode="auto">
          <a:xfrm>
            <a:off x="3851275" y="0"/>
            <a:ext cx="2946400" cy="492125"/>
          </a:xfrm>
          <a:prstGeom prst="rect">
            <a:avLst/>
          </a:prstGeom>
          <a:noFill/>
          <a:ln w="9525">
            <a:noFill/>
            <a:miter lim="800000"/>
            <a:headEnd/>
            <a:tailEnd/>
          </a:ln>
        </p:spPr>
        <p:txBody>
          <a:bodyPr lIns="18001" tIns="0" rIns="18001" bIns="0"/>
          <a:lstStyle/>
          <a:p>
            <a:pPr algn="r" defTabSz="860425"/>
            <a:fld id="{3DA7F342-090E-4EEC-8AAA-B6A28B730452}" type="datetime1">
              <a:rPr lang="zh-TW" altLang="en-US" sz="1000" b="0" i="1">
                <a:solidFill>
                  <a:schemeClr val="tx1"/>
                </a:solidFill>
                <a:ea typeface="標楷體" pitchFamily="65" charset="-120"/>
              </a:rPr>
              <a:pPr algn="r" defTabSz="860425"/>
              <a:t>2017/5/16</a:t>
            </a:fld>
            <a:r>
              <a:rPr lang="en-US" altLang="zh-TW" sz="1000" b="0" i="1">
                <a:solidFill>
                  <a:schemeClr val="tx1"/>
                </a:solidFill>
                <a:ea typeface="標楷體" pitchFamily="65" charset="-120"/>
              </a:rPr>
              <a:t>07/16/96</a:t>
            </a:r>
            <a:endParaRPr lang="en-US" altLang="zh-TW" sz="1100" b="0" i="1">
              <a:solidFill>
                <a:schemeClr val="tx1"/>
              </a:solidFill>
              <a:ea typeface="標楷體" pitchFamily="65" charset="-120"/>
            </a:endParaRPr>
          </a:p>
        </p:txBody>
      </p:sp>
      <p:sp>
        <p:nvSpPr>
          <p:cNvPr id="290822" name="頁尾版面配置區 5"/>
          <p:cNvSpPr txBox="1">
            <a:spLocks noGrp="1"/>
          </p:cNvSpPr>
          <p:nvPr/>
        </p:nvSpPr>
        <p:spPr bwMode="auto">
          <a:xfrm>
            <a:off x="0" y="9436103"/>
            <a:ext cx="2946400" cy="492125"/>
          </a:xfrm>
          <a:prstGeom prst="rect">
            <a:avLst/>
          </a:prstGeom>
          <a:noFill/>
          <a:ln w="9525">
            <a:noFill/>
            <a:miter lim="800000"/>
            <a:headEnd/>
            <a:tailEnd/>
          </a:ln>
        </p:spPr>
        <p:txBody>
          <a:bodyPr lIns="18001" tIns="0" rIns="18001" bIns="0" anchor="b"/>
          <a:lstStyle/>
          <a:p>
            <a:pPr defTabSz="860425"/>
            <a:r>
              <a:rPr lang="en-US" altLang="zh-TW" sz="1000" b="0" i="1">
                <a:solidFill>
                  <a:schemeClr val="tx1"/>
                </a:solidFill>
                <a:ea typeface="標楷體" pitchFamily="65" charset="-120"/>
              </a:rPr>
              <a:t>*</a:t>
            </a:r>
            <a:endParaRPr lang="en-US" altLang="zh-TW" sz="1100" b="0" i="1">
              <a:solidFill>
                <a:schemeClr val="tx1"/>
              </a:solidFill>
              <a:ea typeface="標楷體" pitchFamily="65" charset="-120"/>
            </a:endParaRPr>
          </a:p>
        </p:txBody>
      </p:sp>
      <p:sp>
        <p:nvSpPr>
          <p:cNvPr id="290823" name="投影片編號版面配置區 6"/>
          <p:cNvSpPr txBox="1">
            <a:spLocks noGrp="1"/>
          </p:cNvSpPr>
          <p:nvPr/>
        </p:nvSpPr>
        <p:spPr bwMode="auto">
          <a:xfrm>
            <a:off x="3851275" y="9436103"/>
            <a:ext cx="2946400" cy="492125"/>
          </a:xfrm>
          <a:prstGeom prst="rect">
            <a:avLst/>
          </a:prstGeom>
          <a:noFill/>
          <a:ln w="9525">
            <a:noFill/>
            <a:miter lim="800000"/>
            <a:headEnd/>
            <a:tailEnd/>
          </a:ln>
        </p:spPr>
        <p:txBody>
          <a:bodyPr lIns="18001" tIns="0" rIns="18001" bIns="0" anchor="b"/>
          <a:lstStyle/>
          <a:p>
            <a:pPr algn="r" defTabSz="860425"/>
            <a:fld id="{D518F872-A14E-4FEF-9682-B22E64BEA607}" type="slidenum">
              <a:rPr lang="zh-TW" altLang="en-US" sz="1000" b="0" i="1">
                <a:solidFill>
                  <a:schemeClr val="tx1"/>
                </a:solidFill>
                <a:ea typeface="標楷體" pitchFamily="65" charset="-120"/>
              </a:rPr>
              <a:pPr algn="r" defTabSz="860425"/>
              <a:t>8</a:t>
            </a:fld>
            <a:r>
              <a:rPr lang="en-US" altLang="zh-TW" sz="1000" b="0" i="1">
                <a:solidFill>
                  <a:schemeClr val="tx1"/>
                </a:solidFill>
                <a:ea typeface="標楷體" pitchFamily="65" charset="-120"/>
              </a:rPr>
              <a:t>##</a:t>
            </a:r>
            <a:endParaRPr lang="en-US" altLang="zh-TW" sz="1100" b="0" i="1">
              <a:solidFill>
                <a:schemeClr val="tx1"/>
              </a:solidFill>
              <a:ea typeface="標楷體" pitchFamily="65" charset="-12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0946" name="Rectangle 2"/>
          <p:cNvSpPr>
            <a:spLocks noGrp="1" noRot="1" noChangeAspect="1" noChangeArrowheads="1" noTextEdit="1"/>
          </p:cNvSpPr>
          <p:nvPr>
            <p:ph type="sldImg"/>
          </p:nvPr>
        </p:nvSpPr>
        <p:spPr>
          <a:ln/>
        </p:spPr>
      </p:sp>
      <p:sp>
        <p:nvSpPr>
          <p:cNvPr id="210947" name="Rectangle 3"/>
          <p:cNvSpPr>
            <a:spLocks noGrp="1" noChangeArrowheads="1"/>
          </p:cNvSpPr>
          <p:nvPr>
            <p:ph type="body" idx="1"/>
          </p:nvPr>
        </p:nvSpPr>
        <p:spPr>
          <a:noFill/>
          <a:ln/>
        </p:spPr>
        <p:txBody>
          <a:bodyPr/>
          <a:lstStyle/>
          <a:p>
            <a:endParaRPr lang="zh-TW" altLang="en-US" smtClean="0">
              <a:ea typeface="新細明體" charset="-12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頁首版面配置區 3"/>
          <p:cNvSpPr>
            <a:spLocks noGrp="1"/>
          </p:cNvSpPr>
          <p:nvPr>
            <p:ph type="hdr" sz="quarter" idx="10"/>
          </p:nvPr>
        </p:nvSpPr>
        <p:spPr/>
        <p:txBody>
          <a:bodyPr/>
          <a:lstStyle/>
          <a:p>
            <a:pPr>
              <a:defRPr/>
            </a:pPr>
            <a:r>
              <a:rPr lang="en-US" altLang="zh-TW" smtClean="0"/>
              <a:t>*</a:t>
            </a:r>
            <a:endParaRPr lang="en-US" altLang="zh-TW" sz="1100"/>
          </a:p>
        </p:txBody>
      </p:sp>
      <p:sp>
        <p:nvSpPr>
          <p:cNvPr id="5" name="日期版面配置區 4"/>
          <p:cNvSpPr>
            <a:spLocks noGrp="1"/>
          </p:cNvSpPr>
          <p:nvPr>
            <p:ph type="dt" idx="11"/>
          </p:nvPr>
        </p:nvSpPr>
        <p:spPr/>
        <p:txBody>
          <a:bodyPr/>
          <a:lstStyle/>
          <a:p>
            <a:pPr>
              <a:defRPr/>
            </a:pPr>
            <a:fld id="{52D4D49A-0471-4EC7-B30C-0211396AA0E9}" type="datetime1">
              <a:rPr lang="zh-TW" altLang="en-US" smtClean="0"/>
              <a:pPr>
                <a:defRPr/>
              </a:pPr>
              <a:t>2017/5/16</a:t>
            </a:fld>
            <a:r>
              <a:rPr lang="en-US" altLang="zh-TW" smtClean="0"/>
              <a:t>07/16/96</a:t>
            </a:r>
            <a:endParaRPr lang="en-US" altLang="zh-TW" sz="1100"/>
          </a:p>
        </p:txBody>
      </p:sp>
      <p:sp>
        <p:nvSpPr>
          <p:cNvPr id="6" name="頁尾版面配置區 5"/>
          <p:cNvSpPr>
            <a:spLocks noGrp="1"/>
          </p:cNvSpPr>
          <p:nvPr>
            <p:ph type="ftr" sz="quarter" idx="12"/>
          </p:nvPr>
        </p:nvSpPr>
        <p:spPr/>
        <p:txBody>
          <a:bodyPr/>
          <a:lstStyle/>
          <a:p>
            <a:pPr>
              <a:defRPr/>
            </a:pPr>
            <a:r>
              <a:rPr lang="en-US" altLang="zh-TW" smtClean="0"/>
              <a:t>*</a:t>
            </a:r>
            <a:endParaRPr lang="en-US" altLang="zh-TW" sz="1100"/>
          </a:p>
        </p:txBody>
      </p:sp>
      <p:sp>
        <p:nvSpPr>
          <p:cNvPr id="7" name="投影片編號版面配置區 6"/>
          <p:cNvSpPr>
            <a:spLocks noGrp="1"/>
          </p:cNvSpPr>
          <p:nvPr>
            <p:ph type="sldNum" sz="quarter" idx="13"/>
          </p:nvPr>
        </p:nvSpPr>
        <p:spPr/>
        <p:txBody>
          <a:bodyPr/>
          <a:lstStyle/>
          <a:p>
            <a:pPr>
              <a:defRPr/>
            </a:pPr>
            <a:fld id="{FAA91BAB-6428-40A0-8041-E54B0EA1D508}" type="slidenum">
              <a:rPr lang="zh-TW" altLang="en-US" smtClean="0"/>
              <a:pPr>
                <a:defRPr/>
              </a:pPr>
              <a:t>10</a:t>
            </a:fld>
            <a:r>
              <a:rPr lang="en-US" altLang="zh-TW" smtClean="0"/>
              <a:t>##</a:t>
            </a:r>
            <a:endParaRPr lang="en-US" altLang="zh-TW" sz="110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頁首版面配置區 3"/>
          <p:cNvSpPr>
            <a:spLocks noGrp="1"/>
          </p:cNvSpPr>
          <p:nvPr>
            <p:ph type="hdr" sz="quarter" idx="10"/>
          </p:nvPr>
        </p:nvSpPr>
        <p:spPr/>
        <p:txBody>
          <a:bodyPr/>
          <a:lstStyle/>
          <a:p>
            <a:pPr>
              <a:defRPr/>
            </a:pPr>
            <a:r>
              <a:rPr lang="en-US" altLang="zh-TW" smtClean="0"/>
              <a:t>*</a:t>
            </a:r>
            <a:endParaRPr lang="en-US" altLang="zh-TW" sz="1100"/>
          </a:p>
        </p:txBody>
      </p:sp>
      <p:sp>
        <p:nvSpPr>
          <p:cNvPr id="5" name="日期版面配置區 4"/>
          <p:cNvSpPr>
            <a:spLocks noGrp="1"/>
          </p:cNvSpPr>
          <p:nvPr>
            <p:ph type="dt" idx="11"/>
          </p:nvPr>
        </p:nvSpPr>
        <p:spPr/>
        <p:txBody>
          <a:bodyPr/>
          <a:lstStyle/>
          <a:p>
            <a:pPr>
              <a:defRPr/>
            </a:pPr>
            <a:fld id="{8DF6CF4F-6F79-4E9D-AE51-248ADE9C1A31}" type="datetime1">
              <a:rPr lang="zh-TW" altLang="en-US" smtClean="0"/>
              <a:pPr>
                <a:defRPr/>
              </a:pPr>
              <a:t>2017/5/16</a:t>
            </a:fld>
            <a:r>
              <a:rPr lang="en-US" altLang="zh-TW" smtClean="0"/>
              <a:t>07/16/96</a:t>
            </a:r>
            <a:endParaRPr lang="en-US" altLang="zh-TW" sz="1100"/>
          </a:p>
        </p:txBody>
      </p:sp>
      <p:sp>
        <p:nvSpPr>
          <p:cNvPr id="6" name="頁尾版面配置區 5"/>
          <p:cNvSpPr>
            <a:spLocks noGrp="1"/>
          </p:cNvSpPr>
          <p:nvPr>
            <p:ph type="ftr" sz="quarter" idx="12"/>
          </p:nvPr>
        </p:nvSpPr>
        <p:spPr/>
        <p:txBody>
          <a:bodyPr/>
          <a:lstStyle/>
          <a:p>
            <a:pPr>
              <a:defRPr/>
            </a:pPr>
            <a:r>
              <a:rPr lang="en-US" altLang="zh-TW" smtClean="0"/>
              <a:t>*</a:t>
            </a:r>
            <a:endParaRPr lang="en-US" altLang="zh-TW" sz="1100"/>
          </a:p>
        </p:txBody>
      </p:sp>
      <p:sp>
        <p:nvSpPr>
          <p:cNvPr id="7" name="投影片編號版面配置區 6"/>
          <p:cNvSpPr>
            <a:spLocks noGrp="1"/>
          </p:cNvSpPr>
          <p:nvPr>
            <p:ph type="sldNum" sz="quarter" idx="13"/>
          </p:nvPr>
        </p:nvSpPr>
        <p:spPr/>
        <p:txBody>
          <a:bodyPr/>
          <a:lstStyle/>
          <a:p>
            <a:pPr>
              <a:defRPr/>
            </a:pPr>
            <a:fld id="{FAA91BAB-6428-40A0-8041-E54B0EA1D508}" type="slidenum">
              <a:rPr lang="zh-TW" altLang="en-US" smtClean="0"/>
              <a:pPr>
                <a:defRPr/>
              </a:pPr>
              <a:t>11</a:t>
            </a:fld>
            <a:r>
              <a:rPr lang="en-US" altLang="zh-TW" smtClean="0"/>
              <a:t>##</a:t>
            </a:r>
            <a:endParaRPr lang="en-US" altLang="zh-TW" sz="110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頁首版面配置區 3"/>
          <p:cNvSpPr>
            <a:spLocks noGrp="1"/>
          </p:cNvSpPr>
          <p:nvPr>
            <p:ph type="hdr" sz="quarter" idx="10"/>
          </p:nvPr>
        </p:nvSpPr>
        <p:spPr/>
        <p:txBody>
          <a:bodyPr/>
          <a:lstStyle/>
          <a:p>
            <a:pPr>
              <a:defRPr/>
            </a:pPr>
            <a:r>
              <a:rPr lang="en-US" altLang="zh-TW" smtClean="0"/>
              <a:t>*</a:t>
            </a:r>
            <a:endParaRPr lang="en-US" altLang="zh-TW" sz="1100"/>
          </a:p>
        </p:txBody>
      </p:sp>
      <p:sp>
        <p:nvSpPr>
          <p:cNvPr id="5" name="日期版面配置區 4"/>
          <p:cNvSpPr>
            <a:spLocks noGrp="1"/>
          </p:cNvSpPr>
          <p:nvPr>
            <p:ph type="dt" idx="11"/>
          </p:nvPr>
        </p:nvSpPr>
        <p:spPr/>
        <p:txBody>
          <a:bodyPr/>
          <a:lstStyle/>
          <a:p>
            <a:pPr>
              <a:defRPr/>
            </a:pPr>
            <a:fld id="{0E44C3FB-9908-4124-8AE8-3F4E77A29F29}" type="datetime1">
              <a:rPr lang="zh-TW" altLang="en-US" smtClean="0"/>
              <a:pPr>
                <a:defRPr/>
              </a:pPr>
              <a:t>2017/5/16</a:t>
            </a:fld>
            <a:r>
              <a:rPr lang="en-US" altLang="zh-TW" smtClean="0"/>
              <a:t>07/16/96</a:t>
            </a:r>
            <a:endParaRPr lang="en-US" altLang="zh-TW" sz="1100"/>
          </a:p>
        </p:txBody>
      </p:sp>
      <p:sp>
        <p:nvSpPr>
          <p:cNvPr id="6" name="頁尾版面配置區 5"/>
          <p:cNvSpPr>
            <a:spLocks noGrp="1"/>
          </p:cNvSpPr>
          <p:nvPr>
            <p:ph type="ftr" sz="quarter" idx="12"/>
          </p:nvPr>
        </p:nvSpPr>
        <p:spPr/>
        <p:txBody>
          <a:bodyPr/>
          <a:lstStyle/>
          <a:p>
            <a:pPr>
              <a:defRPr/>
            </a:pPr>
            <a:r>
              <a:rPr lang="en-US" altLang="zh-TW" smtClean="0"/>
              <a:t>*</a:t>
            </a:r>
            <a:endParaRPr lang="en-US" altLang="zh-TW" sz="1100"/>
          </a:p>
        </p:txBody>
      </p:sp>
      <p:sp>
        <p:nvSpPr>
          <p:cNvPr id="7" name="投影片編號版面配置區 6"/>
          <p:cNvSpPr>
            <a:spLocks noGrp="1"/>
          </p:cNvSpPr>
          <p:nvPr>
            <p:ph type="sldNum" sz="quarter" idx="13"/>
          </p:nvPr>
        </p:nvSpPr>
        <p:spPr/>
        <p:txBody>
          <a:bodyPr/>
          <a:lstStyle/>
          <a:p>
            <a:pPr>
              <a:defRPr/>
            </a:pPr>
            <a:fld id="{FAA91BAB-6428-40A0-8041-E54B0EA1D508}" type="slidenum">
              <a:rPr lang="zh-TW" altLang="en-US" smtClean="0"/>
              <a:pPr>
                <a:defRPr/>
              </a:pPr>
              <a:t>12</a:t>
            </a:fld>
            <a:r>
              <a:rPr lang="en-US" altLang="zh-TW" smtClean="0"/>
              <a:t>##</a:t>
            </a:r>
            <a:endParaRPr lang="en-US" altLang="zh-TW" sz="110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頁首版面配置區 3"/>
          <p:cNvSpPr>
            <a:spLocks noGrp="1"/>
          </p:cNvSpPr>
          <p:nvPr>
            <p:ph type="hdr" sz="quarter" idx="10"/>
          </p:nvPr>
        </p:nvSpPr>
        <p:spPr/>
        <p:txBody>
          <a:bodyPr/>
          <a:lstStyle/>
          <a:p>
            <a:pPr>
              <a:defRPr/>
            </a:pPr>
            <a:r>
              <a:rPr lang="en-US" altLang="zh-TW" smtClean="0"/>
              <a:t>*</a:t>
            </a:r>
            <a:endParaRPr lang="en-US" altLang="zh-TW" sz="1100"/>
          </a:p>
        </p:txBody>
      </p:sp>
      <p:sp>
        <p:nvSpPr>
          <p:cNvPr id="5" name="日期版面配置區 4"/>
          <p:cNvSpPr>
            <a:spLocks noGrp="1"/>
          </p:cNvSpPr>
          <p:nvPr>
            <p:ph type="dt" idx="11"/>
          </p:nvPr>
        </p:nvSpPr>
        <p:spPr/>
        <p:txBody>
          <a:bodyPr/>
          <a:lstStyle/>
          <a:p>
            <a:pPr>
              <a:defRPr/>
            </a:pPr>
            <a:fld id="{0E44C3FB-9908-4124-8AE8-3F4E77A29F29}" type="datetime1">
              <a:rPr lang="zh-TW" altLang="en-US" smtClean="0"/>
              <a:pPr>
                <a:defRPr/>
              </a:pPr>
              <a:t>2017/5/16</a:t>
            </a:fld>
            <a:r>
              <a:rPr lang="en-US" altLang="zh-TW" smtClean="0"/>
              <a:t>07/16/96</a:t>
            </a:r>
            <a:endParaRPr lang="en-US" altLang="zh-TW" sz="1100"/>
          </a:p>
        </p:txBody>
      </p:sp>
      <p:sp>
        <p:nvSpPr>
          <p:cNvPr id="6" name="頁尾版面配置區 5"/>
          <p:cNvSpPr>
            <a:spLocks noGrp="1"/>
          </p:cNvSpPr>
          <p:nvPr>
            <p:ph type="ftr" sz="quarter" idx="12"/>
          </p:nvPr>
        </p:nvSpPr>
        <p:spPr/>
        <p:txBody>
          <a:bodyPr/>
          <a:lstStyle/>
          <a:p>
            <a:pPr>
              <a:defRPr/>
            </a:pPr>
            <a:r>
              <a:rPr lang="en-US" altLang="zh-TW" smtClean="0"/>
              <a:t>*</a:t>
            </a:r>
            <a:endParaRPr lang="en-US" altLang="zh-TW" sz="1100"/>
          </a:p>
        </p:txBody>
      </p:sp>
      <p:sp>
        <p:nvSpPr>
          <p:cNvPr id="7" name="投影片編號版面配置區 6"/>
          <p:cNvSpPr>
            <a:spLocks noGrp="1"/>
          </p:cNvSpPr>
          <p:nvPr>
            <p:ph type="sldNum" sz="quarter" idx="13"/>
          </p:nvPr>
        </p:nvSpPr>
        <p:spPr/>
        <p:txBody>
          <a:bodyPr/>
          <a:lstStyle/>
          <a:p>
            <a:pPr>
              <a:defRPr/>
            </a:pPr>
            <a:fld id="{FAA91BAB-6428-40A0-8041-E54B0EA1D508}" type="slidenum">
              <a:rPr lang="zh-TW" altLang="en-US" smtClean="0"/>
              <a:pPr>
                <a:defRPr/>
              </a:pPr>
              <a:t>13</a:t>
            </a:fld>
            <a:r>
              <a:rPr lang="en-US" altLang="zh-TW" smtClean="0"/>
              <a:t>##</a:t>
            </a:r>
            <a:endParaRPr lang="en-US" altLang="zh-TW" sz="110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頁首版面配置區 3"/>
          <p:cNvSpPr>
            <a:spLocks noGrp="1"/>
          </p:cNvSpPr>
          <p:nvPr>
            <p:ph type="hdr" sz="quarter" idx="10"/>
          </p:nvPr>
        </p:nvSpPr>
        <p:spPr/>
        <p:txBody>
          <a:bodyPr/>
          <a:lstStyle/>
          <a:p>
            <a:pPr>
              <a:defRPr/>
            </a:pPr>
            <a:r>
              <a:rPr lang="en-US" altLang="zh-TW" smtClean="0"/>
              <a:t>*</a:t>
            </a:r>
            <a:endParaRPr lang="en-US" altLang="zh-TW" sz="1100"/>
          </a:p>
        </p:txBody>
      </p:sp>
      <p:sp>
        <p:nvSpPr>
          <p:cNvPr id="5" name="日期版面配置區 4"/>
          <p:cNvSpPr>
            <a:spLocks noGrp="1"/>
          </p:cNvSpPr>
          <p:nvPr>
            <p:ph type="dt" idx="11"/>
          </p:nvPr>
        </p:nvSpPr>
        <p:spPr/>
        <p:txBody>
          <a:bodyPr/>
          <a:lstStyle/>
          <a:p>
            <a:pPr>
              <a:defRPr/>
            </a:pPr>
            <a:fld id="{0E44C3FB-9908-4124-8AE8-3F4E77A29F29}" type="datetime1">
              <a:rPr lang="zh-TW" altLang="en-US" smtClean="0"/>
              <a:pPr>
                <a:defRPr/>
              </a:pPr>
              <a:t>2017/5/16</a:t>
            </a:fld>
            <a:r>
              <a:rPr lang="en-US" altLang="zh-TW" smtClean="0"/>
              <a:t>07/16/96</a:t>
            </a:r>
            <a:endParaRPr lang="en-US" altLang="zh-TW" sz="1100"/>
          </a:p>
        </p:txBody>
      </p:sp>
      <p:sp>
        <p:nvSpPr>
          <p:cNvPr id="6" name="頁尾版面配置區 5"/>
          <p:cNvSpPr>
            <a:spLocks noGrp="1"/>
          </p:cNvSpPr>
          <p:nvPr>
            <p:ph type="ftr" sz="quarter" idx="12"/>
          </p:nvPr>
        </p:nvSpPr>
        <p:spPr/>
        <p:txBody>
          <a:bodyPr/>
          <a:lstStyle/>
          <a:p>
            <a:pPr>
              <a:defRPr/>
            </a:pPr>
            <a:r>
              <a:rPr lang="en-US" altLang="zh-TW" smtClean="0"/>
              <a:t>*</a:t>
            </a:r>
            <a:endParaRPr lang="en-US" altLang="zh-TW" sz="1100"/>
          </a:p>
        </p:txBody>
      </p:sp>
      <p:sp>
        <p:nvSpPr>
          <p:cNvPr id="7" name="投影片編號版面配置區 6"/>
          <p:cNvSpPr>
            <a:spLocks noGrp="1"/>
          </p:cNvSpPr>
          <p:nvPr>
            <p:ph type="sldNum" sz="quarter" idx="13"/>
          </p:nvPr>
        </p:nvSpPr>
        <p:spPr/>
        <p:txBody>
          <a:bodyPr/>
          <a:lstStyle/>
          <a:p>
            <a:pPr>
              <a:defRPr/>
            </a:pPr>
            <a:fld id="{FAA91BAB-6428-40A0-8041-E54B0EA1D508}" type="slidenum">
              <a:rPr lang="zh-TW" altLang="en-US" smtClean="0"/>
              <a:pPr>
                <a:defRPr/>
              </a:pPr>
              <a:t>14</a:t>
            </a:fld>
            <a:r>
              <a:rPr lang="en-US" altLang="zh-TW" smtClean="0"/>
              <a:t>##</a:t>
            </a:r>
            <a:endParaRPr lang="en-US" altLang="zh-TW" sz="110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頁首版面配置區 3"/>
          <p:cNvSpPr>
            <a:spLocks noGrp="1"/>
          </p:cNvSpPr>
          <p:nvPr>
            <p:ph type="hdr" sz="quarter" idx="10"/>
          </p:nvPr>
        </p:nvSpPr>
        <p:spPr/>
        <p:txBody>
          <a:bodyPr/>
          <a:lstStyle/>
          <a:p>
            <a:pPr>
              <a:defRPr/>
            </a:pPr>
            <a:r>
              <a:rPr lang="en-US" altLang="zh-TW" smtClean="0"/>
              <a:t>*</a:t>
            </a:r>
            <a:endParaRPr lang="en-US" altLang="zh-TW" sz="1100"/>
          </a:p>
        </p:txBody>
      </p:sp>
      <p:sp>
        <p:nvSpPr>
          <p:cNvPr id="5" name="日期版面配置區 4"/>
          <p:cNvSpPr>
            <a:spLocks noGrp="1"/>
          </p:cNvSpPr>
          <p:nvPr>
            <p:ph type="dt" idx="11"/>
          </p:nvPr>
        </p:nvSpPr>
        <p:spPr/>
        <p:txBody>
          <a:bodyPr/>
          <a:lstStyle/>
          <a:p>
            <a:pPr>
              <a:defRPr/>
            </a:pPr>
            <a:fld id="{0E44C3FB-9908-4124-8AE8-3F4E77A29F29}" type="datetime1">
              <a:rPr lang="zh-TW" altLang="en-US" smtClean="0"/>
              <a:pPr>
                <a:defRPr/>
              </a:pPr>
              <a:t>2017/5/16</a:t>
            </a:fld>
            <a:r>
              <a:rPr lang="en-US" altLang="zh-TW" smtClean="0"/>
              <a:t>07/16/96</a:t>
            </a:r>
            <a:endParaRPr lang="en-US" altLang="zh-TW" sz="1100"/>
          </a:p>
        </p:txBody>
      </p:sp>
      <p:sp>
        <p:nvSpPr>
          <p:cNvPr id="6" name="頁尾版面配置區 5"/>
          <p:cNvSpPr>
            <a:spLocks noGrp="1"/>
          </p:cNvSpPr>
          <p:nvPr>
            <p:ph type="ftr" sz="quarter" idx="12"/>
          </p:nvPr>
        </p:nvSpPr>
        <p:spPr/>
        <p:txBody>
          <a:bodyPr/>
          <a:lstStyle/>
          <a:p>
            <a:pPr>
              <a:defRPr/>
            </a:pPr>
            <a:r>
              <a:rPr lang="en-US" altLang="zh-TW" smtClean="0"/>
              <a:t>*</a:t>
            </a:r>
            <a:endParaRPr lang="en-US" altLang="zh-TW" sz="1100"/>
          </a:p>
        </p:txBody>
      </p:sp>
      <p:sp>
        <p:nvSpPr>
          <p:cNvPr id="7" name="投影片編號版面配置區 6"/>
          <p:cNvSpPr>
            <a:spLocks noGrp="1"/>
          </p:cNvSpPr>
          <p:nvPr>
            <p:ph type="sldNum" sz="quarter" idx="13"/>
          </p:nvPr>
        </p:nvSpPr>
        <p:spPr/>
        <p:txBody>
          <a:bodyPr/>
          <a:lstStyle/>
          <a:p>
            <a:pPr>
              <a:defRPr/>
            </a:pPr>
            <a:fld id="{FAA91BAB-6428-40A0-8041-E54B0EA1D508}" type="slidenum">
              <a:rPr lang="zh-TW" altLang="en-US" smtClean="0"/>
              <a:pPr>
                <a:defRPr/>
              </a:pPr>
              <a:t>15</a:t>
            </a:fld>
            <a:r>
              <a:rPr lang="en-US" altLang="zh-TW" smtClean="0"/>
              <a:t>##</a:t>
            </a:r>
            <a:endParaRPr lang="en-US" altLang="zh-TW" sz="110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投影片圖像版面配置區 1"/>
          <p:cNvSpPr>
            <a:spLocks noGrp="1" noRot="1" noChangeAspect="1"/>
          </p:cNvSpPr>
          <p:nvPr>
            <p:ph type="sldImg"/>
          </p:nvPr>
        </p:nvSpPr>
        <p:spPr/>
      </p:sp>
      <p:sp>
        <p:nvSpPr>
          <p:cNvPr id="3" name="備忘稿版面配置區 2"/>
          <p:cNvSpPr>
            <a:spLocks noGrp="1"/>
          </p:cNvSpPr>
          <p:nvPr>
            <p:ph type="body" idx="1"/>
          </p:nvPr>
        </p:nvSpPr>
        <p:spPr/>
        <p:txBody>
          <a:bodyPr>
            <a:normAutofit/>
          </a:bodyPr>
          <a:lstStyle/>
          <a:p>
            <a:endParaRPr lang="zh-TW" altLang="en-US"/>
          </a:p>
        </p:txBody>
      </p:sp>
      <p:sp>
        <p:nvSpPr>
          <p:cNvPr id="4" name="頁首版面配置區 3"/>
          <p:cNvSpPr>
            <a:spLocks noGrp="1"/>
          </p:cNvSpPr>
          <p:nvPr>
            <p:ph type="hdr" sz="quarter" idx="10"/>
          </p:nvPr>
        </p:nvSpPr>
        <p:spPr/>
        <p:txBody>
          <a:bodyPr/>
          <a:lstStyle/>
          <a:p>
            <a:pPr>
              <a:defRPr/>
            </a:pPr>
            <a:r>
              <a:rPr lang="en-US" altLang="zh-TW" smtClean="0"/>
              <a:t>*</a:t>
            </a:r>
            <a:endParaRPr lang="en-US" altLang="zh-TW" sz="1100"/>
          </a:p>
        </p:txBody>
      </p:sp>
      <p:sp>
        <p:nvSpPr>
          <p:cNvPr id="5" name="日期版面配置區 4"/>
          <p:cNvSpPr>
            <a:spLocks noGrp="1"/>
          </p:cNvSpPr>
          <p:nvPr>
            <p:ph type="dt" idx="11"/>
          </p:nvPr>
        </p:nvSpPr>
        <p:spPr/>
        <p:txBody>
          <a:bodyPr/>
          <a:lstStyle/>
          <a:p>
            <a:pPr>
              <a:defRPr/>
            </a:pPr>
            <a:fld id="{0E44C3FB-9908-4124-8AE8-3F4E77A29F29}" type="datetime1">
              <a:rPr lang="zh-TW" altLang="en-US" smtClean="0"/>
              <a:pPr>
                <a:defRPr/>
              </a:pPr>
              <a:t>2017/5/16</a:t>
            </a:fld>
            <a:r>
              <a:rPr lang="en-US" altLang="zh-TW" smtClean="0"/>
              <a:t>07/16/96</a:t>
            </a:r>
            <a:endParaRPr lang="en-US" altLang="zh-TW" sz="1100"/>
          </a:p>
        </p:txBody>
      </p:sp>
      <p:sp>
        <p:nvSpPr>
          <p:cNvPr id="6" name="頁尾版面配置區 5"/>
          <p:cNvSpPr>
            <a:spLocks noGrp="1"/>
          </p:cNvSpPr>
          <p:nvPr>
            <p:ph type="ftr" sz="quarter" idx="12"/>
          </p:nvPr>
        </p:nvSpPr>
        <p:spPr/>
        <p:txBody>
          <a:bodyPr/>
          <a:lstStyle/>
          <a:p>
            <a:pPr>
              <a:defRPr/>
            </a:pPr>
            <a:r>
              <a:rPr lang="en-US" altLang="zh-TW" smtClean="0"/>
              <a:t>*</a:t>
            </a:r>
            <a:endParaRPr lang="en-US" altLang="zh-TW" sz="1100"/>
          </a:p>
        </p:txBody>
      </p:sp>
      <p:sp>
        <p:nvSpPr>
          <p:cNvPr id="7" name="投影片編號版面配置區 6"/>
          <p:cNvSpPr>
            <a:spLocks noGrp="1"/>
          </p:cNvSpPr>
          <p:nvPr>
            <p:ph type="sldNum" sz="quarter" idx="13"/>
          </p:nvPr>
        </p:nvSpPr>
        <p:spPr/>
        <p:txBody>
          <a:bodyPr/>
          <a:lstStyle/>
          <a:p>
            <a:pPr>
              <a:defRPr/>
            </a:pPr>
            <a:fld id="{FAA91BAB-6428-40A0-8041-E54B0EA1D508}" type="slidenum">
              <a:rPr lang="zh-TW" altLang="en-US" smtClean="0"/>
              <a:pPr>
                <a:defRPr/>
              </a:pPr>
              <a:t>16</a:t>
            </a:fld>
            <a:r>
              <a:rPr lang="en-US" altLang="zh-TW" smtClean="0"/>
              <a:t>##</a:t>
            </a:r>
            <a:endParaRPr lang="en-US" altLang="zh-TW" sz="110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9378" name="Rectangle 2"/>
          <p:cNvSpPr>
            <a:spLocks noGrp="1" noRot="1" noChangeAspect="1" noChangeArrowheads="1" noTextEdit="1"/>
          </p:cNvSpPr>
          <p:nvPr>
            <p:ph type="sldImg"/>
          </p:nvPr>
        </p:nvSpPr>
        <p:spPr>
          <a:xfrm>
            <a:off x="930275" y="744538"/>
            <a:ext cx="4965700" cy="3724275"/>
          </a:xfrm>
          <a:ln/>
        </p:spPr>
      </p:sp>
      <p:sp>
        <p:nvSpPr>
          <p:cNvPr id="229379" name="Rectangle 3"/>
          <p:cNvSpPr>
            <a:spLocks noGrp="1" noChangeArrowheads="1"/>
          </p:cNvSpPr>
          <p:nvPr>
            <p:ph type="body" idx="1"/>
          </p:nvPr>
        </p:nvSpPr>
        <p:spPr>
          <a:xfrm>
            <a:off x="679450" y="4714875"/>
            <a:ext cx="5438775" cy="4468813"/>
          </a:xfrm>
          <a:noFill/>
          <a:ln/>
        </p:spPr>
        <p:txBody>
          <a:bodyPr/>
          <a:lstStyle/>
          <a:p>
            <a:pPr eaLnBrk="1" hangingPunct="1"/>
            <a:endParaRPr lang="zh-TW" altLang="en-US" smtClean="0">
              <a:ea typeface="新細明體" charset="-12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1" name="Rectangle 2"/>
          <p:cNvSpPr>
            <a:spLocks noGrp="1" noRot="1" noChangeAspect="1" noChangeArrowheads="1" noTextEdit="1"/>
          </p:cNvSpPr>
          <p:nvPr>
            <p:ph type="sldImg"/>
          </p:nvPr>
        </p:nvSpPr>
        <p:spPr>
          <a:xfrm>
            <a:off x="954088" y="750888"/>
            <a:ext cx="4959350" cy="3719512"/>
          </a:xfrm>
          <a:ln/>
        </p:spPr>
      </p:sp>
      <p:sp>
        <p:nvSpPr>
          <p:cNvPr id="189442" name="Rectangle 3"/>
          <p:cNvSpPr>
            <a:spLocks noGrp="1" noChangeArrowheads="1"/>
          </p:cNvSpPr>
          <p:nvPr>
            <p:ph type="body" idx="1"/>
          </p:nvPr>
        </p:nvSpPr>
        <p:spPr>
          <a:noFill/>
          <a:ln/>
        </p:spPr>
        <p:txBody>
          <a:bodyPr/>
          <a:lstStyle/>
          <a:p>
            <a:pPr eaLnBrk="1" hangingPunct="1"/>
            <a:endParaRPr lang="zh-TW" altLang="en-US" smtClean="0">
              <a:ea typeface="新細明體" charset="-12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9441" name="Rectangle 2"/>
          <p:cNvSpPr>
            <a:spLocks noGrp="1" noRot="1" noChangeAspect="1" noChangeArrowheads="1" noTextEdit="1"/>
          </p:cNvSpPr>
          <p:nvPr>
            <p:ph type="sldImg"/>
          </p:nvPr>
        </p:nvSpPr>
        <p:spPr>
          <a:xfrm>
            <a:off x="954088" y="750888"/>
            <a:ext cx="4959350" cy="3719512"/>
          </a:xfrm>
          <a:ln/>
        </p:spPr>
      </p:sp>
      <p:sp>
        <p:nvSpPr>
          <p:cNvPr id="189442" name="Rectangle 3"/>
          <p:cNvSpPr>
            <a:spLocks noGrp="1" noChangeArrowheads="1"/>
          </p:cNvSpPr>
          <p:nvPr>
            <p:ph type="body" idx="1"/>
          </p:nvPr>
        </p:nvSpPr>
        <p:spPr>
          <a:noFill/>
          <a:ln/>
        </p:spPr>
        <p:txBody>
          <a:bodyPr/>
          <a:lstStyle/>
          <a:p>
            <a:pPr eaLnBrk="1" hangingPunct="1"/>
            <a:endParaRPr lang="zh-TW" altLang="en-US" smtClean="0">
              <a:ea typeface="新細明體" charset="-12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89" name="Rectangle 2"/>
          <p:cNvSpPr>
            <a:spLocks noGrp="1" noRot="1" noChangeAspect="1" noChangeArrowheads="1" noTextEdit="1"/>
          </p:cNvSpPr>
          <p:nvPr>
            <p:ph type="sldImg"/>
          </p:nvPr>
        </p:nvSpPr>
        <p:spPr>
          <a:xfrm>
            <a:off x="925513" y="750888"/>
            <a:ext cx="4953000" cy="3714750"/>
          </a:xfrm>
          <a:ln/>
        </p:spPr>
      </p:sp>
      <p:sp>
        <p:nvSpPr>
          <p:cNvPr id="191490" name="Rectangle 3"/>
          <p:cNvSpPr>
            <a:spLocks noGrp="1" noChangeArrowheads="1"/>
          </p:cNvSpPr>
          <p:nvPr>
            <p:ph type="body" idx="1"/>
          </p:nvPr>
        </p:nvSpPr>
        <p:spPr>
          <a:xfrm>
            <a:off x="904875" y="4716479"/>
            <a:ext cx="4987925" cy="4464050"/>
          </a:xfrm>
          <a:noFill/>
          <a:ln/>
        </p:spPr>
        <p:txBody>
          <a:bodyPr/>
          <a:lstStyle/>
          <a:p>
            <a:pPr eaLnBrk="1" hangingPunct="1"/>
            <a:endParaRPr lang="zh-TW" altLang="en-US" smtClean="0">
              <a:ea typeface="新細明體" charset="-12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lvl1pPr algn="ctr">
              <a:defRPr>
                <a:solidFill>
                  <a:schemeClr val="tx1">
                    <a:lumMod val="65000"/>
                    <a:lumOff val="35000"/>
                  </a:schemeClr>
                </a:solidFill>
                <a:latin typeface="標楷體" pitchFamily="65" charset="-120"/>
                <a:ea typeface="標楷體" pitchFamily="65" charset="-120"/>
              </a:defRPr>
            </a:lvl1pPr>
          </a:lstStyle>
          <a:p>
            <a:r>
              <a:rPr lang="zh-TW" altLang="en-US" dirty="0" smtClean="0"/>
              <a:t>按一下以編輯母片標題樣式</a:t>
            </a:r>
            <a:endParaRPr lang="zh-TW" altLang="en-US" dirty="0"/>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rgbClr val="1B5DA5"/>
                </a:solidFill>
                <a:latin typeface="標楷體" pitchFamily="65" charset="-120"/>
                <a:ea typeface="標楷體" pitchFamily="65" charset="-12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dirty="0" smtClean="0"/>
              <a:t>按一下以編輯母片副標題樣式</a:t>
            </a:r>
            <a:endParaRPr lang="zh-TW" altLang="en-US" dirty="0"/>
          </a:p>
        </p:txBody>
      </p:sp>
      <p:sp>
        <p:nvSpPr>
          <p:cNvPr id="4" name="日期版面配置區 3"/>
          <p:cNvSpPr>
            <a:spLocks noGrp="1"/>
          </p:cNvSpPr>
          <p:nvPr>
            <p:ph type="dt" sz="half" idx="10"/>
          </p:nvPr>
        </p:nvSpPr>
        <p:spPr/>
        <p:txBody>
          <a:bodyPr/>
          <a:lstStyle>
            <a:lvl1pPr>
              <a:defRPr/>
            </a:lvl1pPr>
          </a:lstStyle>
          <a:p>
            <a:pPr>
              <a:defRPr/>
            </a:pPr>
            <a:fld id="{B37D19FF-CD7B-4526-B1C5-78807F8868B7}" type="datetime1">
              <a:rPr lang="zh-TW" altLang="en-US" smtClean="0"/>
              <a:pPr>
                <a:defRPr/>
              </a:pPr>
              <a:t>2017/5/16</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D42CA48D-ACFD-4167-BAE0-64E784BA922A}" type="slidenum">
              <a:rPr lang="zh-TW" altLang="en-US"/>
              <a:pPr>
                <a:defRPr/>
              </a:pPr>
              <a:t>‹#›</a:t>
            </a:fld>
            <a:endParaRPr lang="zh-TW"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180000" y="180000"/>
            <a:ext cx="8748484" cy="634082"/>
          </a:xfrm>
        </p:spPr>
        <p:txBody>
          <a:bodyPr/>
          <a:lstStyle>
            <a:lvl1pPr marL="0" indent="0">
              <a:defRPr>
                <a:latin typeface="標楷體" pitchFamily="65" charset="-120"/>
                <a:ea typeface="標楷體" pitchFamily="65" charset="-120"/>
              </a:defRPr>
            </a:lvl1pPr>
          </a:lstStyle>
          <a:p>
            <a:r>
              <a:rPr lang="zh-TW" altLang="en-US" dirty="0" smtClean="0"/>
              <a:t>按一下以編輯母片標題樣式</a:t>
            </a:r>
            <a:endParaRPr lang="zh-TW" altLang="en-US" dirty="0"/>
          </a:p>
        </p:txBody>
      </p:sp>
      <p:sp>
        <p:nvSpPr>
          <p:cNvPr id="3" name="內容版面配置區 2"/>
          <p:cNvSpPr>
            <a:spLocks noGrp="1"/>
          </p:cNvSpPr>
          <p:nvPr>
            <p:ph idx="1"/>
          </p:nvPr>
        </p:nvSpPr>
        <p:spPr>
          <a:xfrm>
            <a:off x="180000" y="900000"/>
            <a:ext cx="8784488" cy="5073427"/>
          </a:xfrm>
        </p:spPr>
        <p:txBody>
          <a:bodyPr/>
          <a:lstStyle>
            <a:lvl1pPr marL="342900" indent="-342900">
              <a:defRPr b="1">
                <a:latin typeface="標楷體" pitchFamily="65" charset="-120"/>
                <a:ea typeface="標楷體" pitchFamily="65" charset="-120"/>
              </a:defRPr>
            </a:lvl1pPr>
            <a:lvl2pPr>
              <a:defRPr>
                <a:latin typeface="標楷體" pitchFamily="65" charset="-120"/>
                <a:ea typeface="標楷體" pitchFamily="65" charset="-120"/>
              </a:defRPr>
            </a:lvl2pPr>
            <a:lvl3pPr>
              <a:defRPr>
                <a:latin typeface="標楷體" pitchFamily="65" charset="-120"/>
                <a:ea typeface="標楷體" pitchFamily="65" charset="-120"/>
              </a:defRPr>
            </a:lvl3pPr>
            <a:lvl4pPr>
              <a:defRPr>
                <a:latin typeface="標楷體" pitchFamily="65" charset="-120"/>
                <a:ea typeface="標楷體" pitchFamily="65" charset="-120"/>
              </a:defRPr>
            </a:lvl4pPr>
            <a:lvl5pPr>
              <a:defRPr>
                <a:latin typeface="標楷體" pitchFamily="65" charset="-120"/>
                <a:ea typeface="標楷體" pitchFamily="65" charset="-120"/>
              </a:defRPr>
            </a:lvl5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7" name="日期版面配置區 3"/>
          <p:cNvSpPr>
            <a:spLocks noGrp="1"/>
          </p:cNvSpPr>
          <p:nvPr>
            <p:ph type="dt" sz="half" idx="10"/>
          </p:nvPr>
        </p:nvSpPr>
        <p:spPr/>
        <p:txBody>
          <a:bodyPr/>
          <a:lstStyle>
            <a:lvl1pPr>
              <a:defRPr/>
            </a:lvl1pPr>
          </a:lstStyle>
          <a:p>
            <a:pPr>
              <a:defRPr/>
            </a:pPr>
            <a:fld id="{499515AB-3CE4-449F-AB00-0AD3A6C34638}" type="datetime1">
              <a:rPr lang="zh-TW" altLang="en-US" smtClean="0"/>
              <a:pPr>
                <a:defRPr/>
              </a:pPr>
              <a:t>2017/5/16</a:t>
            </a:fld>
            <a:endParaRPr lang="zh-TW" altLang="en-US"/>
          </a:p>
        </p:txBody>
      </p:sp>
      <p:sp>
        <p:nvSpPr>
          <p:cNvPr id="8" name="頁尾版面配置區 4"/>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p:cNvSpPr>
            <a:spLocks noGrp="1"/>
          </p:cNvSpPr>
          <p:nvPr>
            <p:ph type="sldNum" sz="quarter" idx="12"/>
          </p:nvPr>
        </p:nvSpPr>
        <p:spPr>
          <a:xfrm>
            <a:off x="6553200" y="6356350"/>
            <a:ext cx="2133600" cy="365125"/>
          </a:xfrm>
        </p:spPr>
        <p:txBody>
          <a:bodyPr/>
          <a:lstStyle>
            <a:lvl1pPr>
              <a:defRPr/>
            </a:lvl1pPr>
          </a:lstStyle>
          <a:p>
            <a:pPr>
              <a:defRPr/>
            </a:pPr>
            <a:fld id="{8E0BB74B-E007-48D6-A279-7A46717A32D2}" type="slidenum">
              <a:rPr lang="zh-TW" altLang="en-US"/>
              <a:pPr>
                <a:defRPr/>
              </a:pPr>
              <a:t>‹#›</a:t>
            </a:fld>
            <a:endParaRPr lang="zh-TW"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標題及物件">
    <p:spTree>
      <p:nvGrpSpPr>
        <p:cNvPr id="1" name=""/>
        <p:cNvGrpSpPr/>
        <p:nvPr/>
      </p:nvGrpSpPr>
      <p:grpSpPr>
        <a:xfrm>
          <a:off x="0" y="0"/>
          <a:ext cx="0" cy="0"/>
          <a:chOff x="0" y="0"/>
          <a:chExt cx="0" cy="0"/>
        </a:xfrm>
      </p:grpSpPr>
      <p:sp>
        <p:nvSpPr>
          <p:cNvPr id="2" name="標題 1"/>
          <p:cNvSpPr>
            <a:spLocks noGrp="1"/>
          </p:cNvSpPr>
          <p:nvPr>
            <p:ph type="title"/>
          </p:nvPr>
        </p:nvSpPr>
        <p:spPr>
          <a:xfrm>
            <a:off x="180000" y="360000"/>
            <a:ext cx="8748484" cy="634082"/>
          </a:xfrm>
        </p:spPr>
        <p:txBody>
          <a:bodyPr/>
          <a:lstStyle>
            <a:lvl1pPr marL="0" indent="0">
              <a:defRPr/>
            </a:lvl1pPr>
          </a:lstStyle>
          <a:p>
            <a:r>
              <a:rPr lang="zh-TW" altLang="en-US" dirty="0" smtClean="0"/>
              <a:t>按一下以編輯母片標題樣式</a:t>
            </a:r>
            <a:endParaRPr lang="zh-TW" altLang="en-US" dirty="0"/>
          </a:p>
        </p:txBody>
      </p:sp>
      <p:sp>
        <p:nvSpPr>
          <p:cNvPr id="3" name="內容版面配置區 2"/>
          <p:cNvSpPr>
            <a:spLocks noGrp="1"/>
          </p:cNvSpPr>
          <p:nvPr>
            <p:ph idx="1"/>
          </p:nvPr>
        </p:nvSpPr>
        <p:spPr>
          <a:xfrm>
            <a:off x="180000" y="1080000"/>
            <a:ext cx="8784488" cy="5073427"/>
          </a:xfrm>
        </p:spPr>
        <p:txBody>
          <a:bodyPr/>
          <a:lstStyle>
            <a:lvl1pPr marL="342900" indent="-342900">
              <a:defRPr b="1"/>
            </a:lvl1p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endParaRPr lang="zh-TW" altLang="en-US" dirty="0"/>
          </a:p>
        </p:txBody>
      </p:sp>
      <p:sp>
        <p:nvSpPr>
          <p:cNvPr id="7" name="日期版面配置區 3"/>
          <p:cNvSpPr>
            <a:spLocks noGrp="1"/>
          </p:cNvSpPr>
          <p:nvPr>
            <p:ph type="dt" sz="half" idx="10"/>
          </p:nvPr>
        </p:nvSpPr>
        <p:spPr/>
        <p:txBody>
          <a:bodyPr/>
          <a:lstStyle>
            <a:lvl1pPr>
              <a:defRPr/>
            </a:lvl1pPr>
          </a:lstStyle>
          <a:p>
            <a:pPr>
              <a:defRPr/>
            </a:pPr>
            <a:fld id="{B495AD0E-AED3-49CD-965B-1F6D7B1B6DFF}" type="datetime1">
              <a:rPr lang="zh-TW" altLang="en-US" smtClean="0"/>
              <a:pPr>
                <a:defRPr/>
              </a:pPr>
              <a:t>2017/5/16</a:t>
            </a:fld>
            <a:endParaRPr lang="zh-TW" altLang="en-US"/>
          </a:p>
        </p:txBody>
      </p:sp>
      <p:sp>
        <p:nvSpPr>
          <p:cNvPr id="8" name="頁尾版面配置區 4"/>
          <p:cNvSpPr>
            <a:spLocks noGrp="1"/>
          </p:cNvSpPr>
          <p:nvPr>
            <p:ph type="ftr" sz="quarter" idx="11"/>
          </p:nvPr>
        </p:nvSpPr>
        <p:spPr/>
        <p:txBody>
          <a:bodyPr/>
          <a:lstStyle>
            <a:lvl1pPr>
              <a:defRPr/>
            </a:lvl1pPr>
          </a:lstStyle>
          <a:p>
            <a:pPr>
              <a:defRPr/>
            </a:pPr>
            <a:endParaRPr lang="zh-TW" altLang="en-US"/>
          </a:p>
        </p:txBody>
      </p:sp>
      <p:sp>
        <p:nvSpPr>
          <p:cNvPr id="9" name="投影片編號版面配置區 5"/>
          <p:cNvSpPr>
            <a:spLocks noGrp="1"/>
          </p:cNvSpPr>
          <p:nvPr>
            <p:ph type="sldNum" sz="quarter" idx="12"/>
          </p:nvPr>
        </p:nvSpPr>
        <p:spPr>
          <a:xfrm>
            <a:off x="6553200" y="6356350"/>
            <a:ext cx="2133600" cy="365125"/>
          </a:xfrm>
        </p:spPr>
        <p:txBody>
          <a:bodyPr/>
          <a:lstStyle>
            <a:lvl1pPr>
              <a:defRPr/>
            </a:lvl1pPr>
          </a:lstStyle>
          <a:p>
            <a:pPr>
              <a:defRPr/>
            </a:pPr>
            <a:fld id="{24BBCC2D-3831-43DD-B247-8ABE858E6098}" type="slidenum">
              <a:rPr lang="zh-TW" altLang="en-US"/>
              <a:pPr>
                <a:defRPr/>
              </a:pPr>
              <a:t>‹#›</a:t>
            </a:fld>
            <a:endParaRPr lang="zh-TW"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區段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smtClean="0"/>
              <a:t>按一下以編輯母片標題樣式</a:t>
            </a:r>
            <a:endParaRPr lang="zh-TW" altLang="en-US"/>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smtClean="0"/>
              <a:t>按一下以編輯母片文字樣式</a:t>
            </a:r>
          </a:p>
        </p:txBody>
      </p:sp>
      <p:sp>
        <p:nvSpPr>
          <p:cNvPr id="4" name="日期版面配置區 3"/>
          <p:cNvSpPr>
            <a:spLocks noGrp="1"/>
          </p:cNvSpPr>
          <p:nvPr>
            <p:ph type="dt" sz="half" idx="10"/>
          </p:nvPr>
        </p:nvSpPr>
        <p:spPr/>
        <p:txBody>
          <a:bodyPr/>
          <a:lstStyle>
            <a:lvl1pPr>
              <a:defRPr/>
            </a:lvl1pPr>
          </a:lstStyle>
          <a:p>
            <a:pPr>
              <a:defRPr/>
            </a:pPr>
            <a:fld id="{F6220019-22E2-44CA-A91C-82AB09BC6229}" type="datetime1">
              <a:rPr lang="zh-TW" altLang="en-US" smtClean="0"/>
              <a:pPr>
                <a:defRPr/>
              </a:pPr>
              <a:t>2017/5/16</a:t>
            </a:fld>
            <a:endParaRPr lang="zh-TW" altLang="en-US"/>
          </a:p>
        </p:txBody>
      </p:sp>
      <p:sp>
        <p:nvSpPr>
          <p:cNvPr id="5" name="頁尾版面配置區 4"/>
          <p:cNvSpPr>
            <a:spLocks noGrp="1"/>
          </p:cNvSpPr>
          <p:nvPr>
            <p:ph type="ftr" sz="quarter" idx="11"/>
          </p:nvPr>
        </p:nvSpPr>
        <p:spPr/>
        <p:txBody>
          <a:bodyPr/>
          <a:lstStyle>
            <a:lvl1pPr>
              <a:defRPr/>
            </a:lvl1pPr>
          </a:lstStyle>
          <a:p>
            <a:pPr>
              <a:defRPr/>
            </a:pPr>
            <a:endParaRPr lang="zh-TW" altLang="en-US"/>
          </a:p>
        </p:txBody>
      </p:sp>
      <p:sp>
        <p:nvSpPr>
          <p:cNvPr id="6" name="投影片編號版面配置區 5"/>
          <p:cNvSpPr>
            <a:spLocks noGrp="1"/>
          </p:cNvSpPr>
          <p:nvPr>
            <p:ph type="sldNum" sz="quarter" idx="12"/>
          </p:nvPr>
        </p:nvSpPr>
        <p:spPr/>
        <p:txBody>
          <a:bodyPr/>
          <a:lstStyle>
            <a:lvl1pPr>
              <a:defRPr/>
            </a:lvl1pPr>
          </a:lstStyle>
          <a:p>
            <a:pPr>
              <a:defRPr/>
            </a:pPr>
            <a:fld id="{87B41AB6-FD82-426B-BAA8-C3A91F4C91BB}" type="slidenum">
              <a:rPr lang="zh-TW" altLang="en-US"/>
              <a:pPr>
                <a:defRPr/>
              </a:pPr>
              <a:t>‹#›</a:t>
            </a:fld>
            <a:endParaRPr lang="zh-TW"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a:xfrm>
            <a:off x="180000" y="188640"/>
            <a:ext cx="8748484" cy="634082"/>
          </a:xfrm>
        </p:spPr>
        <p:txBody>
          <a:bodyPr/>
          <a:lstStyle/>
          <a:p>
            <a:r>
              <a:rPr lang="zh-TW" altLang="en-US" dirty="0" smtClean="0"/>
              <a:t>按一下以編輯母片標題樣式</a:t>
            </a:r>
            <a:endParaRPr lang="zh-TW" altLang="en-US" dirty="0"/>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8" name="日期版面配置區 4"/>
          <p:cNvSpPr>
            <a:spLocks noGrp="1"/>
          </p:cNvSpPr>
          <p:nvPr>
            <p:ph type="dt" sz="half" idx="10"/>
          </p:nvPr>
        </p:nvSpPr>
        <p:spPr/>
        <p:txBody>
          <a:bodyPr/>
          <a:lstStyle>
            <a:lvl1pPr>
              <a:defRPr/>
            </a:lvl1pPr>
          </a:lstStyle>
          <a:p>
            <a:pPr>
              <a:defRPr/>
            </a:pPr>
            <a:fld id="{DC8C0398-89C5-4C37-BC22-2387FDE9330F}" type="datetime1">
              <a:rPr lang="zh-TW" altLang="en-US" smtClean="0"/>
              <a:pPr>
                <a:defRPr/>
              </a:pPr>
              <a:t>2017/5/16</a:t>
            </a:fld>
            <a:endParaRPr lang="zh-TW" altLang="en-US"/>
          </a:p>
        </p:txBody>
      </p:sp>
      <p:sp>
        <p:nvSpPr>
          <p:cNvPr id="9" name="頁尾版面配置區 5"/>
          <p:cNvSpPr>
            <a:spLocks noGrp="1"/>
          </p:cNvSpPr>
          <p:nvPr>
            <p:ph type="ftr" sz="quarter" idx="11"/>
          </p:nvPr>
        </p:nvSpPr>
        <p:spPr/>
        <p:txBody>
          <a:bodyPr/>
          <a:lstStyle>
            <a:lvl1pPr>
              <a:defRPr/>
            </a:lvl1pPr>
          </a:lstStyle>
          <a:p>
            <a:pPr>
              <a:defRPr/>
            </a:pPr>
            <a:endParaRPr lang="zh-TW" altLang="en-US"/>
          </a:p>
        </p:txBody>
      </p:sp>
      <p:sp>
        <p:nvSpPr>
          <p:cNvPr id="10" name="投影片編號版面配置區 6"/>
          <p:cNvSpPr>
            <a:spLocks noGrp="1"/>
          </p:cNvSpPr>
          <p:nvPr>
            <p:ph type="sldNum" sz="quarter" idx="12"/>
          </p:nvPr>
        </p:nvSpPr>
        <p:spPr>
          <a:xfrm>
            <a:off x="6553200" y="6356350"/>
            <a:ext cx="2133600" cy="365125"/>
          </a:xfrm>
        </p:spPr>
        <p:txBody>
          <a:bodyPr/>
          <a:lstStyle>
            <a:lvl1pPr>
              <a:defRPr/>
            </a:lvl1pPr>
          </a:lstStyle>
          <a:p>
            <a:pPr>
              <a:defRPr/>
            </a:pPr>
            <a:fld id="{9ECDEDAC-6B12-490A-9D98-A82EA0E59C33}" type="slidenum">
              <a:rPr lang="zh-TW" altLang="en-US"/>
              <a:pPr>
                <a:defRPr/>
              </a:pPr>
              <a:t>‹#›</a:t>
            </a:fld>
            <a:endParaRPr lang="zh-TW"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a:xfrm>
            <a:off x="180000" y="188640"/>
            <a:ext cx="8748484" cy="634082"/>
          </a:xfrm>
        </p:spPr>
        <p:txBody>
          <a:bodyPr/>
          <a:lstStyle>
            <a:lvl1pPr>
              <a:defRPr/>
            </a:lvl1pPr>
          </a:lstStyle>
          <a:p>
            <a:r>
              <a:rPr lang="zh-TW" altLang="en-US" dirty="0" smtClean="0"/>
              <a:t>按一下以編輯母片標題樣式</a:t>
            </a:r>
            <a:endParaRPr lang="zh-TW" altLang="en-US" dirty="0"/>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smtClean="0"/>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smtClean="0"/>
              <a:t>按一下以編輯母片文字樣式</a:t>
            </a:r>
          </a:p>
          <a:p>
            <a:pPr lvl="1"/>
            <a:r>
              <a:rPr lang="zh-TW" altLang="en-US" smtClean="0"/>
              <a:t>第二層</a:t>
            </a:r>
          </a:p>
          <a:p>
            <a:pPr lvl="2"/>
            <a:r>
              <a:rPr lang="zh-TW" altLang="en-US" smtClean="0"/>
              <a:t>第三層</a:t>
            </a:r>
          </a:p>
          <a:p>
            <a:pPr lvl="3"/>
            <a:r>
              <a:rPr lang="zh-TW" altLang="en-US" smtClean="0"/>
              <a:t>第四層</a:t>
            </a:r>
          </a:p>
          <a:p>
            <a:pPr lvl="4"/>
            <a:r>
              <a:rPr lang="zh-TW" altLang="en-US" smtClean="0"/>
              <a:t>第五層</a:t>
            </a:r>
            <a:endParaRPr lang="zh-TW" altLang="en-US"/>
          </a:p>
        </p:txBody>
      </p:sp>
      <p:sp>
        <p:nvSpPr>
          <p:cNvPr id="10" name="日期版面配置區 6"/>
          <p:cNvSpPr>
            <a:spLocks noGrp="1"/>
          </p:cNvSpPr>
          <p:nvPr>
            <p:ph type="dt" sz="half" idx="10"/>
          </p:nvPr>
        </p:nvSpPr>
        <p:spPr/>
        <p:txBody>
          <a:bodyPr/>
          <a:lstStyle>
            <a:lvl1pPr>
              <a:defRPr/>
            </a:lvl1pPr>
          </a:lstStyle>
          <a:p>
            <a:pPr>
              <a:defRPr/>
            </a:pPr>
            <a:fld id="{4138183D-AC24-4B08-A0CC-4EEF45CF81E0}" type="datetime1">
              <a:rPr lang="zh-TW" altLang="en-US" smtClean="0"/>
              <a:pPr>
                <a:defRPr/>
              </a:pPr>
              <a:t>2017/5/16</a:t>
            </a:fld>
            <a:endParaRPr lang="zh-TW" altLang="en-US"/>
          </a:p>
        </p:txBody>
      </p:sp>
      <p:sp>
        <p:nvSpPr>
          <p:cNvPr id="11" name="頁尾版面配置區 7"/>
          <p:cNvSpPr>
            <a:spLocks noGrp="1"/>
          </p:cNvSpPr>
          <p:nvPr>
            <p:ph type="ftr" sz="quarter" idx="11"/>
          </p:nvPr>
        </p:nvSpPr>
        <p:spPr/>
        <p:txBody>
          <a:bodyPr/>
          <a:lstStyle>
            <a:lvl1pPr>
              <a:defRPr/>
            </a:lvl1pPr>
          </a:lstStyle>
          <a:p>
            <a:pPr>
              <a:defRPr/>
            </a:pPr>
            <a:endParaRPr lang="zh-TW" altLang="en-US"/>
          </a:p>
        </p:txBody>
      </p:sp>
      <p:sp>
        <p:nvSpPr>
          <p:cNvPr id="12" name="投影片編號版面配置區 8"/>
          <p:cNvSpPr>
            <a:spLocks noGrp="1"/>
          </p:cNvSpPr>
          <p:nvPr>
            <p:ph type="sldNum" sz="quarter" idx="12"/>
          </p:nvPr>
        </p:nvSpPr>
        <p:spPr>
          <a:xfrm>
            <a:off x="6553200" y="6356350"/>
            <a:ext cx="2133600" cy="365125"/>
          </a:xfrm>
        </p:spPr>
        <p:txBody>
          <a:bodyPr/>
          <a:lstStyle>
            <a:lvl1pPr>
              <a:defRPr/>
            </a:lvl1pPr>
          </a:lstStyle>
          <a:p>
            <a:pPr>
              <a:defRPr/>
            </a:pPr>
            <a:fld id="{439AF5B9-5AC9-43B0-A12B-420BFCBB2ABB}" type="slidenum">
              <a:rPr lang="zh-TW" altLang="en-US"/>
              <a:pPr>
                <a:defRPr/>
              </a:pPr>
              <a:t>‹#›</a:t>
            </a:fld>
            <a:endParaRPr lang="zh-TW"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a:xfrm>
            <a:off x="180000" y="188640"/>
            <a:ext cx="8820492" cy="634082"/>
          </a:xfrm>
        </p:spPr>
        <p:txBody>
          <a:bodyPr/>
          <a:lstStyle/>
          <a:p>
            <a:r>
              <a:rPr lang="zh-TW" altLang="en-US" dirty="0" smtClean="0"/>
              <a:t>按一下以編輯母片標題樣式</a:t>
            </a:r>
            <a:endParaRPr lang="zh-TW" altLang="en-US" dirty="0"/>
          </a:p>
        </p:txBody>
      </p:sp>
      <p:sp>
        <p:nvSpPr>
          <p:cNvPr id="6" name="日期版面配置區 2"/>
          <p:cNvSpPr>
            <a:spLocks noGrp="1"/>
          </p:cNvSpPr>
          <p:nvPr>
            <p:ph type="dt" sz="half" idx="10"/>
          </p:nvPr>
        </p:nvSpPr>
        <p:spPr/>
        <p:txBody>
          <a:bodyPr/>
          <a:lstStyle>
            <a:lvl1pPr>
              <a:defRPr/>
            </a:lvl1pPr>
          </a:lstStyle>
          <a:p>
            <a:pPr>
              <a:defRPr/>
            </a:pPr>
            <a:fld id="{0382D470-FA91-4DFC-B3E4-E15BE2DFD7AD}" type="datetime1">
              <a:rPr lang="zh-TW" altLang="en-US" smtClean="0"/>
              <a:pPr>
                <a:defRPr/>
              </a:pPr>
              <a:t>2017/5/16</a:t>
            </a:fld>
            <a:endParaRPr lang="zh-TW" altLang="en-US"/>
          </a:p>
        </p:txBody>
      </p:sp>
      <p:sp>
        <p:nvSpPr>
          <p:cNvPr id="7" name="頁尾版面配置區 3"/>
          <p:cNvSpPr>
            <a:spLocks noGrp="1"/>
          </p:cNvSpPr>
          <p:nvPr>
            <p:ph type="ftr" sz="quarter" idx="11"/>
          </p:nvPr>
        </p:nvSpPr>
        <p:spPr/>
        <p:txBody>
          <a:bodyPr/>
          <a:lstStyle>
            <a:lvl1pPr>
              <a:defRPr/>
            </a:lvl1pPr>
          </a:lstStyle>
          <a:p>
            <a:pPr>
              <a:defRPr/>
            </a:pPr>
            <a:endParaRPr lang="zh-TW" altLang="en-US"/>
          </a:p>
        </p:txBody>
      </p:sp>
      <p:sp>
        <p:nvSpPr>
          <p:cNvPr id="8" name="投影片編號版面配置區 4"/>
          <p:cNvSpPr>
            <a:spLocks noGrp="1"/>
          </p:cNvSpPr>
          <p:nvPr>
            <p:ph type="sldNum" sz="quarter" idx="12"/>
          </p:nvPr>
        </p:nvSpPr>
        <p:spPr>
          <a:xfrm>
            <a:off x="6553200" y="6356350"/>
            <a:ext cx="2133600" cy="365125"/>
          </a:xfrm>
        </p:spPr>
        <p:txBody>
          <a:bodyPr/>
          <a:lstStyle>
            <a:lvl1pPr>
              <a:defRPr/>
            </a:lvl1pPr>
          </a:lstStyle>
          <a:p>
            <a:pPr>
              <a:defRPr/>
            </a:pPr>
            <a:fld id="{06C42E48-CBDB-4A3E-9543-3150549A4836}" type="slidenum">
              <a:rPr lang="zh-TW" altLang="en-US"/>
              <a:pPr>
                <a:defRPr/>
              </a:pPr>
              <a:t>‹#›</a:t>
            </a:fld>
            <a:endParaRPr lang="zh-TW"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3"/>
          <p:cNvSpPr>
            <a:spLocks noGrp="1"/>
          </p:cNvSpPr>
          <p:nvPr>
            <p:ph type="dt" sz="half" idx="10"/>
          </p:nvPr>
        </p:nvSpPr>
        <p:spPr/>
        <p:txBody>
          <a:bodyPr/>
          <a:lstStyle>
            <a:lvl1pPr>
              <a:defRPr/>
            </a:lvl1pPr>
          </a:lstStyle>
          <a:p>
            <a:pPr>
              <a:defRPr/>
            </a:pPr>
            <a:fld id="{1DC06FAE-A279-4166-B254-F2E3BB9FAE8D}" type="datetime1">
              <a:rPr lang="zh-TW" altLang="en-US" smtClean="0"/>
              <a:pPr>
                <a:defRPr/>
              </a:pPr>
              <a:t>2017/5/16</a:t>
            </a:fld>
            <a:endParaRPr lang="zh-TW" altLang="en-US"/>
          </a:p>
        </p:txBody>
      </p:sp>
      <p:sp>
        <p:nvSpPr>
          <p:cNvPr id="3" name="頁尾版面配置區 4"/>
          <p:cNvSpPr>
            <a:spLocks noGrp="1"/>
          </p:cNvSpPr>
          <p:nvPr>
            <p:ph type="ftr" sz="quarter" idx="11"/>
          </p:nvPr>
        </p:nvSpPr>
        <p:spPr/>
        <p:txBody>
          <a:bodyPr/>
          <a:lstStyle>
            <a:lvl1pPr>
              <a:defRPr/>
            </a:lvl1pPr>
          </a:lstStyle>
          <a:p>
            <a:pPr>
              <a:defRPr/>
            </a:pPr>
            <a:endParaRPr lang="zh-TW" altLang="en-US"/>
          </a:p>
        </p:txBody>
      </p:sp>
      <p:sp>
        <p:nvSpPr>
          <p:cNvPr id="4" name="投影片編號版面配置區 5"/>
          <p:cNvSpPr>
            <a:spLocks noGrp="1"/>
          </p:cNvSpPr>
          <p:nvPr>
            <p:ph type="sldNum" sz="quarter" idx="12"/>
          </p:nvPr>
        </p:nvSpPr>
        <p:spPr/>
        <p:txBody>
          <a:bodyPr/>
          <a:lstStyle>
            <a:lvl1pPr>
              <a:defRPr/>
            </a:lvl1pPr>
          </a:lstStyle>
          <a:p>
            <a:pPr>
              <a:defRPr/>
            </a:pPr>
            <a:fld id="{1D6B8C61-F953-45D9-91CB-6A8B0B063CB7}" type="slidenum">
              <a:rPr lang="zh-TW" altLang="en-US"/>
              <a:pPr>
                <a:defRPr/>
              </a:pPr>
              <a:t>‹#›</a:t>
            </a:fld>
            <a:endParaRPr lang="zh-TW"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標題版面配置區 1"/>
          <p:cNvSpPr>
            <a:spLocks noGrp="1"/>
          </p:cNvSpPr>
          <p:nvPr>
            <p:ph type="title"/>
          </p:nvPr>
        </p:nvSpPr>
        <p:spPr bwMode="auto">
          <a:xfrm>
            <a:off x="179388" y="179388"/>
            <a:ext cx="8713787" cy="635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zh-TW" altLang="en-US" dirty="0" smtClean="0"/>
              <a:t>按一下以編輯母片標題樣式</a:t>
            </a:r>
          </a:p>
        </p:txBody>
      </p:sp>
      <p:sp>
        <p:nvSpPr>
          <p:cNvPr id="1027" name="文字版面配置區 2"/>
          <p:cNvSpPr>
            <a:spLocks noGrp="1"/>
          </p:cNvSpPr>
          <p:nvPr>
            <p:ph type="body" idx="1"/>
          </p:nvPr>
        </p:nvSpPr>
        <p:spPr bwMode="auto">
          <a:xfrm>
            <a:off x="179388" y="900113"/>
            <a:ext cx="8748712" cy="5073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zh-TW" altLang="en-US" dirty="0" smtClean="0"/>
              <a:t>按一下以編輯母片文字樣式</a:t>
            </a:r>
          </a:p>
          <a:p>
            <a:pPr lvl="1"/>
            <a:r>
              <a:rPr lang="zh-TW" altLang="en-US" dirty="0" smtClean="0"/>
              <a:t>第二層</a:t>
            </a:r>
          </a:p>
          <a:p>
            <a:pPr lvl="2"/>
            <a:r>
              <a:rPr lang="zh-TW" altLang="en-US" dirty="0" smtClean="0"/>
              <a:t>第三層</a:t>
            </a:r>
          </a:p>
          <a:p>
            <a:pPr lvl="3"/>
            <a:r>
              <a:rPr lang="zh-TW" altLang="en-US" dirty="0" smtClean="0"/>
              <a:t>第四層</a:t>
            </a:r>
          </a:p>
          <a:p>
            <a:pPr lvl="4"/>
            <a:r>
              <a:rPr lang="zh-TW" altLang="en-US" dirty="0" smtClean="0"/>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ea typeface="新細明體" charset="-120"/>
              </a:defRPr>
            </a:lvl1pPr>
          </a:lstStyle>
          <a:p>
            <a:pPr>
              <a:defRPr/>
            </a:pPr>
            <a:fld id="{AE668F19-AFE3-4589-9711-574752597CF6}" type="datetime1">
              <a:rPr lang="zh-TW" altLang="en-US" smtClean="0"/>
              <a:pPr>
                <a:defRPr/>
              </a:pPr>
              <a:t>2017/5/16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ea typeface="新細明體" charset="-120"/>
              </a:defRPr>
            </a:lvl1pPr>
          </a:lstStyle>
          <a:p>
            <a:pPr>
              <a:defRPr/>
            </a:pPr>
            <a:endParaRPr lang="zh-TW" altLang="en-US"/>
          </a:p>
        </p:txBody>
      </p:sp>
      <p:sp>
        <p:nvSpPr>
          <p:cNvPr id="6" name="投影片編號版面配置區 5"/>
          <p:cNvSpPr>
            <a:spLocks noGrp="1"/>
          </p:cNvSpPr>
          <p:nvPr>
            <p:ph type="sldNum" sz="quarter" idx="4"/>
          </p:nvPr>
        </p:nvSpPr>
        <p:spPr>
          <a:xfrm>
            <a:off x="6551613" y="6345238"/>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ea typeface="新細明體" charset="-120"/>
              </a:defRPr>
            </a:lvl1pPr>
          </a:lstStyle>
          <a:p>
            <a:pPr>
              <a:defRPr/>
            </a:pPr>
            <a:fld id="{F0FAF61E-AC34-4116-9CB1-0E19167953BC}"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0" r:id="rId4"/>
    <p:sldLayoutId id="2147483684" r:id="rId5"/>
    <p:sldLayoutId id="2147483685" r:id="rId6"/>
    <p:sldLayoutId id="2147483686" r:id="rId7"/>
    <p:sldLayoutId id="2147483679" r:id="rId8"/>
  </p:sldLayoutIdLst>
  <p:hf hdr="0" ftr="0" dt="0"/>
  <p:txStyles>
    <p:titleStyle>
      <a:lvl1pPr algn="l" rtl="0" eaLnBrk="0" fontAlgn="base" hangingPunct="0">
        <a:spcBef>
          <a:spcPct val="0"/>
        </a:spcBef>
        <a:spcAft>
          <a:spcPct val="0"/>
        </a:spcAft>
        <a:defRPr sz="3600" b="1" kern="1200">
          <a:solidFill>
            <a:srgbClr val="453B3B"/>
          </a:solidFill>
          <a:latin typeface="標楷體" pitchFamily="65" charset="-120"/>
          <a:ea typeface="標楷體" pitchFamily="65" charset="-120"/>
          <a:cs typeface="+mj-cs"/>
        </a:defRPr>
      </a:lvl1pPr>
      <a:lvl2pPr algn="l" rtl="0" eaLnBrk="0" fontAlgn="base" hangingPunct="0">
        <a:spcBef>
          <a:spcPct val="0"/>
        </a:spcBef>
        <a:spcAft>
          <a:spcPct val="0"/>
        </a:spcAft>
        <a:defRPr sz="3600" b="1">
          <a:solidFill>
            <a:srgbClr val="453B3B"/>
          </a:solidFill>
          <a:latin typeface="微軟正黑體" pitchFamily="34" charset="-120"/>
          <a:ea typeface="微軟正黑體" pitchFamily="34" charset="-120"/>
        </a:defRPr>
      </a:lvl2pPr>
      <a:lvl3pPr algn="l" rtl="0" eaLnBrk="0" fontAlgn="base" hangingPunct="0">
        <a:spcBef>
          <a:spcPct val="0"/>
        </a:spcBef>
        <a:spcAft>
          <a:spcPct val="0"/>
        </a:spcAft>
        <a:defRPr sz="3600" b="1">
          <a:solidFill>
            <a:srgbClr val="453B3B"/>
          </a:solidFill>
          <a:latin typeface="微軟正黑體" pitchFamily="34" charset="-120"/>
          <a:ea typeface="微軟正黑體" pitchFamily="34" charset="-120"/>
        </a:defRPr>
      </a:lvl3pPr>
      <a:lvl4pPr algn="l" rtl="0" eaLnBrk="0" fontAlgn="base" hangingPunct="0">
        <a:spcBef>
          <a:spcPct val="0"/>
        </a:spcBef>
        <a:spcAft>
          <a:spcPct val="0"/>
        </a:spcAft>
        <a:defRPr sz="3600" b="1">
          <a:solidFill>
            <a:srgbClr val="453B3B"/>
          </a:solidFill>
          <a:latin typeface="微軟正黑體" pitchFamily="34" charset="-120"/>
          <a:ea typeface="微軟正黑體" pitchFamily="34" charset="-120"/>
        </a:defRPr>
      </a:lvl4pPr>
      <a:lvl5pPr algn="l" rtl="0" eaLnBrk="0" fontAlgn="base" hangingPunct="0">
        <a:spcBef>
          <a:spcPct val="0"/>
        </a:spcBef>
        <a:spcAft>
          <a:spcPct val="0"/>
        </a:spcAft>
        <a:defRPr sz="3600" b="1">
          <a:solidFill>
            <a:srgbClr val="453B3B"/>
          </a:solidFill>
          <a:latin typeface="微軟正黑體" pitchFamily="34" charset="-120"/>
          <a:ea typeface="微軟正黑體" pitchFamily="34" charset="-120"/>
        </a:defRPr>
      </a:lvl5pPr>
      <a:lvl6pPr marL="457200" algn="l" rtl="0" fontAlgn="base">
        <a:spcBef>
          <a:spcPct val="0"/>
        </a:spcBef>
        <a:spcAft>
          <a:spcPct val="0"/>
        </a:spcAft>
        <a:defRPr sz="3600" b="1">
          <a:solidFill>
            <a:srgbClr val="1B5DA5"/>
          </a:solidFill>
          <a:latin typeface="微軟正黑體" pitchFamily="34" charset="-120"/>
          <a:ea typeface="微軟正黑體" pitchFamily="34" charset="-120"/>
        </a:defRPr>
      </a:lvl6pPr>
      <a:lvl7pPr marL="914400" algn="l" rtl="0" fontAlgn="base">
        <a:spcBef>
          <a:spcPct val="0"/>
        </a:spcBef>
        <a:spcAft>
          <a:spcPct val="0"/>
        </a:spcAft>
        <a:defRPr sz="3600" b="1">
          <a:solidFill>
            <a:srgbClr val="1B5DA5"/>
          </a:solidFill>
          <a:latin typeface="微軟正黑體" pitchFamily="34" charset="-120"/>
          <a:ea typeface="微軟正黑體" pitchFamily="34" charset="-120"/>
        </a:defRPr>
      </a:lvl7pPr>
      <a:lvl8pPr marL="1371600" algn="l" rtl="0" fontAlgn="base">
        <a:spcBef>
          <a:spcPct val="0"/>
        </a:spcBef>
        <a:spcAft>
          <a:spcPct val="0"/>
        </a:spcAft>
        <a:defRPr sz="3600" b="1">
          <a:solidFill>
            <a:srgbClr val="1B5DA5"/>
          </a:solidFill>
          <a:latin typeface="微軟正黑體" pitchFamily="34" charset="-120"/>
          <a:ea typeface="微軟正黑體" pitchFamily="34" charset="-120"/>
        </a:defRPr>
      </a:lvl8pPr>
      <a:lvl9pPr marL="1828800" algn="l" rtl="0" fontAlgn="base">
        <a:spcBef>
          <a:spcPct val="0"/>
        </a:spcBef>
        <a:spcAft>
          <a:spcPct val="0"/>
        </a:spcAft>
        <a:defRPr sz="3600" b="1">
          <a:solidFill>
            <a:srgbClr val="1B5DA5"/>
          </a:solidFill>
          <a:latin typeface="微軟正黑體" pitchFamily="34" charset="-120"/>
          <a:ea typeface="微軟正黑體" pitchFamily="34" charset="-120"/>
        </a:defRPr>
      </a:lvl9pPr>
    </p:titleStyle>
    <p:bodyStyle>
      <a:lvl1pPr marL="342900" indent="-342900" algn="l" rtl="0" eaLnBrk="0" fontAlgn="base" hangingPunct="0">
        <a:spcBef>
          <a:spcPct val="20000"/>
        </a:spcBef>
        <a:spcAft>
          <a:spcPct val="0"/>
        </a:spcAft>
        <a:buFont typeface="Arial" charset="0"/>
        <a:buChar char="•"/>
        <a:defRPr sz="3000" b="1" kern="1200">
          <a:solidFill>
            <a:srgbClr val="1B5DA5"/>
          </a:solidFill>
          <a:latin typeface="標楷體" pitchFamily="65" charset="-120"/>
          <a:ea typeface="標楷體" pitchFamily="65" charset="-120"/>
          <a:cs typeface="+mn-cs"/>
        </a:defRPr>
      </a:lvl1pPr>
      <a:lvl2pPr marL="742950" indent="-285750" algn="l" rtl="0" eaLnBrk="0" fontAlgn="base" hangingPunct="0">
        <a:spcBef>
          <a:spcPct val="20000"/>
        </a:spcBef>
        <a:spcAft>
          <a:spcPct val="0"/>
        </a:spcAft>
        <a:buFont typeface="Arial" charset="0"/>
        <a:buChar char="–"/>
        <a:defRPr sz="2800" kern="1200">
          <a:solidFill>
            <a:srgbClr val="1B5DA5"/>
          </a:solidFill>
          <a:latin typeface="標楷體" pitchFamily="65" charset="-120"/>
          <a:ea typeface="標楷體" pitchFamily="65" charset="-120"/>
          <a:cs typeface="+mn-cs"/>
        </a:defRPr>
      </a:lvl2pPr>
      <a:lvl3pPr marL="1143000" indent="-228600" algn="l" rtl="0" eaLnBrk="0" fontAlgn="base" hangingPunct="0">
        <a:spcBef>
          <a:spcPct val="20000"/>
        </a:spcBef>
        <a:spcAft>
          <a:spcPct val="0"/>
        </a:spcAft>
        <a:buFont typeface="Arial" charset="0"/>
        <a:buChar char="•"/>
        <a:defRPr sz="2400" kern="1200">
          <a:solidFill>
            <a:srgbClr val="1B5DA5"/>
          </a:solidFill>
          <a:latin typeface="標楷體" pitchFamily="65" charset="-120"/>
          <a:ea typeface="標楷體" pitchFamily="65" charset="-120"/>
          <a:cs typeface="+mn-cs"/>
        </a:defRPr>
      </a:lvl3pPr>
      <a:lvl4pPr marL="1600200" indent="-228600" algn="l" rtl="0" eaLnBrk="0" fontAlgn="base" hangingPunct="0">
        <a:spcBef>
          <a:spcPct val="20000"/>
        </a:spcBef>
        <a:spcAft>
          <a:spcPct val="0"/>
        </a:spcAft>
        <a:buFont typeface="Arial" charset="0"/>
        <a:buChar char="–"/>
        <a:defRPr sz="2000" kern="1200">
          <a:solidFill>
            <a:srgbClr val="1B5DA5"/>
          </a:solidFill>
          <a:latin typeface="標楷體" pitchFamily="65" charset="-120"/>
          <a:ea typeface="標楷體" pitchFamily="65" charset="-120"/>
          <a:cs typeface="+mn-cs"/>
        </a:defRPr>
      </a:lvl4pPr>
      <a:lvl5pPr marL="2057400" indent="-228600" algn="l" rtl="0" eaLnBrk="0" fontAlgn="base" hangingPunct="0">
        <a:spcBef>
          <a:spcPct val="20000"/>
        </a:spcBef>
        <a:spcAft>
          <a:spcPct val="0"/>
        </a:spcAft>
        <a:buFont typeface="Arial" charset="0"/>
        <a:buChar char="»"/>
        <a:defRPr sz="2000" kern="1200">
          <a:solidFill>
            <a:srgbClr val="1B5DA5"/>
          </a:solidFill>
          <a:latin typeface="標楷體" pitchFamily="65" charset="-120"/>
          <a:ea typeface="標楷體" pitchFamily="65" charset="-120"/>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2.jpe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8.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8" Type="http://schemas.openxmlformats.org/officeDocument/2006/relationships/diagramData" Target="../diagrams/data6.xml"/><Relationship Id="rId13" Type="http://schemas.openxmlformats.org/officeDocument/2006/relationships/diagramData" Target="../diagrams/data7.xml"/><Relationship Id="rId18" Type="http://schemas.openxmlformats.org/officeDocument/2006/relationships/diagramData" Target="../diagrams/data8.xml"/><Relationship Id="rId3" Type="http://schemas.openxmlformats.org/officeDocument/2006/relationships/diagramData" Target="../diagrams/data5.xml"/><Relationship Id="rId21" Type="http://schemas.openxmlformats.org/officeDocument/2006/relationships/diagramColors" Target="../diagrams/colors8.xml"/><Relationship Id="rId7" Type="http://schemas.microsoft.com/office/2007/relationships/diagramDrawing" Target="../diagrams/drawing5.xml"/><Relationship Id="rId12" Type="http://schemas.microsoft.com/office/2007/relationships/diagramDrawing" Target="../diagrams/drawing6.xml"/><Relationship Id="rId17" Type="http://schemas.microsoft.com/office/2007/relationships/diagramDrawing" Target="../diagrams/drawing7.xml"/><Relationship Id="rId2" Type="http://schemas.openxmlformats.org/officeDocument/2006/relationships/notesSlide" Target="../notesSlides/notesSlide9.xml"/><Relationship Id="rId16" Type="http://schemas.openxmlformats.org/officeDocument/2006/relationships/diagramColors" Target="../diagrams/colors7.xml"/><Relationship Id="rId20" Type="http://schemas.openxmlformats.org/officeDocument/2006/relationships/diagramQuickStyle" Target="../diagrams/quickStyle8.xml"/><Relationship Id="rId1" Type="http://schemas.openxmlformats.org/officeDocument/2006/relationships/slideLayout" Target="../slideLayouts/slideLayout8.xml"/><Relationship Id="rId6" Type="http://schemas.openxmlformats.org/officeDocument/2006/relationships/diagramColors" Target="../diagrams/colors5.xml"/><Relationship Id="rId11" Type="http://schemas.openxmlformats.org/officeDocument/2006/relationships/diagramColors" Target="../diagrams/colors6.xml"/><Relationship Id="rId5" Type="http://schemas.openxmlformats.org/officeDocument/2006/relationships/diagramQuickStyle" Target="../diagrams/quickStyle5.xml"/><Relationship Id="rId15" Type="http://schemas.openxmlformats.org/officeDocument/2006/relationships/diagramQuickStyle" Target="../diagrams/quickStyle7.xml"/><Relationship Id="rId10" Type="http://schemas.openxmlformats.org/officeDocument/2006/relationships/diagramQuickStyle" Target="../diagrams/quickStyle6.xml"/><Relationship Id="rId19" Type="http://schemas.openxmlformats.org/officeDocument/2006/relationships/diagramLayout" Target="../diagrams/layout8.xml"/><Relationship Id="rId4" Type="http://schemas.openxmlformats.org/officeDocument/2006/relationships/diagramLayout" Target="../diagrams/layout5.xml"/><Relationship Id="rId9" Type="http://schemas.openxmlformats.org/officeDocument/2006/relationships/diagramLayout" Target="../diagrams/layout6.xml"/><Relationship Id="rId14" Type="http://schemas.openxmlformats.org/officeDocument/2006/relationships/diagramLayout" Target="../diagrams/layout7.xml"/><Relationship Id="rId22" Type="http://schemas.microsoft.com/office/2007/relationships/diagramDrawing" Target="../diagrams/drawing8.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9.xml"/><Relationship Id="rId7" Type="http://schemas.microsoft.com/office/2007/relationships/diagramDrawing" Target="../diagrams/drawing9.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11.jpeg"/></Relationships>
</file>

<file path=ppt/slides/_rels/slide15.xml.rels><?xml version="1.0" encoding="UTF-8" standalone="yes"?>
<Relationships xmlns="http://schemas.openxmlformats.org/package/2006/relationships"><Relationship Id="rId8" Type="http://schemas.openxmlformats.org/officeDocument/2006/relationships/diagramData" Target="../diagrams/data12.xml"/><Relationship Id="rId13" Type="http://schemas.openxmlformats.org/officeDocument/2006/relationships/image" Target="../media/image12.png"/><Relationship Id="rId3" Type="http://schemas.openxmlformats.org/officeDocument/2006/relationships/diagramData" Target="../diagrams/data11.xml"/><Relationship Id="rId7" Type="http://schemas.microsoft.com/office/2007/relationships/diagramDrawing" Target="../diagrams/drawing11.xml"/><Relationship Id="rId12" Type="http://schemas.microsoft.com/office/2007/relationships/diagramDrawing" Target="../diagrams/drawing12.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diagramColors" Target="../diagrams/colors11.xml"/><Relationship Id="rId11" Type="http://schemas.openxmlformats.org/officeDocument/2006/relationships/diagramColors" Target="../diagrams/colors12.xml"/><Relationship Id="rId5" Type="http://schemas.openxmlformats.org/officeDocument/2006/relationships/diagramQuickStyle" Target="../diagrams/quickStyle11.xml"/><Relationship Id="rId10" Type="http://schemas.openxmlformats.org/officeDocument/2006/relationships/diagramQuickStyle" Target="../diagrams/quickStyle12.xml"/><Relationship Id="rId4" Type="http://schemas.openxmlformats.org/officeDocument/2006/relationships/diagramLayout" Target="../diagrams/layout11.xml"/><Relationship Id="rId9" Type="http://schemas.openxmlformats.org/officeDocument/2006/relationships/diagramLayout" Target="../diagrams/layout12.xml"/><Relationship Id="rId14" Type="http://schemas.openxmlformats.org/officeDocument/2006/relationships/image" Target="../media/image13.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8.xml"/><Relationship Id="rId1" Type="http://schemas.openxmlformats.org/officeDocument/2006/relationships/vmlDrawing" Target="../drawings/vmlDrawing1.vml"/><Relationship Id="rId4" Type="http://schemas.openxmlformats.org/officeDocument/2006/relationships/oleObject" Target="../embeddings/Microsoft_Office_Excel_97-2003____1.xls"/></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Rectangle 155"/>
          <p:cNvSpPr>
            <a:spLocks noChangeArrowheads="1"/>
          </p:cNvSpPr>
          <p:nvPr/>
        </p:nvSpPr>
        <p:spPr bwMode="invGray">
          <a:xfrm>
            <a:off x="0" y="1952625"/>
            <a:ext cx="9144000" cy="2044700"/>
          </a:xfrm>
          <a:prstGeom prst="rect">
            <a:avLst/>
          </a:prstGeom>
          <a:solidFill>
            <a:srgbClr val="008000"/>
          </a:solidFill>
          <a:ln w="9525">
            <a:noFill/>
            <a:miter lim="800000"/>
            <a:headEnd/>
            <a:tailEnd/>
          </a:ln>
        </p:spPr>
        <p:txBody>
          <a:bodyPr wrap="none" anchor="ctr"/>
          <a:lstStyle/>
          <a:p>
            <a:endParaRPr kumimoji="0" lang="zh-TW" altLang="en-US">
              <a:latin typeface="標楷體" pitchFamily="65" charset="-120"/>
              <a:ea typeface="標楷體" pitchFamily="65" charset="-120"/>
            </a:endParaRPr>
          </a:p>
        </p:txBody>
      </p:sp>
      <p:sp>
        <p:nvSpPr>
          <p:cNvPr id="12290" name="Rectangle 4"/>
          <p:cNvSpPr>
            <a:spLocks noGrp="1" noChangeArrowheads="1"/>
          </p:cNvSpPr>
          <p:nvPr>
            <p:ph type="ctrTitle"/>
          </p:nvPr>
        </p:nvSpPr>
        <p:spPr>
          <a:xfrm>
            <a:off x="359533" y="1676400"/>
            <a:ext cx="8424936" cy="2555875"/>
          </a:xfrm>
        </p:spPr>
        <p:txBody>
          <a:bodyPr/>
          <a:lstStyle/>
          <a:p>
            <a:pPr eaLnBrk="1" hangingPunct="1"/>
            <a:r>
              <a:rPr lang="en-US" altLang="zh-TW" sz="5400" b="0" dirty="0" smtClean="0">
                <a:solidFill>
                  <a:schemeClr val="bg2"/>
                </a:solidFill>
                <a:cs typeface="Arial" charset="0"/>
              </a:rPr>
              <a:t>106</a:t>
            </a:r>
            <a:r>
              <a:rPr lang="zh-TW" altLang="zh-TW" sz="5400" b="0" dirty="0" smtClean="0">
                <a:solidFill>
                  <a:schemeClr val="bg2"/>
                </a:solidFill>
                <a:cs typeface="Arial" charset="0"/>
              </a:rPr>
              <a:t>年度第</a:t>
            </a:r>
            <a:r>
              <a:rPr lang="en-US" altLang="zh-TW" sz="5400" b="0" dirty="0" smtClean="0">
                <a:solidFill>
                  <a:schemeClr val="bg2"/>
                </a:solidFill>
                <a:cs typeface="Arial" charset="0"/>
              </a:rPr>
              <a:t>1</a:t>
            </a:r>
            <a:r>
              <a:rPr lang="zh-TW" altLang="zh-TW" sz="5400" b="0" dirty="0" smtClean="0">
                <a:solidFill>
                  <a:schemeClr val="bg2"/>
                </a:solidFill>
                <a:cs typeface="Arial" charset="0"/>
              </a:rPr>
              <a:t>季公共建設</a:t>
            </a:r>
            <a:r>
              <a:rPr lang="en-US" altLang="zh-TW" sz="5400" b="0" dirty="0" smtClean="0">
                <a:solidFill>
                  <a:schemeClr val="bg2"/>
                </a:solidFill>
                <a:cs typeface="Arial" charset="0"/>
              </a:rPr>
              <a:t/>
            </a:r>
            <a:br>
              <a:rPr lang="en-US" altLang="zh-TW" sz="5400" b="0" dirty="0" smtClean="0">
                <a:solidFill>
                  <a:schemeClr val="bg2"/>
                </a:solidFill>
                <a:cs typeface="Arial" charset="0"/>
              </a:rPr>
            </a:br>
            <a:r>
              <a:rPr lang="zh-TW" altLang="zh-TW" sz="5400" b="0" dirty="0" smtClean="0">
                <a:solidFill>
                  <a:schemeClr val="bg2"/>
                </a:solidFill>
                <a:cs typeface="Arial" charset="0"/>
              </a:rPr>
              <a:t>推動辦理情形</a:t>
            </a:r>
            <a:endParaRPr lang="zh-TW" altLang="en-US" sz="5400" b="0" dirty="0" smtClean="0">
              <a:solidFill>
                <a:schemeClr val="bg2"/>
              </a:solidFill>
              <a:cs typeface="Arial" charset="0"/>
            </a:endParaRPr>
          </a:p>
        </p:txBody>
      </p:sp>
      <p:sp>
        <p:nvSpPr>
          <p:cNvPr id="12291" name="Rectangle 5"/>
          <p:cNvSpPr>
            <a:spLocks noGrp="1" noChangeArrowheads="1"/>
          </p:cNvSpPr>
          <p:nvPr>
            <p:ph type="subTitle" idx="1"/>
          </p:nvPr>
        </p:nvSpPr>
        <p:spPr>
          <a:xfrm>
            <a:off x="774700" y="4341813"/>
            <a:ext cx="7667625" cy="1260475"/>
          </a:xfrm>
        </p:spPr>
        <p:txBody>
          <a:bodyPr/>
          <a:lstStyle/>
          <a:p>
            <a:pPr eaLnBrk="1" hangingPunct="1">
              <a:spcBef>
                <a:spcPct val="0"/>
              </a:spcBef>
              <a:tabLst>
                <a:tab pos="5202238" algn="l"/>
              </a:tabLst>
            </a:pPr>
            <a:r>
              <a:rPr lang="zh-TW" altLang="en-US" sz="3600" dirty="0" smtClean="0">
                <a:solidFill>
                  <a:schemeClr val="tx1"/>
                </a:solidFill>
                <a:latin typeface="標楷體" pitchFamily="65" charset="-120"/>
                <a:ea typeface="標楷體" pitchFamily="65" charset="-120"/>
                <a:cs typeface="華康中黑體"/>
              </a:rPr>
              <a:t>行政院公共工程委員會</a:t>
            </a:r>
            <a:endParaRPr lang="en-US" altLang="zh-TW" sz="3600" dirty="0" smtClean="0">
              <a:solidFill>
                <a:schemeClr val="tx1"/>
              </a:solidFill>
              <a:latin typeface="標楷體" pitchFamily="65" charset="-120"/>
              <a:ea typeface="標楷體" pitchFamily="65" charset="-120"/>
              <a:cs typeface="華康中黑體"/>
            </a:endParaRPr>
          </a:p>
          <a:p>
            <a:pPr eaLnBrk="1" hangingPunct="1">
              <a:spcBef>
                <a:spcPct val="0"/>
              </a:spcBef>
              <a:tabLst>
                <a:tab pos="5202238" algn="l"/>
              </a:tabLst>
            </a:pPr>
            <a:r>
              <a:rPr lang="zh-TW" altLang="en-US" sz="3200" dirty="0" smtClean="0">
                <a:solidFill>
                  <a:schemeClr val="tx1"/>
                </a:solidFill>
                <a:latin typeface="標楷體" pitchFamily="65" charset="-120"/>
                <a:ea typeface="標楷體" pitchFamily="65" charset="-120"/>
                <a:cs typeface="華康中黑體"/>
              </a:rPr>
              <a:t>報告人：工程管理處  </a:t>
            </a:r>
            <a:r>
              <a:rPr lang="zh-TW" altLang="en-US" sz="3200" dirty="0" smtClean="0">
                <a:solidFill>
                  <a:schemeClr val="tx1"/>
                </a:solidFill>
                <a:cs typeface="華康中黑體"/>
              </a:rPr>
              <a:t>何處長育興</a:t>
            </a:r>
            <a:endParaRPr lang="en-US" altLang="zh-TW" sz="3200" dirty="0" smtClean="0">
              <a:solidFill>
                <a:schemeClr val="tx1"/>
              </a:solidFill>
              <a:latin typeface="標楷體" pitchFamily="65" charset="-120"/>
              <a:ea typeface="標楷體" pitchFamily="65" charset="-120"/>
              <a:cs typeface="華康中黑體"/>
            </a:endParaRPr>
          </a:p>
          <a:p>
            <a:pPr eaLnBrk="1" hangingPunct="1">
              <a:spcBef>
                <a:spcPct val="0"/>
              </a:spcBef>
              <a:tabLst>
                <a:tab pos="5202238" algn="l"/>
              </a:tabLst>
            </a:pPr>
            <a:endParaRPr lang="zh-TW" altLang="en-US" sz="4000" dirty="0" smtClean="0">
              <a:solidFill>
                <a:schemeClr val="tx1"/>
              </a:solidFill>
              <a:latin typeface="標楷體" pitchFamily="65" charset="-120"/>
              <a:ea typeface="標楷體" pitchFamily="65" charset="-120"/>
              <a:cs typeface="華康中黑體"/>
            </a:endParaRPr>
          </a:p>
        </p:txBody>
      </p:sp>
      <p:pic>
        <p:nvPicPr>
          <p:cNvPr id="17" name="Picture 7" descr="pcc-31"/>
          <p:cNvPicPr>
            <a:picLocks noChangeAspect="1" noChangeArrowheads="1"/>
          </p:cNvPicPr>
          <p:nvPr/>
        </p:nvPicPr>
        <p:blipFill>
          <a:blip r:embed="rId3" cstate="email">
            <a:clrChange>
              <a:clrFrom>
                <a:srgbClr val="FFFFFF"/>
              </a:clrFrom>
              <a:clrTo>
                <a:srgbClr val="FFFFFF">
                  <a:alpha val="0"/>
                </a:srgbClr>
              </a:clrTo>
            </a:clrChange>
            <a:duotone>
              <a:schemeClr val="bg2">
                <a:shade val="45000"/>
                <a:satMod val="135000"/>
              </a:schemeClr>
              <a:prstClr val="white"/>
            </a:duotone>
          </a:blip>
          <a:srcRect/>
          <a:stretch>
            <a:fillRect/>
          </a:stretch>
        </p:blipFill>
        <p:spPr bwMode="auto">
          <a:xfrm>
            <a:off x="4185708" y="951074"/>
            <a:ext cx="923178" cy="900099"/>
          </a:xfrm>
          <a:prstGeom prst="rect">
            <a:avLst/>
          </a:prstGeom>
          <a:noFill/>
          <a:ln w="9525">
            <a:noFill/>
            <a:miter lim="800000"/>
            <a:headEnd/>
            <a:tailEnd/>
          </a:ln>
        </p:spPr>
      </p:pic>
      <p:sp>
        <p:nvSpPr>
          <p:cNvPr id="12293" name="Rectangle 5"/>
          <p:cNvSpPr txBox="1">
            <a:spLocks noChangeArrowheads="1"/>
          </p:cNvSpPr>
          <p:nvPr/>
        </p:nvSpPr>
        <p:spPr bwMode="auto">
          <a:xfrm>
            <a:off x="1008063" y="5327650"/>
            <a:ext cx="7308850" cy="657225"/>
          </a:xfrm>
          <a:prstGeom prst="rect">
            <a:avLst/>
          </a:prstGeom>
          <a:noFill/>
          <a:ln w="9525">
            <a:noFill/>
            <a:miter lim="800000"/>
            <a:headEnd/>
            <a:tailEnd/>
          </a:ln>
        </p:spPr>
        <p:txBody>
          <a:bodyPr lIns="92075" tIns="46038" rIns="92075" bIns="46038"/>
          <a:lstStyle/>
          <a:p>
            <a:pPr algn="ctr" eaLnBrk="0" hangingPunct="0">
              <a:spcBef>
                <a:spcPts val="600"/>
              </a:spcBef>
              <a:buClr>
                <a:schemeClr val="hlink"/>
              </a:buClr>
              <a:buFont typeface="細明體" pitchFamily="49" charset="-120"/>
              <a:buNone/>
            </a:pPr>
            <a:endParaRPr lang="zh-TW" altLang="en-US" sz="2400" b="0">
              <a:solidFill>
                <a:schemeClr val="bg1"/>
              </a:solidFill>
              <a:latin typeface="標楷體" pitchFamily="65" charset="-120"/>
              <a:ea typeface="華康中黑體"/>
              <a:cs typeface="華康中黑體"/>
            </a:endParaRPr>
          </a:p>
        </p:txBody>
      </p:sp>
      <p:sp>
        <p:nvSpPr>
          <p:cNvPr id="12295" name="矩形 11"/>
          <p:cNvSpPr>
            <a:spLocks noChangeArrowheads="1"/>
          </p:cNvSpPr>
          <p:nvPr/>
        </p:nvSpPr>
        <p:spPr bwMode="auto">
          <a:xfrm>
            <a:off x="3349625" y="5497513"/>
            <a:ext cx="2339102" cy="523220"/>
          </a:xfrm>
          <a:prstGeom prst="rect">
            <a:avLst/>
          </a:prstGeom>
          <a:noFill/>
          <a:ln w="9525">
            <a:noFill/>
            <a:miter lim="800000"/>
            <a:headEnd/>
            <a:tailEnd/>
          </a:ln>
        </p:spPr>
        <p:txBody>
          <a:bodyPr wrap="none">
            <a:spAutoFit/>
          </a:bodyPr>
          <a:lstStyle/>
          <a:p>
            <a:pPr>
              <a:spcBef>
                <a:spcPts val="600"/>
              </a:spcBef>
              <a:tabLst>
                <a:tab pos="5202238" algn="l"/>
              </a:tabLst>
            </a:pPr>
            <a:r>
              <a:rPr lang="en-US" altLang="zh-TW" dirty="0" smtClean="0">
                <a:solidFill>
                  <a:srgbClr val="262626"/>
                </a:solidFill>
                <a:latin typeface="標楷體" pitchFamily="65" charset="-120"/>
                <a:ea typeface="標楷體" pitchFamily="65" charset="-120"/>
                <a:cs typeface="Arial" charset="0"/>
              </a:rPr>
              <a:t>106</a:t>
            </a:r>
            <a:r>
              <a:rPr lang="zh-TW" altLang="en-US" dirty="0" smtClean="0">
                <a:solidFill>
                  <a:srgbClr val="262626"/>
                </a:solidFill>
                <a:latin typeface="標楷體" pitchFamily="65" charset="-120"/>
                <a:ea typeface="標楷體" pitchFamily="65" charset="-120"/>
                <a:cs typeface="Arial" charset="0"/>
              </a:rPr>
              <a:t>年</a:t>
            </a:r>
            <a:r>
              <a:rPr lang="en-US" altLang="zh-TW" dirty="0" smtClean="0">
                <a:solidFill>
                  <a:srgbClr val="262626"/>
                </a:solidFill>
                <a:latin typeface="標楷體" pitchFamily="65" charset="-120"/>
                <a:ea typeface="標楷體" pitchFamily="65" charset="-120"/>
                <a:cs typeface="Arial" charset="0"/>
              </a:rPr>
              <a:t>5</a:t>
            </a:r>
            <a:r>
              <a:rPr lang="zh-TW" altLang="en-US" dirty="0" smtClean="0">
                <a:solidFill>
                  <a:srgbClr val="262626"/>
                </a:solidFill>
                <a:latin typeface="標楷體" pitchFamily="65" charset="-120"/>
                <a:ea typeface="標楷體" pitchFamily="65" charset="-120"/>
                <a:cs typeface="Arial" charset="0"/>
              </a:rPr>
              <a:t>月</a:t>
            </a:r>
            <a:r>
              <a:rPr lang="en-US" altLang="zh-TW" dirty="0" smtClean="0">
                <a:solidFill>
                  <a:srgbClr val="262626"/>
                </a:solidFill>
                <a:latin typeface="標楷體" pitchFamily="65" charset="-120"/>
                <a:ea typeface="標楷體" pitchFamily="65" charset="-120"/>
                <a:cs typeface="Arial" charset="0"/>
              </a:rPr>
              <a:t>18</a:t>
            </a:r>
            <a:r>
              <a:rPr lang="zh-TW" altLang="en-US" dirty="0" smtClean="0">
                <a:solidFill>
                  <a:srgbClr val="262626"/>
                </a:solidFill>
                <a:latin typeface="標楷體" pitchFamily="65" charset="-120"/>
                <a:ea typeface="標楷體" pitchFamily="65" charset="-120"/>
                <a:cs typeface="Arial" charset="0"/>
              </a:rPr>
              <a:t>日</a:t>
            </a:r>
            <a:endParaRPr lang="zh-TW" altLang="en-US" dirty="0">
              <a:solidFill>
                <a:srgbClr val="262626"/>
              </a:solidFill>
              <a:latin typeface="標楷體" pitchFamily="65" charset="-120"/>
              <a:ea typeface="標楷體" pitchFamily="65" charset="-120"/>
              <a:cs typeface="Arial" charset="0"/>
            </a:endParaRPr>
          </a:p>
        </p:txBody>
      </p:sp>
      <p:sp>
        <p:nvSpPr>
          <p:cNvPr id="12296" name="Rectangle 155"/>
          <p:cNvSpPr>
            <a:spLocks noChangeArrowheads="1"/>
          </p:cNvSpPr>
          <p:nvPr/>
        </p:nvSpPr>
        <p:spPr bwMode="invGray">
          <a:xfrm>
            <a:off x="0" y="4122738"/>
            <a:ext cx="9144000" cy="115887"/>
          </a:xfrm>
          <a:prstGeom prst="rect">
            <a:avLst/>
          </a:prstGeom>
          <a:solidFill>
            <a:srgbClr val="C5CCD5"/>
          </a:solidFill>
          <a:ln w="9525">
            <a:noFill/>
            <a:miter lim="800000"/>
            <a:headEnd/>
            <a:tailEnd/>
          </a:ln>
        </p:spPr>
        <p:txBody>
          <a:bodyPr wrap="none" anchor="ctr"/>
          <a:lstStyle/>
          <a:p>
            <a:endParaRPr kumimoji="0" lang="zh-TW" altLang="en-US">
              <a:latin typeface="標楷體" pitchFamily="65" charset="-120"/>
              <a:ea typeface="標楷體" pitchFamily="65" charset="-120"/>
            </a:endParaRPr>
          </a:p>
        </p:txBody>
      </p:sp>
      <p:sp>
        <p:nvSpPr>
          <p:cNvPr id="11" name="投影片編號版面配置區 10"/>
          <p:cNvSpPr>
            <a:spLocks noGrp="1"/>
          </p:cNvSpPr>
          <p:nvPr>
            <p:ph type="sldNum" sz="quarter" idx="12"/>
          </p:nvPr>
        </p:nvSpPr>
        <p:spPr/>
        <p:txBody>
          <a:bodyPr/>
          <a:lstStyle/>
          <a:p>
            <a:pPr>
              <a:defRPr/>
            </a:pPr>
            <a:fld id="{D42CA48D-ACFD-4167-BAE0-64E784BA922A}" type="slidenum">
              <a:rPr lang="zh-TW" altLang="en-US" smtClean="0"/>
              <a:pPr>
                <a:defRPr/>
              </a:pPr>
              <a:t>1</a:t>
            </a:fld>
            <a:endParaRPr lang="zh-TW" altLang="en-US"/>
          </a:p>
        </p:txBody>
      </p:sp>
      <p:sp>
        <p:nvSpPr>
          <p:cNvPr id="10" name="Rectangle 155"/>
          <p:cNvSpPr>
            <a:spLocks noChangeArrowheads="1"/>
          </p:cNvSpPr>
          <p:nvPr/>
        </p:nvSpPr>
        <p:spPr bwMode="invGray">
          <a:xfrm>
            <a:off x="153988" y="142875"/>
            <a:ext cx="3492500" cy="503238"/>
          </a:xfrm>
          <a:prstGeom prst="rect">
            <a:avLst/>
          </a:prstGeom>
          <a:noFill/>
          <a:ln w="9525">
            <a:noFill/>
            <a:miter lim="800000"/>
            <a:headEnd/>
            <a:tailEnd/>
          </a:ln>
        </p:spPr>
        <p:txBody>
          <a:bodyPr wrap="none" anchor="ctr"/>
          <a:lstStyle/>
          <a:p>
            <a:r>
              <a:rPr kumimoji="0" lang="zh-TW" altLang="en-US" dirty="0">
                <a:solidFill>
                  <a:srgbClr val="FF0000"/>
                </a:solidFill>
                <a:latin typeface="標楷體" pitchFamily="65" charset="-120"/>
                <a:ea typeface="標楷體" pitchFamily="65" charset="-120"/>
              </a:rPr>
              <a:t>行政院第</a:t>
            </a:r>
            <a:r>
              <a:rPr kumimoji="0" lang="en-US" altLang="zh-TW" dirty="0" smtClean="0">
                <a:solidFill>
                  <a:srgbClr val="FF0000"/>
                </a:solidFill>
                <a:latin typeface="標楷體" pitchFamily="65" charset="-120"/>
                <a:ea typeface="標楷體" pitchFamily="65" charset="-120"/>
              </a:rPr>
              <a:t>3549</a:t>
            </a:r>
            <a:r>
              <a:rPr kumimoji="0" lang="zh-TW" altLang="en-US" dirty="0" smtClean="0">
                <a:solidFill>
                  <a:srgbClr val="FF0000"/>
                </a:solidFill>
                <a:latin typeface="標楷體" pitchFamily="65" charset="-120"/>
                <a:ea typeface="標楷體" pitchFamily="65" charset="-120"/>
              </a:rPr>
              <a:t>次</a:t>
            </a:r>
            <a:r>
              <a:rPr kumimoji="0" lang="zh-TW" altLang="en-US" dirty="0">
                <a:solidFill>
                  <a:srgbClr val="FF0000"/>
                </a:solidFill>
                <a:latin typeface="標楷體" pitchFamily="65" charset="-120"/>
                <a:ea typeface="標楷體" pitchFamily="65" charset="-120"/>
              </a:rPr>
              <a:t>會議</a:t>
            </a:r>
          </a:p>
        </p:txBody>
      </p:sp>
    </p:spTree>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Rectangle 155"/>
          <p:cNvSpPr>
            <a:spLocks noChangeArrowheads="1"/>
          </p:cNvSpPr>
          <p:nvPr/>
        </p:nvSpPr>
        <p:spPr bwMode="invGray">
          <a:xfrm>
            <a:off x="1870075" y="225425"/>
            <a:ext cx="7273925" cy="985838"/>
          </a:xfrm>
          <a:prstGeom prst="rect">
            <a:avLst/>
          </a:prstGeom>
          <a:solidFill>
            <a:srgbClr val="008000"/>
          </a:solidFill>
          <a:ln w="9525">
            <a:noFill/>
            <a:miter lim="800000"/>
            <a:headEnd/>
            <a:tailEnd/>
          </a:ln>
        </p:spPr>
        <p:txBody>
          <a:bodyPr wrap="none" anchor="ctr"/>
          <a:lstStyle/>
          <a:p>
            <a:endParaRPr kumimoji="0" lang="zh-TW" altLang="en-US">
              <a:latin typeface="標楷體" pitchFamily="65" charset="-120"/>
              <a:ea typeface="標楷體" pitchFamily="65" charset="-120"/>
            </a:endParaRPr>
          </a:p>
        </p:txBody>
      </p:sp>
      <p:sp>
        <p:nvSpPr>
          <p:cNvPr id="14338" name="Rectangle 155"/>
          <p:cNvSpPr>
            <a:spLocks noChangeArrowheads="1"/>
          </p:cNvSpPr>
          <p:nvPr/>
        </p:nvSpPr>
        <p:spPr bwMode="invGray">
          <a:xfrm>
            <a:off x="0" y="225425"/>
            <a:ext cx="1724025" cy="971550"/>
          </a:xfrm>
          <a:prstGeom prst="rect">
            <a:avLst/>
          </a:prstGeom>
          <a:solidFill>
            <a:srgbClr val="BFBCA9"/>
          </a:solidFill>
          <a:ln w="9525">
            <a:noFill/>
            <a:miter lim="800000"/>
            <a:headEnd/>
            <a:tailEnd/>
          </a:ln>
        </p:spPr>
        <p:txBody>
          <a:bodyPr wrap="none" anchor="ctr"/>
          <a:lstStyle/>
          <a:p>
            <a:endParaRPr kumimoji="0" lang="zh-TW" altLang="en-US">
              <a:latin typeface="標楷體" pitchFamily="65" charset="-120"/>
              <a:ea typeface="標楷體" pitchFamily="65" charset="-120"/>
            </a:endParaRPr>
          </a:p>
        </p:txBody>
      </p:sp>
      <p:sp>
        <p:nvSpPr>
          <p:cNvPr id="14339" name="Rectangle 2"/>
          <p:cNvSpPr txBox="1">
            <a:spLocks noChangeArrowheads="1"/>
          </p:cNvSpPr>
          <p:nvPr/>
        </p:nvSpPr>
        <p:spPr bwMode="auto">
          <a:xfrm>
            <a:off x="2636838" y="252413"/>
            <a:ext cx="6024562" cy="1081087"/>
          </a:xfrm>
          <a:prstGeom prst="rect">
            <a:avLst/>
          </a:prstGeom>
          <a:noFill/>
          <a:ln w="9525">
            <a:noFill/>
            <a:miter lim="800000"/>
            <a:headEnd/>
            <a:tailEnd/>
          </a:ln>
        </p:spPr>
        <p:txBody>
          <a:bodyPr/>
          <a:lstStyle/>
          <a:p>
            <a:r>
              <a:rPr lang="zh-TW" altLang="en-US" sz="5400" b="0">
                <a:solidFill>
                  <a:schemeClr val="bg2"/>
                </a:solidFill>
                <a:latin typeface="標楷體" pitchFamily="65" charset="-120"/>
                <a:ea typeface="標楷體" pitchFamily="65" charset="-120"/>
                <a:cs typeface="Arial" charset="0"/>
              </a:rPr>
              <a:t>簡  報  大  綱</a:t>
            </a:r>
          </a:p>
        </p:txBody>
      </p:sp>
      <p:pic>
        <p:nvPicPr>
          <p:cNvPr id="14342" name="Picture 2" descr="D:\you》work\《09》庶務\會內》統計要覽封面\新增資料夾\蘇花改東澳東岳段新建工程(優等)\蘇花改東澳東岳段新建工程-東澳北溪河川橋北端全景3.JPG"/>
          <p:cNvPicPr>
            <a:picLocks noChangeAspect="1" noChangeArrowheads="1"/>
          </p:cNvPicPr>
          <p:nvPr/>
        </p:nvPicPr>
        <p:blipFill>
          <a:blip r:embed="rId3" cstate="email">
            <a:lum bright="-10000" contrast="20000"/>
          </a:blip>
          <a:srcRect/>
          <a:stretch>
            <a:fillRect/>
          </a:stretch>
        </p:blipFill>
        <p:spPr bwMode="auto">
          <a:xfrm>
            <a:off x="0" y="1274763"/>
            <a:ext cx="1724025" cy="5583237"/>
          </a:xfrm>
          <a:prstGeom prst="rect">
            <a:avLst/>
          </a:prstGeom>
          <a:noFill/>
          <a:ln w="9525">
            <a:noFill/>
            <a:miter lim="800000"/>
            <a:headEnd/>
            <a:tailEnd/>
          </a:ln>
        </p:spPr>
      </p:pic>
      <p:graphicFrame>
        <p:nvGraphicFramePr>
          <p:cNvPr id="8" name="資料庫圖表 7"/>
          <p:cNvGraphicFramePr/>
          <p:nvPr/>
        </p:nvGraphicFramePr>
        <p:xfrm>
          <a:off x="2100064" y="1664804"/>
          <a:ext cx="6612396" cy="464451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10" name="投影片編號版面配置區 9"/>
          <p:cNvSpPr>
            <a:spLocks noGrp="1"/>
          </p:cNvSpPr>
          <p:nvPr>
            <p:ph type="sldNum" sz="quarter" idx="12"/>
          </p:nvPr>
        </p:nvSpPr>
        <p:spPr/>
        <p:txBody>
          <a:bodyPr/>
          <a:lstStyle/>
          <a:p>
            <a:pPr>
              <a:defRPr/>
            </a:pPr>
            <a:fld id="{1D6B8C61-F953-45D9-91CB-6A8B0B063CB7}" type="slidenum">
              <a:rPr lang="zh-TW" altLang="en-US" smtClean="0"/>
              <a:pPr>
                <a:defRPr/>
              </a:pPr>
              <a:t>2</a:t>
            </a:fld>
            <a:endParaRPr lang="zh-TW" altLang="en-US"/>
          </a:p>
        </p:txBody>
      </p:sp>
    </p:spTree>
  </p:cSld>
  <p:clrMapOvr>
    <a:masterClrMapping/>
  </p:clrMapOvr>
  <p:transition spd="med">
    <p:fade/>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rgbClr val="103040"/>
                </a:solidFill>
              </a:rPr>
              <a:t>壹、前言</a:t>
            </a:r>
            <a:endParaRPr lang="zh-TW" altLang="en-US" dirty="0"/>
          </a:p>
        </p:txBody>
      </p:sp>
      <p:sp>
        <p:nvSpPr>
          <p:cNvPr id="3" name="內容版面配置區 2"/>
          <p:cNvSpPr>
            <a:spLocks noGrp="1"/>
          </p:cNvSpPr>
          <p:nvPr>
            <p:ph idx="1"/>
          </p:nvPr>
        </p:nvSpPr>
        <p:spPr>
          <a:xfrm>
            <a:off x="180000" y="980728"/>
            <a:ext cx="4392000" cy="2409131"/>
          </a:xfrm>
        </p:spPr>
        <p:txBody>
          <a:bodyPr/>
          <a:lstStyle/>
          <a:p>
            <a:pPr lvl="0"/>
            <a:r>
              <a:rPr lang="zh-TW" altLang="en-US" dirty="0" smtClean="0"/>
              <a:t>本</a:t>
            </a:r>
            <a:r>
              <a:rPr lang="zh-TW" altLang="zh-TW" dirty="0" smtClean="0"/>
              <a:t>會</a:t>
            </a:r>
            <a:r>
              <a:rPr lang="zh-TW" altLang="en-US" dirty="0" smtClean="0"/>
              <a:t>運用政府採購、技術審議、工程管理等業務機制，</a:t>
            </a:r>
            <a:r>
              <a:rPr lang="zh-TW" altLang="zh-TW" dirty="0" smtClean="0">
                <a:solidFill>
                  <a:srgbClr val="FF0000"/>
                </a:solidFill>
              </a:rPr>
              <a:t>管</a:t>
            </a:r>
            <a:r>
              <a:rPr lang="zh-TW" altLang="en-US" dirty="0" smtClean="0">
                <a:solidFill>
                  <a:srgbClr val="FF0000"/>
                </a:solidFill>
              </a:rPr>
              <a:t>控重大公共建設計畫</a:t>
            </a:r>
            <a:r>
              <a:rPr lang="zh-TW" altLang="en-US" dirty="0" smtClean="0"/>
              <a:t>，並</a:t>
            </a:r>
            <a:r>
              <a:rPr lang="zh-TW" altLang="en-US" dirty="0" smtClean="0">
                <a:solidFill>
                  <a:srgbClr val="FF0000"/>
                </a:solidFill>
              </a:rPr>
              <a:t>盤點新興計畫</a:t>
            </a:r>
            <a:r>
              <a:rPr lang="zh-TW" altLang="en-US" dirty="0" smtClean="0"/>
              <a:t>，且以重點管理方式篩選</a:t>
            </a:r>
            <a:r>
              <a:rPr lang="en-US" altLang="zh-TW" dirty="0" smtClean="0">
                <a:solidFill>
                  <a:srgbClr val="FF0000"/>
                </a:solidFill>
              </a:rPr>
              <a:t>30</a:t>
            </a:r>
            <a:r>
              <a:rPr lang="zh-TW" altLang="en-US" dirty="0" smtClean="0">
                <a:solidFill>
                  <a:srgbClr val="FF0000"/>
                </a:solidFill>
              </a:rPr>
              <a:t>項指標計畫</a:t>
            </a:r>
            <a:r>
              <a:rPr lang="zh-TW" altLang="en-US" dirty="0" smtClean="0"/>
              <a:t>加強列管，促使國家</a:t>
            </a:r>
            <a:r>
              <a:rPr lang="zh-TW" altLang="zh-TW" dirty="0" smtClean="0"/>
              <a:t>重大</a:t>
            </a:r>
            <a:r>
              <a:rPr lang="zh-TW" altLang="en-US" dirty="0" smtClean="0"/>
              <a:t>工程</a:t>
            </a:r>
            <a:r>
              <a:rPr lang="zh-TW" altLang="zh-TW" dirty="0" smtClean="0"/>
              <a:t>加速推動</a:t>
            </a:r>
            <a:r>
              <a:rPr lang="zh-TW" altLang="en-US" dirty="0" smtClean="0"/>
              <a:t>，發揮建設亮點效益。</a:t>
            </a:r>
            <a:endParaRPr lang="en-US" altLang="zh-TW" dirty="0" smtClean="0"/>
          </a:p>
          <a:p>
            <a:endParaRPr lang="zh-TW" altLang="en-US" dirty="0"/>
          </a:p>
        </p:txBody>
      </p:sp>
      <p:sp>
        <p:nvSpPr>
          <p:cNvPr id="4" name="投影片編號版面配置區 3"/>
          <p:cNvSpPr>
            <a:spLocks noGrp="1"/>
          </p:cNvSpPr>
          <p:nvPr>
            <p:ph type="sldNum" sz="quarter" idx="12"/>
          </p:nvPr>
        </p:nvSpPr>
        <p:spPr/>
        <p:txBody>
          <a:bodyPr/>
          <a:lstStyle/>
          <a:p>
            <a:pPr>
              <a:defRPr/>
            </a:pPr>
            <a:fld id="{8E0BB74B-E007-48D6-A279-7A46717A32D2}" type="slidenum">
              <a:rPr lang="zh-TW" altLang="en-US" smtClean="0"/>
              <a:pPr>
                <a:defRPr/>
              </a:pPr>
              <a:t>3</a:t>
            </a:fld>
            <a:endParaRPr lang="zh-TW" altLang="en-US"/>
          </a:p>
        </p:txBody>
      </p:sp>
      <p:graphicFrame>
        <p:nvGraphicFramePr>
          <p:cNvPr id="6" name="資料庫圖表 5"/>
          <p:cNvGraphicFramePr/>
          <p:nvPr/>
        </p:nvGraphicFramePr>
        <p:xfrm>
          <a:off x="4391980" y="2528900"/>
          <a:ext cx="4608512" cy="378042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綵帶 (向下) 6"/>
          <p:cNvSpPr/>
          <p:nvPr/>
        </p:nvSpPr>
        <p:spPr>
          <a:xfrm>
            <a:off x="4716016" y="1232756"/>
            <a:ext cx="3960440" cy="1188132"/>
          </a:xfrm>
          <a:prstGeom prst="ribbon">
            <a:avLst>
              <a:gd name="adj1" fmla="val 16667"/>
              <a:gd name="adj2" fmla="val 75000"/>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dist"/>
            <a:r>
              <a:rPr lang="zh-TW" altLang="en-US" dirty="0" smtClean="0">
                <a:solidFill>
                  <a:schemeClr val="tx1"/>
                </a:solidFill>
              </a:rPr>
              <a:t>加速推動</a:t>
            </a:r>
            <a:endParaRPr lang="en-US" altLang="zh-TW" dirty="0" smtClean="0">
              <a:solidFill>
                <a:schemeClr val="tx1"/>
              </a:solidFill>
            </a:endParaRPr>
          </a:p>
          <a:p>
            <a:pPr algn="dist"/>
            <a:r>
              <a:rPr lang="zh-TW" altLang="en-US" dirty="0" smtClean="0">
                <a:solidFill>
                  <a:schemeClr val="tx1"/>
                </a:solidFill>
              </a:rPr>
              <a:t>公共建設</a:t>
            </a:r>
            <a:endParaRPr lang="zh-TW" altLang="en-US" dirty="0">
              <a:solidFill>
                <a:schemeClr val="tx1"/>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內容版面配置區 2"/>
          <p:cNvSpPr txBox="1">
            <a:spLocks/>
          </p:cNvSpPr>
          <p:nvPr/>
        </p:nvSpPr>
        <p:spPr bwMode="auto">
          <a:xfrm>
            <a:off x="575556" y="1484784"/>
            <a:ext cx="7740860" cy="87281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indent="-342900" eaLnBrk="0" hangingPunct="0">
              <a:spcBef>
                <a:spcPct val="20000"/>
              </a:spcBef>
              <a:buFont typeface="Arial" charset="0"/>
              <a:buChar char="•"/>
              <a:defRPr/>
            </a:pPr>
            <a:r>
              <a:rPr kumimoji="0" lang="zh-TW" altLang="en-US" dirty="0" smtClean="0">
                <a:solidFill>
                  <a:srgbClr val="1B5DA5"/>
                </a:solidFill>
                <a:latin typeface="標楷體" pitchFamily="65" charset="-120"/>
                <a:ea typeface="標楷體" pitchFamily="65" charset="-120"/>
              </a:rPr>
              <a:t>相關</a:t>
            </a:r>
            <a:r>
              <a:rPr kumimoji="0" lang="zh-TW" altLang="zh-TW" dirty="0" smtClean="0">
                <a:solidFill>
                  <a:srgbClr val="1B5DA5"/>
                </a:solidFill>
                <a:latin typeface="標楷體" pitchFamily="65" charset="-120"/>
                <a:ea typeface="標楷體" pitchFamily="65" charset="-120"/>
              </a:rPr>
              <a:t>督導管</a:t>
            </a:r>
            <a:r>
              <a:rPr kumimoji="0" lang="zh-TW" altLang="en-US" dirty="0" smtClean="0">
                <a:solidFill>
                  <a:srgbClr val="1B5DA5"/>
                </a:solidFill>
                <a:latin typeface="標楷體" pitchFamily="65" charset="-120"/>
                <a:ea typeface="標楷體" pitchFamily="65" charset="-120"/>
              </a:rPr>
              <a:t>控機制</a:t>
            </a:r>
            <a:r>
              <a:rPr kumimoji="0" lang="zh-TW" altLang="zh-TW" dirty="0" smtClean="0">
                <a:solidFill>
                  <a:srgbClr val="FF0000"/>
                </a:solidFill>
                <a:latin typeface="標楷體" pitchFamily="65" charset="-120"/>
                <a:ea typeface="標楷體" pitchFamily="65" charset="-120"/>
              </a:rPr>
              <a:t>與時俱進</a:t>
            </a:r>
            <a:r>
              <a:rPr kumimoji="0" lang="zh-TW" altLang="en-US" dirty="0" smtClean="0">
                <a:solidFill>
                  <a:srgbClr val="1B5DA5"/>
                </a:solidFill>
                <a:latin typeface="標楷體" pitchFamily="65" charset="-120"/>
                <a:ea typeface="標楷體" pitchFamily="65" charset="-120"/>
              </a:rPr>
              <a:t>並採取</a:t>
            </a:r>
            <a:r>
              <a:rPr kumimoji="0" lang="zh-TW" altLang="zh-TW" dirty="0" smtClean="0">
                <a:solidFill>
                  <a:srgbClr val="FF0000"/>
                </a:solidFill>
                <a:latin typeface="標楷體" pitchFamily="65" charset="-120"/>
                <a:ea typeface="標楷體" pitchFamily="65" charset="-120"/>
              </a:rPr>
              <a:t>重點管理</a:t>
            </a:r>
            <a:r>
              <a:rPr kumimoji="0" lang="zh-TW" altLang="zh-TW" dirty="0" smtClean="0">
                <a:solidFill>
                  <a:srgbClr val="1B5DA5"/>
                </a:solidFill>
                <a:latin typeface="標楷體" pitchFamily="65" charset="-120"/>
                <a:ea typeface="標楷體" pitchFamily="65" charset="-120"/>
              </a:rPr>
              <a:t>，</a:t>
            </a:r>
            <a:r>
              <a:rPr kumimoji="0" lang="zh-TW" altLang="en-US" dirty="0" smtClean="0">
                <a:solidFill>
                  <a:srgbClr val="1B5DA5"/>
                </a:solidFill>
                <a:latin typeface="標楷體" pitchFamily="65" charset="-120"/>
                <a:ea typeface="標楷體" pitchFamily="65" charset="-120"/>
              </a:rPr>
              <a:t>整合為</a:t>
            </a:r>
            <a:r>
              <a:rPr kumimoji="0" lang="zh-TW" altLang="en-US" dirty="0" smtClean="0">
                <a:solidFill>
                  <a:srgbClr val="FF0000"/>
                </a:solidFill>
                <a:latin typeface="標楷體" pitchFamily="65" charset="-120"/>
                <a:ea typeface="標楷體" pitchFamily="65" charset="-120"/>
              </a:rPr>
              <a:t>全週期協處機制</a:t>
            </a:r>
            <a:r>
              <a:rPr kumimoji="0" lang="zh-TW" altLang="en-US" dirty="0" smtClean="0">
                <a:solidFill>
                  <a:srgbClr val="1B5DA5"/>
                </a:solidFill>
                <a:latin typeface="標楷體" pitchFamily="65" charset="-120"/>
                <a:ea typeface="標楷體" pitchFamily="65" charset="-120"/>
              </a:rPr>
              <a:t>，於開工前、後不同階段，全面協助重大公共建設</a:t>
            </a:r>
            <a:r>
              <a:rPr kumimoji="0" lang="zh-TW" altLang="en-US" dirty="0" smtClean="0">
                <a:solidFill>
                  <a:srgbClr val="FF0000"/>
                </a:solidFill>
                <a:latin typeface="標楷體" pitchFamily="65" charset="-120"/>
                <a:ea typeface="標楷體" pitchFamily="65" charset="-120"/>
              </a:rPr>
              <a:t>有效執行</a:t>
            </a:r>
            <a:r>
              <a:rPr kumimoji="0" lang="zh-TW" altLang="en-US" dirty="0" smtClean="0">
                <a:solidFill>
                  <a:srgbClr val="1B5DA5"/>
                </a:solidFill>
                <a:latin typeface="標楷體" pitchFamily="65" charset="-120"/>
                <a:ea typeface="標楷體" pitchFamily="65" charset="-120"/>
              </a:rPr>
              <a:t>。</a:t>
            </a:r>
            <a:endParaRPr kumimoji="0" lang="en-US" altLang="zh-TW" dirty="0" smtClean="0">
              <a:solidFill>
                <a:srgbClr val="1B5DA5"/>
              </a:solidFill>
              <a:latin typeface="標楷體" pitchFamily="65" charset="-120"/>
              <a:ea typeface="標楷體" pitchFamily="65" charset="-120"/>
            </a:endParaRPr>
          </a:p>
          <a:p>
            <a:pPr marL="342900" lvl="0" indent="-342900" eaLnBrk="0" hangingPunct="0">
              <a:spcBef>
                <a:spcPct val="20000"/>
              </a:spcBef>
              <a:buFont typeface="Arial" charset="0"/>
              <a:buChar char="•"/>
              <a:defRPr/>
            </a:pPr>
            <a:endParaRPr kumimoji="0" lang="zh-TW" altLang="en-US" b="1" i="0" u="none" strike="noStrike" kern="1200" cap="none" spc="0" normalizeH="0" baseline="0" noProof="0" dirty="0">
              <a:ln>
                <a:noFill/>
              </a:ln>
              <a:solidFill>
                <a:srgbClr val="1B5DA5"/>
              </a:solidFill>
              <a:effectLst/>
              <a:uLnTx/>
              <a:uFillTx/>
              <a:latin typeface="標楷體" pitchFamily="65" charset="-120"/>
              <a:ea typeface="標楷體" pitchFamily="65" charset="-120"/>
              <a:cs typeface="+mn-cs"/>
            </a:endParaRPr>
          </a:p>
        </p:txBody>
      </p:sp>
      <p:sp>
        <p:nvSpPr>
          <p:cNvPr id="2" name="標題 1"/>
          <p:cNvSpPr>
            <a:spLocks noGrp="1"/>
          </p:cNvSpPr>
          <p:nvPr>
            <p:ph type="title"/>
          </p:nvPr>
        </p:nvSpPr>
        <p:spPr/>
        <p:txBody>
          <a:bodyPr/>
          <a:lstStyle/>
          <a:p>
            <a:pPr lvl="0"/>
            <a:r>
              <a:rPr lang="zh-TW" altLang="en-US" dirty="0" smtClean="0">
                <a:solidFill>
                  <a:schemeClr val="tx1"/>
                </a:solidFill>
                <a:cs typeface="DejaVu Sans Mono" pitchFamily="49" charset="0"/>
              </a:rPr>
              <a:t>貳、工程會近期推動作為</a:t>
            </a:r>
            <a:endParaRPr lang="zh-TW" altLang="en-US" dirty="0"/>
          </a:p>
        </p:txBody>
      </p:sp>
      <p:sp>
        <p:nvSpPr>
          <p:cNvPr id="4" name="投影片編號版面配置區 3"/>
          <p:cNvSpPr>
            <a:spLocks noGrp="1"/>
          </p:cNvSpPr>
          <p:nvPr>
            <p:ph type="sldNum" sz="quarter" idx="12"/>
          </p:nvPr>
        </p:nvSpPr>
        <p:spPr/>
        <p:txBody>
          <a:bodyPr/>
          <a:lstStyle/>
          <a:p>
            <a:pPr>
              <a:defRPr/>
            </a:pPr>
            <a:fld id="{8E0BB74B-E007-48D6-A279-7A46717A32D2}" type="slidenum">
              <a:rPr lang="zh-TW" altLang="en-US" smtClean="0"/>
              <a:pPr>
                <a:defRPr/>
              </a:pPr>
              <a:t>4</a:t>
            </a:fld>
            <a:endParaRPr lang="zh-TW" altLang="en-US"/>
          </a:p>
        </p:txBody>
      </p:sp>
      <p:sp>
        <p:nvSpPr>
          <p:cNvPr id="10" name="圓角矩形 9"/>
          <p:cNvSpPr/>
          <p:nvPr/>
        </p:nvSpPr>
        <p:spPr>
          <a:xfrm>
            <a:off x="287339" y="872716"/>
            <a:ext cx="3960625" cy="539750"/>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lvl="1" eaLnBrk="0" hangingPunct="0">
              <a:buClr>
                <a:schemeClr val="tx2"/>
              </a:buClr>
              <a:defRPr/>
            </a:pPr>
            <a:r>
              <a:rPr lang="zh-TW" altLang="en-US" dirty="0" smtClean="0">
                <a:solidFill>
                  <a:schemeClr val="tx1"/>
                </a:solidFill>
                <a:latin typeface="標楷體" pitchFamily="65" charset="-120"/>
                <a:ea typeface="標楷體" pitchFamily="65" charset="-120"/>
              </a:rPr>
              <a:t>一、精進督導管控機制</a:t>
            </a:r>
            <a:endParaRPr lang="en-US" altLang="zh-TW" dirty="0">
              <a:solidFill>
                <a:schemeClr val="tx1"/>
              </a:solidFill>
              <a:latin typeface="標楷體" pitchFamily="65" charset="-120"/>
              <a:ea typeface="標楷體" pitchFamily="65" charset="-120"/>
            </a:endParaRPr>
          </a:p>
        </p:txBody>
      </p:sp>
      <p:graphicFrame>
        <p:nvGraphicFramePr>
          <p:cNvPr id="7" name="內容版面配置區 3"/>
          <p:cNvGraphicFramePr>
            <a:graphicFrameLocks/>
          </p:cNvGraphicFramePr>
          <p:nvPr/>
        </p:nvGraphicFramePr>
        <p:xfrm>
          <a:off x="611560" y="3392996"/>
          <a:ext cx="8136904" cy="349238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左-右雙向箭號 7"/>
          <p:cNvSpPr/>
          <p:nvPr/>
        </p:nvSpPr>
        <p:spPr>
          <a:xfrm>
            <a:off x="719572" y="2852936"/>
            <a:ext cx="4860540" cy="504056"/>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dirty="0"/>
              <a:t>開工前</a:t>
            </a:r>
          </a:p>
        </p:txBody>
      </p:sp>
      <p:sp>
        <p:nvSpPr>
          <p:cNvPr id="9" name="左-右雙向箭號 8"/>
          <p:cNvSpPr/>
          <p:nvPr/>
        </p:nvSpPr>
        <p:spPr>
          <a:xfrm>
            <a:off x="5724128" y="2852936"/>
            <a:ext cx="2916324" cy="504056"/>
          </a:xfrm>
          <a:prstGeom prst="lef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1600" dirty="0" smtClean="0"/>
              <a:t>開工後</a:t>
            </a:r>
            <a:endParaRPr lang="zh-TW" altLang="en-US" sz="1600" dirty="0"/>
          </a:p>
        </p:txBody>
      </p:sp>
      <p:sp>
        <p:nvSpPr>
          <p:cNvPr id="11" name="綵帶 (弧形向下) 10"/>
          <p:cNvSpPr/>
          <p:nvPr/>
        </p:nvSpPr>
        <p:spPr>
          <a:xfrm>
            <a:off x="791580" y="5802396"/>
            <a:ext cx="4536504" cy="902968"/>
          </a:xfrm>
          <a:prstGeom prst="ellipseRibbon">
            <a:avLst>
              <a:gd name="adj1" fmla="val 25000"/>
              <a:gd name="adj2" fmla="val 75000"/>
              <a:gd name="adj3" fmla="val 12500"/>
            </a:avLst>
          </a:prstGeom>
          <a:solidFill>
            <a:schemeClr val="accent6">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000" dirty="0" smtClean="0">
                <a:solidFill>
                  <a:schemeClr val="tx1"/>
                </a:solidFill>
              </a:rPr>
              <a:t>結合督導會報管控平台，</a:t>
            </a:r>
            <a:endParaRPr lang="en-US" altLang="zh-TW" sz="2000" dirty="0" smtClean="0">
              <a:solidFill>
                <a:schemeClr val="tx1"/>
              </a:solidFill>
            </a:endParaRPr>
          </a:p>
          <a:p>
            <a:pPr algn="ctr"/>
            <a:r>
              <a:rPr lang="zh-TW" altLang="en-US" sz="2000" dirty="0" smtClean="0">
                <a:solidFill>
                  <a:schemeClr val="tx1"/>
                </a:solidFill>
              </a:rPr>
              <a:t>統整各階段辦理情形。</a:t>
            </a:r>
            <a:endParaRPr lang="zh-TW" altLang="en-US" sz="2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chemeClr val="tx1"/>
                </a:solidFill>
                <a:cs typeface="DejaVu Sans Mono" pitchFamily="49" charset="0"/>
              </a:rPr>
              <a:t>貳、工程會近期推動作為</a:t>
            </a:r>
            <a:endParaRPr lang="zh-TW" altLang="en-US" dirty="0"/>
          </a:p>
        </p:txBody>
      </p:sp>
      <p:sp>
        <p:nvSpPr>
          <p:cNvPr id="3" name="內容版面配置區 2"/>
          <p:cNvSpPr>
            <a:spLocks noGrp="1"/>
          </p:cNvSpPr>
          <p:nvPr>
            <p:ph idx="1"/>
          </p:nvPr>
        </p:nvSpPr>
        <p:spPr>
          <a:xfrm>
            <a:off x="180000" y="1484784"/>
            <a:ext cx="8784488" cy="4380631"/>
          </a:xfrm>
        </p:spPr>
        <p:txBody>
          <a:bodyPr/>
          <a:lstStyle/>
          <a:p>
            <a:r>
              <a:rPr lang="zh-TW" altLang="zh-TW" sz="2800" dirty="0" smtClean="0"/>
              <a:t>本會訂定「機關巨額工程採購採最有利標決標作業要點」、「機關採購審查小組設置及作業要點」</a:t>
            </a:r>
            <a:r>
              <a:rPr lang="zh-TW" altLang="en-US" sz="2800" dirty="0" smtClean="0"/>
              <a:t>，鼓勵採最有利標決標方式辦理採購，</a:t>
            </a:r>
            <a:r>
              <a:rPr lang="zh-TW" altLang="zh-TW" sz="2800" dirty="0" smtClean="0"/>
              <a:t>遴選有履約能力之優質廠商參與國家建設，提升公共工程品質及進度</a:t>
            </a:r>
            <a:r>
              <a:rPr lang="zh-TW" altLang="en-US" sz="2800" dirty="0" smtClean="0"/>
              <a:t>。</a:t>
            </a:r>
          </a:p>
        </p:txBody>
      </p:sp>
      <p:sp>
        <p:nvSpPr>
          <p:cNvPr id="4" name="投影片編號版面配置區 3"/>
          <p:cNvSpPr>
            <a:spLocks noGrp="1"/>
          </p:cNvSpPr>
          <p:nvPr>
            <p:ph type="sldNum" sz="quarter" idx="12"/>
          </p:nvPr>
        </p:nvSpPr>
        <p:spPr/>
        <p:txBody>
          <a:bodyPr/>
          <a:lstStyle/>
          <a:p>
            <a:pPr>
              <a:defRPr/>
            </a:pPr>
            <a:fld id="{8E0BB74B-E007-48D6-A279-7A46717A32D2}" type="slidenum">
              <a:rPr lang="zh-TW" altLang="en-US" smtClean="0"/>
              <a:pPr>
                <a:defRPr/>
              </a:pPr>
              <a:t>5</a:t>
            </a:fld>
            <a:endParaRPr lang="zh-TW" altLang="en-US"/>
          </a:p>
        </p:txBody>
      </p:sp>
      <p:sp>
        <p:nvSpPr>
          <p:cNvPr id="5" name="圓角矩形 4"/>
          <p:cNvSpPr/>
          <p:nvPr/>
        </p:nvSpPr>
        <p:spPr>
          <a:xfrm>
            <a:off x="287339" y="872716"/>
            <a:ext cx="4068637" cy="539750"/>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lvl="1" eaLnBrk="0" hangingPunct="0">
              <a:buClr>
                <a:schemeClr val="tx2"/>
              </a:buClr>
              <a:defRPr/>
            </a:pPr>
            <a:r>
              <a:rPr lang="zh-TW" altLang="en-US" dirty="0" smtClean="0">
                <a:solidFill>
                  <a:schemeClr val="tx1"/>
                </a:solidFill>
                <a:latin typeface="標楷體" pitchFamily="65" charset="-120"/>
                <a:ea typeface="標楷體" pitchFamily="65" charset="-120"/>
              </a:rPr>
              <a:t>二、鼓勵採用最有利標</a:t>
            </a:r>
            <a:endParaRPr lang="en-US" altLang="zh-TW" dirty="0">
              <a:solidFill>
                <a:schemeClr val="tx1"/>
              </a:solidFill>
              <a:latin typeface="標楷體" pitchFamily="65" charset="-120"/>
              <a:ea typeface="標楷體" pitchFamily="65" charset="-120"/>
            </a:endParaRPr>
          </a:p>
        </p:txBody>
      </p:sp>
      <p:grpSp>
        <p:nvGrpSpPr>
          <p:cNvPr id="24" name="群組 23"/>
          <p:cNvGrpSpPr/>
          <p:nvPr/>
        </p:nvGrpSpPr>
        <p:grpSpPr>
          <a:xfrm>
            <a:off x="302009" y="3212976"/>
            <a:ext cx="8626475" cy="3348372"/>
            <a:chOff x="0" y="1305459"/>
            <a:chExt cx="8626475" cy="4752975"/>
          </a:xfrm>
        </p:grpSpPr>
        <p:sp>
          <p:nvSpPr>
            <p:cNvPr id="25" name="Freeform 3"/>
            <p:cNvSpPr>
              <a:spLocks/>
            </p:cNvSpPr>
            <p:nvPr/>
          </p:nvSpPr>
          <p:spPr bwMode="auto">
            <a:xfrm rot="1833192">
              <a:off x="720725" y="1305459"/>
              <a:ext cx="2724150" cy="2733675"/>
            </a:xfrm>
            <a:custGeom>
              <a:avLst/>
              <a:gdLst>
                <a:gd name="T0" fmla="*/ 2147483647 w 1716"/>
                <a:gd name="T1" fmla="*/ 2147483647 h 1722"/>
                <a:gd name="T2" fmla="*/ 2147483647 w 1716"/>
                <a:gd name="T3" fmla="*/ 2147483647 h 1722"/>
                <a:gd name="T4" fmla="*/ 0 w 1716"/>
                <a:gd name="T5" fmla="*/ 2147483647 h 1722"/>
                <a:gd name="T6" fmla="*/ 2147483647 w 1716"/>
                <a:gd name="T7" fmla="*/ 0 h 1722"/>
                <a:gd name="T8" fmla="*/ 2147483647 w 1716"/>
                <a:gd name="T9" fmla="*/ 2147483647 h 1722"/>
                <a:gd name="T10" fmla="*/ 0 60000 65536"/>
                <a:gd name="T11" fmla="*/ 0 60000 65536"/>
                <a:gd name="T12" fmla="*/ 0 60000 65536"/>
                <a:gd name="T13" fmla="*/ 0 60000 65536"/>
                <a:gd name="T14" fmla="*/ 0 60000 65536"/>
                <a:gd name="T15" fmla="*/ 0 w 1716"/>
                <a:gd name="T16" fmla="*/ 0 h 1722"/>
                <a:gd name="T17" fmla="*/ 1716 w 1716"/>
                <a:gd name="T18" fmla="*/ 1722 h 1722"/>
              </a:gdLst>
              <a:ahLst/>
              <a:cxnLst>
                <a:cxn ang="T10">
                  <a:pos x="T0" y="T1"/>
                </a:cxn>
                <a:cxn ang="T11">
                  <a:pos x="T2" y="T3"/>
                </a:cxn>
                <a:cxn ang="T12">
                  <a:pos x="T4" y="T5"/>
                </a:cxn>
                <a:cxn ang="T13">
                  <a:pos x="T6" y="T7"/>
                </a:cxn>
                <a:cxn ang="T14">
                  <a:pos x="T8" y="T9"/>
                </a:cxn>
              </a:cxnLst>
              <a:rect l="T15" t="T16" r="T17" b="T18"/>
              <a:pathLst>
                <a:path w="1716" h="1722">
                  <a:moveTo>
                    <a:pt x="1716" y="108"/>
                  </a:moveTo>
                  <a:lnTo>
                    <a:pt x="528" y="1722"/>
                  </a:lnTo>
                  <a:lnTo>
                    <a:pt x="0" y="942"/>
                  </a:lnTo>
                  <a:lnTo>
                    <a:pt x="1602" y="0"/>
                  </a:lnTo>
                  <a:lnTo>
                    <a:pt x="1716" y="108"/>
                  </a:lnTo>
                  <a:close/>
                </a:path>
              </a:pathLst>
            </a:custGeom>
            <a:gradFill rotWithShape="1">
              <a:gsLst>
                <a:gs pos="0">
                  <a:srgbClr val="C0C0C0"/>
                </a:gs>
                <a:gs pos="100000">
                  <a:srgbClr val="F9F9F9"/>
                </a:gs>
              </a:gsLst>
              <a:lin ang="5400000" scaled="1"/>
            </a:gradFill>
            <a:ln w="9525">
              <a:noFill/>
              <a:round/>
              <a:headEnd/>
              <a:tailEnd/>
            </a:ln>
          </p:spPr>
          <p:txBody>
            <a:bodyPr/>
            <a:lstStyle/>
            <a:p>
              <a:endParaRPr lang="zh-TW" altLang="en-US" sz="1600" b="0">
                <a:solidFill>
                  <a:schemeClr val="tx1"/>
                </a:solidFill>
              </a:endParaRPr>
            </a:p>
          </p:txBody>
        </p:sp>
        <p:sp>
          <p:nvSpPr>
            <p:cNvPr id="26" name="Freeform 5"/>
            <p:cNvSpPr>
              <a:spLocks/>
            </p:cNvSpPr>
            <p:nvPr/>
          </p:nvSpPr>
          <p:spPr bwMode="auto">
            <a:xfrm rot="20752945">
              <a:off x="5257800" y="2457984"/>
              <a:ext cx="1368425" cy="2160587"/>
            </a:xfrm>
            <a:custGeom>
              <a:avLst/>
              <a:gdLst>
                <a:gd name="T0" fmla="*/ 0 w 618"/>
                <a:gd name="T1" fmla="*/ 0 h 1023"/>
                <a:gd name="T2" fmla="*/ 2147483647 w 618"/>
                <a:gd name="T3" fmla="*/ 2147483647 h 1023"/>
                <a:gd name="T4" fmla="*/ 2147483647 w 618"/>
                <a:gd name="T5" fmla="*/ 2147483647 h 1023"/>
                <a:gd name="T6" fmla="*/ 0 w 618"/>
                <a:gd name="T7" fmla="*/ 0 h 1023"/>
                <a:gd name="T8" fmla="*/ 0 60000 65536"/>
                <a:gd name="T9" fmla="*/ 0 60000 65536"/>
                <a:gd name="T10" fmla="*/ 0 60000 65536"/>
                <a:gd name="T11" fmla="*/ 0 60000 65536"/>
                <a:gd name="T12" fmla="*/ 0 w 618"/>
                <a:gd name="T13" fmla="*/ 0 h 1023"/>
                <a:gd name="T14" fmla="*/ 618 w 618"/>
                <a:gd name="T15" fmla="*/ 1023 h 1023"/>
              </a:gdLst>
              <a:ahLst/>
              <a:cxnLst>
                <a:cxn ang="T8">
                  <a:pos x="T0" y="T1"/>
                </a:cxn>
                <a:cxn ang="T9">
                  <a:pos x="T2" y="T3"/>
                </a:cxn>
                <a:cxn ang="T10">
                  <a:pos x="T4" y="T5"/>
                </a:cxn>
                <a:cxn ang="T11">
                  <a:pos x="T6" y="T7"/>
                </a:cxn>
              </a:cxnLst>
              <a:rect l="T12" t="T13" r="T14" b="T15"/>
              <a:pathLst>
                <a:path w="618" h="1023">
                  <a:moveTo>
                    <a:pt x="0" y="0"/>
                  </a:moveTo>
                  <a:lnTo>
                    <a:pt x="150" y="1023"/>
                  </a:lnTo>
                  <a:lnTo>
                    <a:pt x="618" y="657"/>
                  </a:lnTo>
                  <a:lnTo>
                    <a:pt x="0" y="0"/>
                  </a:lnTo>
                  <a:close/>
                </a:path>
              </a:pathLst>
            </a:custGeom>
            <a:gradFill rotWithShape="1">
              <a:gsLst>
                <a:gs pos="0">
                  <a:srgbClr val="C0C0C0"/>
                </a:gs>
                <a:gs pos="100000">
                  <a:srgbClr val="F9F9F9"/>
                </a:gs>
              </a:gsLst>
              <a:lin ang="5400000" scaled="1"/>
            </a:gradFill>
            <a:ln w="9525">
              <a:noFill/>
              <a:round/>
              <a:headEnd/>
              <a:tailEnd/>
            </a:ln>
          </p:spPr>
          <p:txBody>
            <a:bodyPr/>
            <a:lstStyle/>
            <a:p>
              <a:endParaRPr lang="zh-TW" altLang="en-US" sz="1600" b="0">
                <a:solidFill>
                  <a:schemeClr val="tx1"/>
                </a:solidFill>
              </a:endParaRPr>
            </a:p>
          </p:txBody>
        </p:sp>
        <p:sp>
          <p:nvSpPr>
            <p:cNvPr id="27" name="Freeform 6"/>
            <p:cNvSpPr>
              <a:spLocks/>
            </p:cNvSpPr>
            <p:nvPr/>
          </p:nvSpPr>
          <p:spPr bwMode="auto">
            <a:xfrm rot="19793121">
              <a:off x="5400675" y="1376896"/>
              <a:ext cx="2447925" cy="2676525"/>
            </a:xfrm>
            <a:custGeom>
              <a:avLst/>
              <a:gdLst>
                <a:gd name="T0" fmla="*/ 0 w 1531"/>
                <a:gd name="T1" fmla="*/ 2147483647 h 1686"/>
                <a:gd name="T2" fmla="*/ 2147483647 w 1531"/>
                <a:gd name="T3" fmla="*/ 2147483647 h 1686"/>
                <a:gd name="T4" fmla="*/ 2147483647 w 1531"/>
                <a:gd name="T5" fmla="*/ 2147483647 h 1686"/>
                <a:gd name="T6" fmla="*/ 2147483647 w 1531"/>
                <a:gd name="T7" fmla="*/ 0 h 1686"/>
                <a:gd name="T8" fmla="*/ 0 w 1531"/>
                <a:gd name="T9" fmla="*/ 2147483647 h 1686"/>
                <a:gd name="T10" fmla="*/ 0 60000 65536"/>
                <a:gd name="T11" fmla="*/ 0 60000 65536"/>
                <a:gd name="T12" fmla="*/ 0 60000 65536"/>
                <a:gd name="T13" fmla="*/ 0 60000 65536"/>
                <a:gd name="T14" fmla="*/ 0 60000 65536"/>
                <a:gd name="T15" fmla="*/ 0 w 1531"/>
                <a:gd name="T16" fmla="*/ 0 h 1686"/>
                <a:gd name="T17" fmla="*/ 1531 w 1531"/>
                <a:gd name="T18" fmla="*/ 1686 h 1686"/>
              </a:gdLst>
              <a:ahLst/>
              <a:cxnLst>
                <a:cxn ang="T10">
                  <a:pos x="T0" y="T1"/>
                </a:cxn>
                <a:cxn ang="T11">
                  <a:pos x="T2" y="T3"/>
                </a:cxn>
                <a:cxn ang="T12">
                  <a:pos x="T4" y="T5"/>
                </a:cxn>
                <a:cxn ang="T13">
                  <a:pos x="T6" y="T7"/>
                </a:cxn>
                <a:cxn ang="T14">
                  <a:pos x="T8" y="T9"/>
                </a:cxn>
              </a:cxnLst>
              <a:rect l="T15" t="T16" r="T17" b="T18"/>
              <a:pathLst>
                <a:path w="1531" h="1686">
                  <a:moveTo>
                    <a:pt x="0" y="110"/>
                  </a:moveTo>
                  <a:lnTo>
                    <a:pt x="1171" y="1686"/>
                  </a:lnTo>
                  <a:lnTo>
                    <a:pt x="1531" y="852"/>
                  </a:lnTo>
                  <a:lnTo>
                    <a:pt x="115" y="0"/>
                  </a:lnTo>
                  <a:lnTo>
                    <a:pt x="0" y="110"/>
                  </a:lnTo>
                  <a:close/>
                </a:path>
              </a:pathLst>
            </a:custGeom>
            <a:gradFill rotWithShape="1">
              <a:gsLst>
                <a:gs pos="0">
                  <a:srgbClr val="C0C0C0"/>
                </a:gs>
                <a:gs pos="100000">
                  <a:srgbClr val="F9F9F9"/>
                </a:gs>
              </a:gsLst>
              <a:lin ang="5400000" scaled="1"/>
            </a:gradFill>
            <a:ln w="9525">
              <a:noFill/>
              <a:round/>
              <a:headEnd/>
              <a:tailEnd/>
            </a:ln>
          </p:spPr>
          <p:txBody>
            <a:bodyPr/>
            <a:lstStyle/>
            <a:p>
              <a:endParaRPr lang="zh-TW" altLang="en-US" sz="1600" b="0">
                <a:solidFill>
                  <a:schemeClr val="tx1"/>
                </a:solidFill>
              </a:endParaRPr>
            </a:p>
          </p:txBody>
        </p:sp>
        <p:sp>
          <p:nvSpPr>
            <p:cNvPr id="28" name="Oval 10"/>
            <p:cNvSpPr>
              <a:spLocks noChangeArrowheads="1"/>
            </p:cNvSpPr>
            <p:nvPr/>
          </p:nvSpPr>
          <p:spPr bwMode="gray">
            <a:xfrm>
              <a:off x="6553200" y="1665821"/>
              <a:ext cx="2073275" cy="2144713"/>
            </a:xfrm>
            <a:prstGeom prst="ellipse">
              <a:avLst/>
            </a:prstGeom>
            <a:solidFill>
              <a:srgbClr val="3366FF">
                <a:alpha val="70195"/>
              </a:srgbClr>
            </a:solidFill>
            <a:ln w="25400" algn="ctr">
              <a:solidFill>
                <a:srgbClr val="FFFFFF"/>
              </a:solidFill>
              <a:round/>
              <a:headEnd/>
              <a:tailEnd/>
            </a:ln>
          </p:spPr>
          <p:txBody>
            <a:bodyPr lIns="45720" tIns="44450" rIns="45720" bIns="44450" anchor="ctr" anchorCtr="1"/>
            <a:lstStyle/>
            <a:p>
              <a:pPr algn="ctr" eaLnBrk="0" hangingPunct="0">
                <a:lnSpc>
                  <a:spcPct val="85000"/>
                </a:lnSpc>
                <a:spcBef>
                  <a:spcPct val="30000"/>
                </a:spcBef>
              </a:pPr>
              <a:endParaRPr kumimoji="0" lang="zh-TW" altLang="zh-TW" sz="1600" b="0">
                <a:solidFill>
                  <a:schemeClr val="tx1"/>
                </a:solidFill>
              </a:endParaRPr>
            </a:p>
          </p:txBody>
        </p:sp>
        <p:sp>
          <p:nvSpPr>
            <p:cNvPr id="29" name="Text Box 14"/>
            <p:cNvSpPr txBox="1">
              <a:spLocks noChangeArrowheads="1"/>
            </p:cNvSpPr>
            <p:nvPr/>
          </p:nvSpPr>
          <p:spPr bwMode="auto">
            <a:xfrm>
              <a:off x="704560" y="3454934"/>
              <a:ext cx="184731" cy="338554"/>
            </a:xfrm>
            <a:prstGeom prst="rect">
              <a:avLst/>
            </a:prstGeom>
            <a:noFill/>
            <a:ln w="9525" algn="ctr">
              <a:noFill/>
              <a:miter lim="800000"/>
              <a:headEnd/>
              <a:tailEnd/>
            </a:ln>
            <a:effectLst/>
          </p:spPr>
          <p:txBody>
            <a:bodyPr wrap="none">
              <a:spAutoFit/>
            </a:bodyPr>
            <a:lstStyle/>
            <a:p>
              <a:pPr algn="ctr">
                <a:buClr>
                  <a:srgbClr val="0000FF"/>
                </a:buClr>
                <a:buFont typeface="Wingdings" pitchFamily="2" charset="2"/>
                <a:buNone/>
                <a:defRPr/>
              </a:pPr>
              <a:endParaRPr kumimoji="0" lang="zh-TW" altLang="en-US" sz="1600" b="0">
                <a:solidFill>
                  <a:schemeClr val="tx1"/>
                </a:solidFill>
                <a:effectLst>
                  <a:outerShdw blurRad="38100" dist="38100" dir="2700000" algn="tl">
                    <a:srgbClr val="C0C0C0"/>
                  </a:outerShdw>
                </a:effectLst>
                <a:latin typeface="Calibri" pitchFamily="34" charset="0"/>
                <a:sym typeface="Wingdings" pitchFamily="2" charset="2"/>
              </a:endParaRPr>
            </a:p>
          </p:txBody>
        </p:sp>
        <p:sp>
          <p:nvSpPr>
            <p:cNvPr id="30" name="Oval 10"/>
            <p:cNvSpPr>
              <a:spLocks noChangeArrowheads="1"/>
            </p:cNvSpPr>
            <p:nvPr/>
          </p:nvSpPr>
          <p:spPr bwMode="gray">
            <a:xfrm>
              <a:off x="0" y="1592796"/>
              <a:ext cx="2233613" cy="2146300"/>
            </a:xfrm>
            <a:prstGeom prst="ellipse">
              <a:avLst/>
            </a:prstGeom>
            <a:solidFill>
              <a:srgbClr val="008000">
                <a:alpha val="70195"/>
              </a:srgbClr>
            </a:solidFill>
            <a:ln w="25400" algn="ctr">
              <a:solidFill>
                <a:srgbClr val="FFFFFF"/>
              </a:solidFill>
              <a:round/>
              <a:headEnd/>
              <a:tailEnd/>
            </a:ln>
          </p:spPr>
          <p:txBody>
            <a:bodyPr lIns="45720" tIns="44450" rIns="45720" bIns="44450" anchor="ctr" anchorCtr="1"/>
            <a:lstStyle/>
            <a:p>
              <a:pPr algn="ctr" eaLnBrk="0" hangingPunct="0">
                <a:lnSpc>
                  <a:spcPct val="85000"/>
                </a:lnSpc>
                <a:spcBef>
                  <a:spcPct val="30000"/>
                </a:spcBef>
              </a:pPr>
              <a:endParaRPr kumimoji="0" lang="zh-TW" altLang="zh-TW" sz="1600" b="0">
                <a:solidFill>
                  <a:schemeClr val="tx1"/>
                </a:solidFill>
              </a:endParaRPr>
            </a:p>
          </p:txBody>
        </p:sp>
        <p:sp>
          <p:nvSpPr>
            <p:cNvPr id="31" name="Freeform 5"/>
            <p:cNvSpPr>
              <a:spLocks/>
            </p:cNvSpPr>
            <p:nvPr/>
          </p:nvSpPr>
          <p:spPr bwMode="auto">
            <a:xfrm rot="1716606">
              <a:off x="3600450" y="2816759"/>
              <a:ext cx="2160588" cy="2592387"/>
            </a:xfrm>
            <a:custGeom>
              <a:avLst/>
              <a:gdLst>
                <a:gd name="T0" fmla="*/ 0 w 618"/>
                <a:gd name="T1" fmla="*/ 0 h 1023"/>
                <a:gd name="T2" fmla="*/ 2147483647 w 618"/>
                <a:gd name="T3" fmla="*/ 2147483647 h 1023"/>
                <a:gd name="T4" fmla="*/ 2147483647 w 618"/>
                <a:gd name="T5" fmla="*/ 2147483647 h 1023"/>
                <a:gd name="T6" fmla="*/ 0 w 618"/>
                <a:gd name="T7" fmla="*/ 0 h 1023"/>
                <a:gd name="T8" fmla="*/ 0 60000 65536"/>
                <a:gd name="T9" fmla="*/ 0 60000 65536"/>
                <a:gd name="T10" fmla="*/ 0 60000 65536"/>
                <a:gd name="T11" fmla="*/ 0 60000 65536"/>
                <a:gd name="T12" fmla="*/ 0 w 618"/>
                <a:gd name="T13" fmla="*/ 0 h 1023"/>
                <a:gd name="T14" fmla="*/ 618 w 618"/>
                <a:gd name="T15" fmla="*/ 1023 h 1023"/>
              </a:gdLst>
              <a:ahLst/>
              <a:cxnLst>
                <a:cxn ang="T8">
                  <a:pos x="T0" y="T1"/>
                </a:cxn>
                <a:cxn ang="T9">
                  <a:pos x="T2" y="T3"/>
                </a:cxn>
                <a:cxn ang="T10">
                  <a:pos x="T4" y="T5"/>
                </a:cxn>
                <a:cxn ang="T11">
                  <a:pos x="T6" y="T7"/>
                </a:cxn>
              </a:cxnLst>
              <a:rect l="T12" t="T13" r="T14" b="T15"/>
              <a:pathLst>
                <a:path w="618" h="1023">
                  <a:moveTo>
                    <a:pt x="0" y="0"/>
                  </a:moveTo>
                  <a:lnTo>
                    <a:pt x="150" y="1023"/>
                  </a:lnTo>
                  <a:lnTo>
                    <a:pt x="618" y="657"/>
                  </a:lnTo>
                  <a:lnTo>
                    <a:pt x="0" y="0"/>
                  </a:lnTo>
                  <a:close/>
                </a:path>
              </a:pathLst>
            </a:custGeom>
            <a:gradFill rotWithShape="1">
              <a:gsLst>
                <a:gs pos="0">
                  <a:srgbClr val="C0C0C0"/>
                </a:gs>
                <a:gs pos="100000">
                  <a:srgbClr val="F9F9F9"/>
                </a:gs>
              </a:gsLst>
              <a:lin ang="5400000" scaled="1"/>
            </a:gradFill>
            <a:ln w="9525">
              <a:noFill/>
              <a:round/>
              <a:headEnd/>
              <a:tailEnd/>
            </a:ln>
          </p:spPr>
          <p:txBody>
            <a:bodyPr/>
            <a:lstStyle/>
            <a:p>
              <a:endParaRPr lang="zh-TW" altLang="en-US" sz="1600" b="0">
                <a:solidFill>
                  <a:schemeClr val="tx1"/>
                </a:solidFill>
              </a:endParaRPr>
            </a:p>
          </p:txBody>
        </p:sp>
        <p:sp>
          <p:nvSpPr>
            <p:cNvPr id="32" name="Oval 10"/>
            <p:cNvSpPr>
              <a:spLocks noChangeArrowheads="1"/>
            </p:cNvSpPr>
            <p:nvPr/>
          </p:nvSpPr>
          <p:spPr bwMode="gray">
            <a:xfrm>
              <a:off x="3241675" y="3897846"/>
              <a:ext cx="2303463" cy="2160588"/>
            </a:xfrm>
            <a:prstGeom prst="ellipse">
              <a:avLst/>
            </a:prstGeom>
            <a:solidFill>
              <a:srgbClr val="FFFF00">
                <a:alpha val="74901"/>
              </a:srgbClr>
            </a:solidFill>
            <a:ln w="25400" algn="ctr">
              <a:solidFill>
                <a:srgbClr val="FFFFFF"/>
              </a:solidFill>
              <a:round/>
              <a:headEnd/>
              <a:tailEnd/>
            </a:ln>
          </p:spPr>
          <p:txBody>
            <a:bodyPr lIns="45720" tIns="44450" rIns="45720" bIns="44450" anchor="ctr" anchorCtr="1"/>
            <a:lstStyle/>
            <a:p>
              <a:pPr algn="ctr" eaLnBrk="0" hangingPunct="0">
                <a:lnSpc>
                  <a:spcPct val="85000"/>
                </a:lnSpc>
                <a:spcBef>
                  <a:spcPct val="30000"/>
                </a:spcBef>
              </a:pPr>
              <a:endParaRPr kumimoji="0" lang="zh-TW" altLang="zh-TW" sz="1600" b="0">
                <a:solidFill>
                  <a:schemeClr val="tx1"/>
                </a:solidFill>
              </a:endParaRPr>
            </a:p>
          </p:txBody>
        </p:sp>
        <p:sp>
          <p:nvSpPr>
            <p:cNvPr id="33" name="Freeform 5"/>
            <p:cNvSpPr>
              <a:spLocks/>
            </p:cNvSpPr>
            <p:nvPr/>
          </p:nvSpPr>
          <p:spPr bwMode="auto">
            <a:xfrm rot="4102271">
              <a:off x="2196306" y="2565140"/>
              <a:ext cx="1368425" cy="2160588"/>
            </a:xfrm>
            <a:custGeom>
              <a:avLst/>
              <a:gdLst>
                <a:gd name="T0" fmla="*/ 0 w 618"/>
                <a:gd name="T1" fmla="*/ 0 h 1023"/>
                <a:gd name="T2" fmla="*/ 2147483647 w 618"/>
                <a:gd name="T3" fmla="*/ 2147483647 h 1023"/>
                <a:gd name="T4" fmla="*/ 2147483647 w 618"/>
                <a:gd name="T5" fmla="*/ 2147483647 h 1023"/>
                <a:gd name="T6" fmla="*/ 0 w 618"/>
                <a:gd name="T7" fmla="*/ 0 h 1023"/>
                <a:gd name="T8" fmla="*/ 0 60000 65536"/>
                <a:gd name="T9" fmla="*/ 0 60000 65536"/>
                <a:gd name="T10" fmla="*/ 0 60000 65536"/>
                <a:gd name="T11" fmla="*/ 0 60000 65536"/>
                <a:gd name="T12" fmla="*/ 0 w 618"/>
                <a:gd name="T13" fmla="*/ 0 h 1023"/>
                <a:gd name="T14" fmla="*/ 618 w 618"/>
                <a:gd name="T15" fmla="*/ 1023 h 1023"/>
              </a:gdLst>
              <a:ahLst/>
              <a:cxnLst>
                <a:cxn ang="T8">
                  <a:pos x="T0" y="T1"/>
                </a:cxn>
                <a:cxn ang="T9">
                  <a:pos x="T2" y="T3"/>
                </a:cxn>
                <a:cxn ang="T10">
                  <a:pos x="T4" y="T5"/>
                </a:cxn>
                <a:cxn ang="T11">
                  <a:pos x="T6" y="T7"/>
                </a:cxn>
              </a:cxnLst>
              <a:rect l="T12" t="T13" r="T14" b="T15"/>
              <a:pathLst>
                <a:path w="618" h="1023">
                  <a:moveTo>
                    <a:pt x="0" y="0"/>
                  </a:moveTo>
                  <a:lnTo>
                    <a:pt x="150" y="1023"/>
                  </a:lnTo>
                  <a:lnTo>
                    <a:pt x="618" y="657"/>
                  </a:lnTo>
                  <a:lnTo>
                    <a:pt x="0" y="0"/>
                  </a:lnTo>
                  <a:close/>
                </a:path>
              </a:pathLst>
            </a:custGeom>
            <a:gradFill rotWithShape="1">
              <a:gsLst>
                <a:gs pos="0">
                  <a:srgbClr val="C0C0C0"/>
                </a:gs>
                <a:gs pos="100000">
                  <a:srgbClr val="F9F9F9"/>
                </a:gs>
              </a:gsLst>
              <a:lin ang="5400000" scaled="1"/>
            </a:gradFill>
            <a:ln w="9525">
              <a:noFill/>
              <a:round/>
              <a:headEnd/>
              <a:tailEnd/>
            </a:ln>
          </p:spPr>
          <p:txBody>
            <a:bodyPr rot="10800000" vert="eaVert"/>
            <a:lstStyle/>
            <a:p>
              <a:endParaRPr lang="zh-TW" altLang="en-US" sz="1600" b="0">
                <a:solidFill>
                  <a:schemeClr val="tx1"/>
                </a:solidFill>
              </a:endParaRPr>
            </a:p>
          </p:txBody>
        </p:sp>
        <p:sp>
          <p:nvSpPr>
            <p:cNvPr id="34" name="Oval 11"/>
            <p:cNvSpPr>
              <a:spLocks noChangeArrowheads="1"/>
            </p:cNvSpPr>
            <p:nvPr/>
          </p:nvSpPr>
          <p:spPr bwMode="auto">
            <a:xfrm>
              <a:off x="3025775" y="1881721"/>
              <a:ext cx="2663825" cy="1857375"/>
            </a:xfrm>
            <a:prstGeom prst="ellipse">
              <a:avLst/>
            </a:prstGeom>
            <a:solidFill>
              <a:schemeClr val="bg1"/>
            </a:solidFill>
            <a:ln w="38100">
              <a:solidFill>
                <a:srgbClr val="969696"/>
              </a:solidFill>
              <a:round/>
              <a:headEnd/>
              <a:tailEnd/>
            </a:ln>
          </p:spPr>
          <p:txBody>
            <a:bodyPr wrap="none" anchor="ctr"/>
            <a:lstStyle/>
            <a:p>
              <a:pPr algn="ctr"/>
              <a:endParaRPr lang="zh-TW" altLang="zh-TW" sz="1600" b="0">
                <a:solidFill>
                  <a:schemeClr val="tx1"/>
                </a:solidFill>
              </a:endParaRPr>
            </a:p>
          </p:txBody>
        </p:sp>
        <p:sp>
          <p:nvSpPr>
            <p:cNvPr id="35" name="Oval 12"/>
            <p:cNvSpPr>
              <a:spLocks noChangeArrowheads="1"/>
            </p:cNvSpPr>
            <p:nvPr/>
          </p:nvSpPr>
          <p:spPr bwMode="gray">
            <a:xfrm>
              <a:off x="3097213" y="1953159"/>
              <a:ext cx="2519362" cy="1735137"/>
            </a:xfrm>
            <a:prstGeom prst="ellipse">
              <a:avLst/>
            </a:prstGeom>
            <a:solidFill>
              <a:srgbClr val="FF0000">
                <a:alpha val="50195"/>
              </a:srgbClr>
            </a:solidFill>
            <a:ln w="25400" algn="ctr">
              <a:solidFill>
                <a:srgbClr val="FFFFFF"/>
              </a:solidFill>
              <a:round/>
              <a:headEnd/>
              <a:tailEnd/>
            </a:ln>
          </p:spPr>
          <p:txBody>
            <a:bodyPr lIns="45720" tIns="44450" rIns="45720" bIns="44450" anchor="ctr" anchorCtr="1"/>
            <a:lstStyle/>
            <a:p>
              <a:pPr algn="ctr" eaLnBrk="0" hangingPunct="0">
                <a:lnSpc>
                  <a:spcPct val="85000"/>
                </a:lnSpc>
                <a:spcBef>
                  <a:spcPct val="30000"/>
                </a:spcBef>
              </a:pPr>
              <a:endParaRPr kumimoji="0" lang="zh-TW" altLang="zh-TW" sz="1600" b="0">
                <a:solidFill>
                  <a:schemeClr val="tx1"/>
                </a:solidFill>
              </a:endParaRPr>
            </a:p>
          </p:txBody>
        </p:sp>
        <p:sp>
          <p:nvSpPr>
            <p:cNvPr id="36" name="Oval 10"/>
            <p:cNvSpPr>
              <a:spLocks noChangeArrowheads="1"/>
            </p:cNvSpPr>
            <p:nvPr/>
          </p:nvSpPr>
          <p:spPr bwMode="gray">
            <a:xfrm>
              <a:off x="936625" y="3681946"/>
              <a:ext cx="2305050" cy="2303463"/>
            </a:xfrm>
            <a:prstGeom prst="ellipse">
              <a:avLst/>
            </a:prstGeom>
            <a:solidFill>
              <a:srgbClr val="FF9900">
                <a:alpha val="70195"/>
              </a:srgbClr>
            </a:solidFill>
            <a:ln w="25400" algn="ctr">
              <a:solidFill>
                <a:srgbClr val="FFFFFF"/>
              </a:solidFill>
              <a:round/>
              <a:headEnd/>
              <a:tailEnd/>
            </a:ln>
          </p:spPr>
          <p:txBody>
            <a:bodyPr lIns="45720" tIns="44450" rIns="45720" bIns="44450" anchor="ctr" anchorCtr="1"/>
            <a:lstStyle/>
            <a:p>
              <a:pPr algn="ctr" eaLnBrk="0" hangingPunct="0">
                <a:lnSpc>
                  <a:spcPct val="85000"/>
                </a:lnSpc>
                <a:spcBef>
                  <a:spcPct val="30000"/>
                </a:spcBef>
              </a:pPr>
              <a:endParaRPr kumimoji="0" lang="zh-TW" altLang="zh-TW" sz="1600" b="0">
                <a:solidFill>
                  <a:schemeClr val="tx1"/>
                </a:solidFill>
              </a:endParaRPr>
            </a:p>
          </p:txBody>
        </p:sp>
        <p:sp>
          <p:nvSpPr>
            <p:cNvPr id="37" name="Oval 10"/>
            <p:cNvSpPr>
              <a:spLocks noChangeArrowheads="1"/>
            </p:cNvSpPr>
            <p:nvPr/>
          </p:nvSpPr>
          <p:spPr bwMode="gray">
            <a:xfrm>
              <a:off x="5616575" y="3753384"/>
              <a:ext cx="2305050" cy="2160587"/>
            </a:xfrm>
            <a:prstGeom prst="ellipse">
              <a:avLst/>
            </a:prstGeom>
            <a:solidFill>
              <a:srgbClr val="CC99FF">
                <a:alpha val="70195"/>
              </a:srgbClr>
            </a:solidFill>
            <a:ln w="25400" algn="ctr">
              <a:solidFill>
                <a:srgbClr val="FFFFFF"/>
              </a:solidFill>
              <a:round/>
              <a:headEnd/>
              <a:tailEnd/>
            </a:ln>
          </p:spPr>
          <p:txBody>
            <a:bodyPr lIns="45720" tIns="44450" rIns="45720" bIns="44450" anchor="ctr" anchorCtr="1"/>
            <a:lstStyle/>
            <a:p>
              <a:pPr algn="ctr" eaLnBrk="0" hangingPunct="0">
                <a:lnSpc>
                  <a:spcPct val="85000"/>
                </a:lnSpc>
                <a:spcBef>
                  <a:spcPct val="30000"/>
                </a:spcBef>
              </a:pPr>
              <a:endParaRPr kumimoji="0" lang="zh-TW" altLang="zh-TW" sz="1600" b="0">
                <a:solidFill>
                  <a:schemeClr val="tx1"/>
                </a:solidFill>
              </a:endParaRPr>
            </a:p>
          </p:txBody>
        </p:sp>
        <p:sp>
          <p:nvSpPr>
            <p:cNvPr id="38" name="Text Box 36"/>
            <p:cNvSpPr txBox="1">
              <a:spLocks noChangeArrowheads="1"/>
            </p:cNvSpPr>
            <p:nvPr/>
          </p:nvSpPr>
          <p:spPr bwMode="auto">
            <a:xfrm>
              <a:off x="3431174" y="2240496"/>
              <a:ext cx="1980029" cy="954107"/>
            </a:xfrm>
            <a:prstGeom prst="rect">
              <a:avLst/>
            </a:prstGeom>
            <a:noFill/>
            <a:ln w="9525" algn="ctr">
              <a:noFill/>
              <a:miter lim="800000"/>
              <a:headEnd/>
              <a:tailEnd/>
            </a:ln>
            <a:effectLst/>
          </p:spPr>
          <p:txBody>
            <a:bodyPr wrap="none">
              <a:spAutoFit/>
            </a:bodyPr>
            <a:lstStyle/>
            <a:p>
              <a:pPr algn="ctr">
                <a:buClr>
                  <a:srgbClr val="0000FF"/>
                </a:buClr>
                <a:buFont typeface="Wingdings" pitchFamily="2" charset="2"/>
                <a:buNone/>
                <a:defRPr/>
              </a:pPr>
              <a:r>
                <a:rPr kumimoji="0" lang="zh-TW" altLang="en-US" b="0" dirty="0">
                  <a:solidFill>
                    <a:schemeClr val="tx1"/>
                  </a:solidFill>
                  <a:effectLst>
                    <a:outerShdw blurRad="38100" dist="38100" dir="2700000" algn="tl">
                      <a:srgbClr val="C0C0C0"/>
                    </a:outerShdw>
                  </a:effectLst>
                  <a:latin typeface="Calibri" pitchFamily="34" charset="0"/>
                  <a:ea typeface="標楷體" pitchFamily="65" charset="-120"/>
                  <a:sym typeface="Wingdings" pitchFamily="2" charset="2"/>
                </a:rPr>
                <a:t>工程會擬具</a:t>
              </a:r>
            </a:p>
            <a:p>
              <a:pPr algn="ctr">
                <a:buClr>
                  <a:srgbClr val="0000FF"/>
                </a:buClr>
                <a:buFont typeface="Wingdings" pitchFamily="2" charset="2"/>
                <a:buNone/>
                <a:defRPr/>
              </a:pPr>
              <a:r>
                <a:rPr kumimoji="0" lang="en-US" altLang="zh-TW" b="0" dirty="0">
                  <a:solidFill>
                    <a:schemeClr val="tx1"/>
                  </a:solidFill>
                  <a:effectLst>
                    <a:outerShdw blurRad="38100" dist="38100" dir="2700000" algn="tl">
                      <a:srgbClr val="C0C0C0"/>
                    </a:outerShdw>
                  </a:effectLst>
                  <a:latin typeface="Calibri" pitchFamily="34" charset="0"/>
                  <a:ea typeface="標楷體" pitchFamily="65" charset="-120"/>
                  <a:sym typeface="Wingdings" pitchFamily="2" charset="2"/>
                </a:rPr>
                <a:t>5</a:t>
              </a:r>
              <a:r>
                <a:rPr kumimoji="0" lang="zh-TW" altLang="en-US" b="0" dirty="0">
                  <a:solidFill>
                    <a:schemeClr val="tx1"/>
                  </a:solidFill>
                  <a:effectLst>
                    <a:outerShdw blurRad="38100" dist="38100" dir="2700000" algn="tl">
                      <a:srgbClr val="C0C0C0"/>
                    </a:outerShdw>
                  </a:effectLst>
                  <a:latin typeface="Calibri" pitchFamily="34" charset="0"/>
                  <a:ea typeface="標楷體" pitchFamily="65" charset="-120"/>
                  <a:sym typeface="Wingdings" pitchFamily="2" charset="2"/>
                </a:rPr>
                <a:t>大措施</a:t>
              </a:r>
            </a:p>
          </p:txBody>
        </p:sp>
        <p:sp>
          <p:nvSpPr>
            <p:cNvPr id="39" name="Text Box 39"/>
            <p:cNvSpPr txBox="1">
              <a:spLocks noChangeArrowheads="1"/>
            </p:cNvSpPr>
            <p:nvPr/>
          </p:nvSpPr>
          <p:spPr bwMode="auto">
            <a:xfrm>
              <a:off x="241300" y="1775359"/>
              <a:ext cx="1800225" cy="1569660"/>
            </a:xfrm>
            <a:prstGeom prst="rect">
              <a:avLst/>
            </a:prstGeom>
            <a:noFill/>
            <a:ln w="9525" algn="ctr">
              <a:noFill/>
              <a:miter lim="800000"/>
              <a:headEnd/>
              <a:tailEnd/>
            </a:ln>
          </p:spPr>
          <p:txBody>
            <a:bodyPr>
              <a:spAutoFit/>
            </a:bodyPr>
            <a:lstStyle/>
            <a:p>
              <a:pPr>
                <a:buClr>
                  <a:srgbClr val="0000FF"/>
                </a:buClr>
                <a:buFont typeface="Wingdings" pitchFamily="2" charset="2"/>
                <a:buNone/>
              </a:pPr>
              <a:r>
                <a:rPr kumimoji="0" lang="zh-TW" altLang="en-US" sz="1600" b="0" dirty="0">
                  <a:solidFill>
                    <a:srgbClr val="FF0000"/>
                  </a:solidFill>
                  <a:ea typeface="標楷體" pitchFamily="65" charset="-120"/>
                  <a:sym typeface="Wingdings" pitchFamily="2" charset="2"/>
                </a:rPr>
                <a:t>源頭管理</a:t>
              </a:r>
              <a:r>
                <a:rPr kumimoji="0" lang="zh-TW" altLang="en-US" sz="1600" b="0" dirty="0">
                  <a:solidFill>
                    <a:schemeClr val="tx1"/>
                  </a:solidFill>
                  <a:ea typeface="標楷體" pitchFamily="65" charset="-120"/>
                  <a:sym typeface="Wingdings" pitchFamily="2" charset="2"/>
                </a:rPr>
                <a:t>採購需求、採購策略，招標前完成內部審查，以</a:t>
              </a:r>
              <a:r>
                <a:rPr kumimoji="0" lang="zh-TW" altLang="en-US" sz="1600" b="0" dirty="0">
                  <a:solidFill>
                    <a:srgbClr val="FF0000"/>
                  </a:solidFill>
                  <a:ea typeface="標楷體" pitchFamily="65" charset="-120"/>
                  <a:sym typeface="Wingdings" pitchFamily="2" charset="2"/>
                </a:rPr>
                <a:t>共識決定</a:t>
              </a:r>
              <a:r>
                <a:rPr kumimoji="0" lang="zh-TW" altLang="en-US" sz="1600" b="0" dirty="0">
                  <a:solidFill>
                    <a:schemeClr val="tx1"/>
                  </a:solidFill>
                  <a:ea typeface="標楷體" pitchFamily="65" charset="-120"/>
                  <a:sym typeface="Wingdings" pitchFamily="2" charset="2"/>
                </a:rPr>
                <a:t>代替承辦人判斷。</a:t>
              </a:r>
            </a:p>
          </p:txBody>
        </p:sp>
        <p:sp>
          <p:nvSpPr>
            <p:cNvPr id="40" name="Text Box 40"/>
            <p:cNvSpPr txBox="1">
              <a:spLocks noChangeArrowheads="1"/>
            </p:cNvSpPr>
            <p:nvPr/>
          </p:nvSpPr>
          <p:spPr bwMode="auto">
            <a:xfrm>
              <a:off x="1152525" y="4040721"/>
              <a:ext cx="1871663" cy="1077218"/>
            </a:xfrm>
            <a:prstGeom prst="rect">
              <a:avLst/>
            </a:prstGeom>
            <a:noFill/>
            <a:ln w="9525" algn="ctr">
              <a:noFill/>
              <a:miter lim="800000"/>
              <a:headEnd/>
              <a:tailEnd/>
            </a:ln>
          </p:spPr>
          <p:txBody>
            <a:bodyPr>
              <a:spAutoFit/>
            </a:bodyPr>
            <a:lstStyle/>
            <a:p>
              <a:pPr>
                <a:buClr>
                  <a:srgbClr val="0000FF"/>
                </a:buClr>
                <a:buFont typeface="Wingdings" pitchFamily="2" charset="2"/>
                <a:buNone/>
              </a:pPr>
              <a:r>
                <a:rPr kumimoji="0" lang="zh-TW" altLang="en-US" sz="1600" b="0" dirty="0">
                  <a:solidFill>
                    <a:schemeClr val="tx1"/>
                  </a:solidFill>
                  <a:ea typeface="標楷體" pitchFamily="65" charset="-120"/>
                  <a:sym typeface="Wingdings" pitchFamily="2" charset="2"/>
                </a:rPr>
                <a:t>慎選公正客觀評選委員，</a:t>
              </a:r>
              <a:r>
                <a:rPr kumimoji="0" lang="zh-TW" altLang="en-US" sz="1600" b="0" dirty="0">
                  <a:solidFill>
                    <a:srgbClr val="FF0000"/>
                  </a:solidFill>
                  <a:ea typeface="標楷體" pitchFamily="65" charset="-120"/>
                  <a:sym typeface="Wingdings" pitchFamily="2" charset="2"/>
                </a:rPr>
                <a:t>委員名單事先</a:t>
              </a:r>
              <a:r>
                <a:rPr kumimoji="0" lang="zh-TW" altLang="en-US" sz="1600" b="0" dirty="0">
                  <a:solidFill>
                    <a:schemeClr val="tx1"/>
                  </a:solidFill>
                  <a:ea typeface="標楷體" pitchFamily="65" charset="-120"/>
                  <a:sym typeface="Wingdings" pitchFamily="2" charset="2"/>
                </a:rPr>
                <a:t>於招標文件</a:t>
              </a:r>
              <a:r>
                <a:rPr kumimoji="0" lang="zh-TW" altLang="en-US" sz="1600" b="0" dirty="0">
                  <a:solidFill>
                    <a:srgbClr val="FF0000"/>
                  </a:solidFill>
                  <a:ea typeface="標楷體" pitchFamily="65" charset="-120"/>
                  <a:sym typeface="Wingdings" pitchFamily="2" charset="2"/>
                </a:rPr>
                <a:t>公告</a:t>
              </a:r>
              <a:r>
                <a:rPr kumimoji="0" lang="zh-TW" altLang="en-US" sz="1600" b="0" dirty="0">
                  <a:solidFill>
                    <a:schemeClr val="tx1"/>
                  </a:solidFill>
                  <a:ea typeface="標楷體" pitchFamily="65" charset="-120"/>
                  <a:sym typeface="Wingdings" pitchFamily="2" charset="2"/>
                </a:rPr>
                <a:t>，</a:t>
              </a:r>
              <a:r>
                <a:rPr kumimoji="0" lang="zh-TW" altLang="en-US" sz="1600" b="0" dirty="0">
                  <a:solidFill>
                    <a:schemeClr val="tx1"/>
                  </a:solidFill>
                  <a:ea typeface="標楷體" pitchFamily="65" charset="-120"/>
                </a:rPr>
                <a:t>接受各界監督公評</a:t>
              </a:r>
              <a:r>
                <a:rPr kumimoji="0" lang="zh-TW" altLang="en-US" sz="1600" b="0" dirty="0">
                  <a:solidFill>
                    <a:schemeClr val="tx1"/>
                  </a:solidFill>
                  <a:ea typeface="標楷體" pitchFamily="65" charset="-120"/>
                  <a:sym typeface="Wingdings" pitchFamily="2" charset="2"/>
                </a:rPr>
                <a:t>。</a:t>
              </a:r>
            </a:p>
          </p:txBody>
        </p:sp>
        <p:sp>
          <p:nvSpPr>
            <p:cNvPr id="41" name="Text Box 41"/>
            <p:cNvSpPr txBox="1">
              <a:spLocks noChangeArrowheads="1"/>
            </p:cNvSpPr>
            <p:nvPr/>
          </p:nvSpPr>
          <p:spPr bwMode="auto">
            <a:xfrm>
              <a:off x="3384550" y="3969284"/>
              <a:ext cx="2017713" cy="1569660"/>
            </a:xfrm>
            <a:prstGeom prst="rect">
              <a:avLst/>
            </a:prstGeom>
            <a:noFill/>
            <a:ln w="9525" algn="ctr">
              <a:noFill/>
              <a:miter lim="800000"/>
              <a:headEnd/>
              <a:tailEnd/>
            </a:ln>
          </p:spPr>
          <p:txBody>
            <a:bodyPr>
              <a:spAutoFit/>
            </a:bodyPr>
            <a:lstStyle/>
            <a:p>
              <a:pPr algn="just">
                <a:buClr>
                  <a:srgbClr val="0000FF"/>
                </a:buClr>
                <a:buFont typeface="Wingdings" pitchFamily="2" charset="2"/>
                <a:buNone/>
              </a:pPr>
              <a:r>
                <a:rPr kumimoji="0" lang="zh-TW" altLang="en-US" sz="1600" b="0" dirty="0">
                  <a:solidFill>
                    <a:srgbClr val="FF0000"/>
                  </a:solidFill>
                  <a:ea typeface="標楷體" pitchFamily="65" charset="-120"/>
                  <a:sym typeface="Wingdings" pitchFamily="2" charset="2"/>
                </a:rPr>
                <a:t>妥適訂定評選項目並公開廠商</a:t>
              </a:r>
              <a:r>
                <a:rPr kumimoji="0" lang="zh-TW" altLang="en-US" sz="1600" b="0" dirty="0">
                  <a:solidFill>
                    <a:schemeClr val="tx1"/>
                  </a:solidFill>
                  <a:ea typeface="標楷體" pitchFamily="65" charset="-120"/>
                  <a:sym typeface="Wingdings" pitchFamily="2" charset="2"/>
                </a:rPr>
                <a:t>歷往重要</a:t>
              </a:r>
              <a:r>
                <a:rPr kumimoji="0" lang="zh-TW" altLang="en-US" sz="1600" b="0" dirty="0">
                  <a:solidFill>
                    <a:srgbClr val="FF0000"/>
                  </a:solidFill>
                  <a:ea typeface="標楷體" pitchFamily="65" charset="-120"/>
                  <a:sym typeface="Wingdings" pitchFamily="2" charset="2"/>
                </a:rPr>
                <a:t>優劣紀錄</a:t>
              </a:r>
              <a:r>
                <a:rPr kumimoji="0" lang="zh-TW" altLang="en-US" sz="1600" b="0" dirty="0">
                  <a:solidFill>
                    <a:schemeClr val="tx1"/>
                  </a:solidFill>
                  <a:ea typeface="標楷體" pitchFamily="65" charset="-120"/>
                  <a:sym typeface="Wingdings" pitchFamily="2" charset="2"/>
                </a:rPr>
                <a:t>，</a:t>
              </a:r>
              <a:r>
                <a:rPr kumimoji="0" lang="zh-TW" altLang="en-US" sz="1600" b="0" dirty="0">
                  <a:solidFill>
                    <a:schemeClr val="tx1"/>
                  </a:solidFill>
                  <a:ea typeface="標楷體" pitchFamily="65" charset="-120"/>
                </a:rPr>
                <a:t>提醒業界重視信譽及社會責任，</a:t>
              </a:r>
              <a:r>
                <a:rPr kumimoji="0" lang="zh-TW" altLang="en-US" sz="1600" b="0" dirty="0">
                  <a:solidFill>
                    <a:schemeClr val="tx1"/>
                  </a:solidFill>
                  <a:ea typeface="標楷體" pitchFamily="65" charset="-120"/>
                  <a:sym typeface="Wingdings" pitchFamily="2" charset="2"/>
                </a:rPr>
                <a:t>並可</a:t>
              </a:r>
              <a:r>
                <a:rPr kumimoji="0" lang="zh-TW" altLang="en-US" sz="1600" b="0" dirty="0">
                  <a:solidFill>
                    <a:srgbClr val="FF0000"/>
                  </a:solidFill>
                  <a:ea typeface="標楷體" pitchFamily="65" charset="-120"/>
                  <a:sym typeface="Wingdings" pitchFamily="2" charset="2"/>
                </a:rPr>
                <a:t>列為採購評選重要參考項目</a:t>
              </a:r>
              <a:r>
                <a:rPr kumimoji="0" lang="zh-TW" altLang="en-US" sz="1600" b="0" dirty="0">
                  <a:solidFill>
                    <a:schemeClr val="tx1"/>
                  </a:solidFill>
                  <a:ea typeface="標楷體" pitchFamily="65" charset="-120"/>
                  <a:sym typeface="Wingdings" pitchFamily="2" charset="2"/>
                </a:rPr>
                <a:t>。</a:t>
              </a:r>
            </a:p>
          </p:txBody>
        </p:sp>
        <p:sp>
          <p:nvSpPr>
            <p:cNvPr id="42" name="Text Box 42"/>
            <p:cNvSpPr txBox="1">
              <a:spLocks noChangeArrowheads="1"/>
            </p:cNvSpPr>
            <p:nvPr/>
          </p:nvSpPr>
          <p:spPr bwMode="auto">
            <a:xfrm>
              <a:off x="5862638" y="3969284"/>
              <a:ext cx="1800225" cy="1569660"/>
            </a:xfrm>
            <a:prstGeom prst="rect">
              <a:avLst/>
            </a:prstGeom>
            <a:noFill/>
            <a:ln w="9525" algn="ctr">
              <a:noFill/>
              <a:miter lim="800000"/>
              <a:headEnd/>
              <a:tailEnd/>
            </a:ln>
          </p:spPr>
          <p:txBody>
            <a:bodyPr>
              <a:spAutoFit/>
            </a:bodyPr>
            <a:lstStyle/>
            <a:p>
              <a:pPr algn="just">
                <a:buClr>
                  <a:srgbClr val="0000FF"/>
                </a:buClr>
                <a:buFont typeface="Wingdings" pitchFamily="2" charset="2"/>
                <a:buNone/>
              </a:pPr>
              <a:r>
                <a:rPr kumimoji="0" lang="zh-TW" altLang="en-US" sz="1600" b="0" dirty="0">
                  <a:solidFill>
                    <a:srgbClr val="FF0000"/>
                  </a:solidFill>
                  <a:ea typeface="標楷體" pitchFamily="65" charset="-120"/>
                  <a:sym typeface="Wingdings" pitchFamily="2" charset="2"/>
                </a:rPr>
                <a:t>最低標</a:t>
              </a:r>
              <a:r>
                <a:rPr kumimoji="0" lang="zh-TW" altLang="en-US" sz="1600" b="0" dirty="0">
                  <a:solidFill>
                    <a:schemeClr val="tx1"/>
                  </a:solidFill>
                  <a:ea typeface="標楷體" pitchFamily="65" charset="-120"/>
                  <a:sym typeface="Wingdings" pitchFamily="2" charset="2"/>
                </a:rPr>
                <a:t>案件，應確認廠商履約能力，確保工程品質及進度。對於</a:t>
              </a:r>
              <a:r>
                <a:rPr kumimoji="0" lang="zh-TW" altLang="en-US" sz="1600" b="0" dirty="0">
                  <a:solidFill>
                    <a:srgbClr val="FF0000"/>
                  </a:solidFill>
                  <a:ea typeface="標楷體" pitchFamily="65" charset="-120"/>
                  <a:sym typeface="Wingdings" pitchFamily="2" charset="2"/>
                </a:rPr>
                <a:t>異常工程案件，加強抽查稽核</a:t>
              </a:r>
              <a:r>
                <a:rPr kumimoji="0" lang="zh-TW" altLang="en-US" sz="1600" b="0" dirty="0">
                  <a:solidFill>
                    <a:schemeClr val="tx1"/>
                  </a:solidFill>
                  <a:ea typeface="標楷體" pitchFamily="65" charset="-120"/>
                  <a:sym typeface="Wingdings" pitchFamily="2" charset="2"/>
                </a:rPr>
                <a:t>。</a:t>
              </a:r>
            </a:p>
          </p:txBody>
        </p:sp>
        <p:sp>
          <p:nvSpPr>
            <p:cNvPr id="43" name="Text Box 43"/>
            <p:cNvSpPr txBox="1">
              <a:spLocks noChangeArrowheads="1"/>
            </p:cNvSpPr>
            <p:nvPr/>
          </p:nvSpPr>
          <p:spPr bwMode="auto">
            <a:xfrm>
              <a:off x="6697663" y="2024596"/>
              <a:ext cx="1800225" cy="1323439"/>
            </a:xfrm>
            <a:prstGeom prst="rect">
              <a:avLst/>
            </a:prstGeom>
            <a:noFill/>
            <a:ln w="9525" algn="ctr">
              <a:noFill/>
              <a:miter lim="800000"/>
              <a:headEnd/>
              <a:tailEnd/>
            </a:ln>
          </p:spPr>
          <p:txBody>
            <a:bodyPr>
              <a:spAutoFit/>
            </a:bodyPr>
            <a:lstStyle/>
            <a:p>
              <a:pPr algn="just">
                <a:buClr>
                  <a:srgbClr val="0000FF"/>
                </a:buClr>
                <a:buFont typeface="Wingdings" pitchFamily="2" charset="2"/>
                <a:buNone/>
              </a:pPr>
              <a:r>
                <a:rPr kumimoji="0" lang="zh-TW" altLang="en-US" sz="1600" b="0" dirty="0">
                  <a:solidFill>
                    <a:schemeClr val="tx1"/>
                  </a:solidFill>
                  <a:ea typeface="標楷體" pitchFamily="65" charset="-120"/>
                  <a:sym typeface="Wingdings" pitchFamily="2" charset="2"/>
                </a:rPr>
                <a:t>最有利標案件，適當</a:t>
              </a:r>
              <a:r>
                <a:rPr kumimoji="0" lang="zh-TW" altLang="en-US" sz="1600" b="0" dirty="0">
                  <a:solidFill>
                    <a:srgbClr val="FF0000"/>
                  </a:solidFill>
                  <a:ea typeface="標楷體" pitchFamily="65" charset="-120"/>
                  <a:sym typeface="Wingdings" pitchFamily="2" charset="2"/>
                </a:rPr>
                <a:t>給與未得標廠商獎勵金</a:t>
              </a:r>
              <a:r>
                <a:rPr kumimoji="0" lang="zh-TW" altLang="en-US" sz="1600" b="0" dirty="0">
                  <a:solidFill>
                    <a:schemeClr val="tx1"/>
                  </a:solidFill>
                  <a:ea typeface="標楷體" pitchFamily="65" charset="-120"/>
                  <a:sym typeface="Wingdings" pitchFamily="2" charset="2"/>
                </a:rPr>
                <a:t>，鼓勵優質廠商踴躍參與投標。 </a:t>
              </a: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lvl="0"/>
            <a:r>
              <a:rPr lang="zh-TW" altLang="en-US" dirty="0" smtClean="0">
                <a:solidFill>
                  <a:schemeClr val="tx1"/>
                </a:solidFill>
                <a:cs typeface="DejaVu Sans Mono" pitchFamily="49" charset="0"/>
              </a:rPr>
              <a:t>貳、工程會近期推動作為</a:t>
            </a:r>
            <a:endParaRPr lang="zh-TW" altLang="en-US" dirty="0"/>
          </a:p>
        </p:txBody>
      </p:sp>
      <p:sp>
        <p:nvSpPr>
          <p:cNvPr id="4" name="投影片編號版面配置區 3"/>
          <p:cNvSpPr>
            <a:spLocks noGrp="1"/>
          </p:cNvSpPr>
          <p:nvPr>
            <p:ph type="sldNum" sz="quarter" idx="12"/>
          </p:nvPr>
        </p:nvSpPr>
        <p:spPr/>
        <p:txBody>
          <a:bodyPr/>
          <a:lstStyle/>
          <a:p>
            <a:pPr>
              <a:defRPr/>
            </a:pPr>
            <a:fld id="{8E0BB74B-E007-48D6-A279-7A46717A32D2}" type="slidenum">
              <a:rPr lang="zh-TW" altLang="en-US" smtClean="0"/>
              <a:pPr>
                <a:defRPr/>
              </a:pPr>
              <a:t>6</a:t>
            </a:fld>
            <a:endParaRPr lang="zh-TW" altLang="en-US"/>
          </a:p>
        </p:txBody>
      </p:sp>
      <p:sp>
        <p:nvSpPr>
          <p:cNvPr id="7" name="圓角矩形 6"/>
          <p:cNvSpPr/>
          <p:nvPr/>
        </p:nvSpPr>
        <p:spPr>
          <a:xfrm>
            <a:off x="287338" y="1052537"/>
            <a:ext cx="3168538" cy="576263"/>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lvl="0"/>
            <a:r>
              <a:rPr lang="zh-TW" altLang="en-US" dirty="0" smtClean="0">
                <a:solidFill>
                  <a:schemeClr val="tx1"/>
                </a:solidFill>
                <a:latin typeface="標楷體" pitchFamily="65" charset="-120"/>
                <a:ea typeface="標楷體" pitchFamily="65" charset="-120"/>
              </a:rPr>
              <a:t>三、協處缺工問題</a:t>
            </a:r>
            <a:endParaRPr lang="zh-TW" altLang="en-US" dirty="0">
              <a:solidFill>
                <a:schemeClr val="tx1"/>
              </a:solidFill>
              <a:latin typeface="標楷體" pitchFamily="65" charset="-120"/>
              <a:ea typeface="標楷體" pitchFamily="65" charset="-120"/>
            </a:endParaRPr>
          </a:p>
        </p:txBody>
      </p:sp>
      <p:sp>
        <p:nvSpPr>
          <p:cNvPr id="8" name="Rectangle 13"/>
          <p:cNvSpPr>
            <a:spLocks noChangeArrowheads="1"/>
          </p:cNvSpPr>
          <p:nvPr/>
        </p:nvSpPr>
        <p:spPr bwMode="gray">
          <a:xfrm>
            <a:off x="468313" y="1520788"/>
            <a:ext cx="8352159" cy="1475594"/>
          </a:xfrm>
          <a:prstGeom prst="rect">
            <a:avLst/>
          </a:prstGeom>
          <a:noFill/>
          <a:ln w="38100" algn="ctr">
            <a:noFill/>
            <a:miter lim="800000"/>
            <a:headEnd/>
            <a:tailEnd/>
          </a:ln>
        </p:spPr>
        <p:txBody>
          <a:bodyPr lIns="45720" tIns="44450" rIns="45720" bIns="44450" anchor="ctr" anchorCtr="1"/>
          <a:lstStyle/>
          <a:p>
            <a:pPr algn="just">
              <a:spcBef>
                <a:spcPts val="600"/>
              </a:spcBef>
            </a:pPr>
            <a:r>
              <a:rPr lang="zh-TW" altLang="en-US" dirty="0" smtClean="0">
                <a:solidFill>
                  <a:schemeClr val="hlink"/>
                </a:solidFill>
                <a:latin typeface="標楷體" pitchFamily="65" charset="-120"/>
                <a:ea typeface="標楷體" pitchFamily="65" charset="-120"/>
              </a:rPr>
              <a:t>為因應營造業所面臨的缺工問題，</a:t>
            </a:r>
            <a:r>
              <a:rPr lang="zh-TW" altLang="zh-TW" dirty="0" smtClean="0">
                <a:solidFill>
                  <a:schemeClr val="hlink"/>
                </a:solidFill>
                <a:latin typeface="標楷體" pitchFamily="65" charset="-120"/>
                <a:ea typeface="標楷體" pitchFamily="65" charset="-120"/>
              </a:rPr>
              <a:t>國發會</a:t>
            </a:r>
            <a:r>
              <a:rPr lang="zh-TW" altLang="en-US" dirty="0" smtClean="0">
                <a:solidFill>
                  <a:schemeClr val="hlink"/>
                </a:solidFill>
                <a:latin typeface="標楷體" pitchFamily="65" charset="-120"/>
                <a:ea typeface="標楷體" pitchFamily="65" charset="-120"/>
              </a:rPr>
              <a:t>及本會均已邀集相關機關及業界共同討論，研提相關協處措施</a:t>
            </a:r>
            <a:r>
              <a:rPr lang="en-US" altLang="zh-TW" dirty="0" smtClean="0">
                <a:solidFill>
                  <a:schemeClr val="hlink"/>
                </a:solidFill>
                <a:latin typeface="標楷體" pitchFamily="65" charset="-120"/>
                <a:ea typeface="標楷體" pitchFamily="65" charset="-120"/>
              </a:rPr>
              <a:t>:</a:t>
            </a:r>
          </a:p>
        </p:txBody>
      </p:sp>
      <p:graphicFrame>
        <p:nvGraphicFramePr>
          <p:cNvPr id="6" name="資料庫圖表 5"/>
          <p:cNvGraphicFramePr/>
          <p:nvPr/>
        </p:nvGraphicFramePr>
        <p:xfrm>
          <a:off x="575556" y="2780928"/>
          <a:ext cx="7956884" cy="38164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標題 1"/>
          <p:cNvSpPr>
            <a:spLocks noGrp="1"/>
          </p:cNvSpPr>
          <p:nvPr>
            <p:ph type="title" idx="4294967295"/>
          </p:nvPr>
        </p:nvSpPr>
        <p:spPr>
          <a:xfrm>
            <a:off x="179388" y="179388"/>
            <a:ext cx="8748712" cy="635000"/>
          </a:xfrm>
        </p:spPr>
        <p:txBody>
          <a:bodyPr/>
          <a:lstStyle/>
          <a:p>
            <a:r>
              <a:rPr lang="zh-TW" altLang="en-US" smtClean="0">
                <a:solidFill>
                  <a:schemeClr val="tx1"/>
                </a:solidFill>
                <a:cs typeface="DejaVu Sans Mono" pitchFamily="49" charset="0"/>
              </a:rPr>
              <a:t>貳、工程會近期推動作為</a:t>
            </a:r>
            <a:endParaRPr lang="zh-TW" altLang="en-US" smtClean="0"/>
          </a:p>
        </p:txBody>
      </p:sp>
      <p:sp>
        <p:nvSpPr>
          <p:cNvPr id="4" name="投影片編號版面配置區 3"/>
          <p:cNvSpPr txBox="1">
            <a:spLocks noGrp="1"/>
          </p:cNvSpPr>
          <p:nvPr/>
        </p:nvSpPr>
        <p:spPr>
          <a:xfrm>
            <a:off x="6553200" y="6356350"/>
            <a:ext cx="2133600" cy="365125"/>
          </a:xfrm>
          <a:prstGeom prst="rect">
            <a:avLst/>
          </a:prstGeom>
          <a:noFill/>
        </p:spPr>
        <p:txBody>
          <a:bodyPr anchor="ctr"/>
          <a:lstStyle/>
          <a:p>
            <a:pPr algn="r">
              <a:defRPr/>
            </a:pPr>
            <a:fld id="{E13B6D79-4073-4328-A700-D08B8AA2C6D5}" type="slidenum">
              <a:rPr lang="zh-TW" altLang="en-US" sz="1200">
                <a:solidFill>
                  <a:schemeClr val="tx1">
                    <a:tint val="75000"/>
                  </a:schemeClr>
                </a:solidFill>
              </a:rPr>
              <a:pPr algn="r">
                <a:defRPr/>
              </a:pPr>
              <a:t>7</a:t>
            </a:fld>
            <a:endParaRPr lang="zh-TW" altLang="en-US" sz="1200">
              <a:solidFill>
                <a:schemeClr val="tx1">
                  <a:tint val="75000"/>
                </a:schemeClr>
              </a:solidFill>
            </a:endParaRPr>
          </a:p>
        </p:txBody>
      </p:sp>
      <p:sp>
        <p:nvSpPr>
          <p:cNvPr id="10" name="圓角矩形 9"/>
          <p:cNvSpPr/>
          <p:nvPr/>
        </p:nvSpPr>
        <p:spPr>
          <a:xfrm>
            <a:off x="287338" y="1052513"/>
            <a:ext cx="3889375" cy="57626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smtClean="0">
                <a:solidFill>
                  <a:schemeClr val="tx1"/>
                </a:solidFill>
                <a:latin typeface="標楷體" pitchFamily="65" charset="-120"/>
                <a:ea typeface="標楷體" pitchFamily="65" charset="-120"/>
              </a:rPr>
              <a:t>四、</a:t>
            </a:r>
            <a:r>
              <a:rPr lang="zh-TW" altLang="en-US" dirty="0">
                <a:solidFill>
                  <a:schemeClr val="tx1"/>
                </a:solidFill>
                <a:latin typeface="標楷體" pitchFamily="65" charset="-120"/>
                <a:ea typeface="標楷體" pitchFamily="65" charset="-120"/>
              </a:rPr>
              <a:t>強化工安防災機制</a:t>
            </a:r>
          </a:p>
        </p:txBody>
      </p:sp>
      <p:sp>
        <p:nvSpPr>
          <p:cNvPr id="30738" name="矩形 87"/>
          <p:cNvSpPr>
            <a:spLocks noChangeArrowheads="1"/>
          </p:cNvSpPr>
          <p:nvPr/>
        </p:nvSpPr>
        <p:spPr bwMode="auto">
          <a:xfrm>
            <a:off x="431800" y="2416175"/>
            <a:ext cx="2663825" cy="3113088"/>
          </a:xfrm>
          <a:prstGeom prst="rect">
            <a:avLst/>
          </a:prstGeom>
          <a:noFill/>
          <a:ln w="9525">
            <a:noFill/>
            <a:miter lim="800000"/>
            <a:headEnd/>
            <a:tailEnd/>
          </a:ln>
        </p:spPr>
        <p:txBody>
          <a:bodyPr>
            <a:spAutoFit/>
          </a:bodyPr>
          <a:lstStyle/>
          <a:p>
            <a:endParaRPr lang="zh-TW" altLang="en-US" sz="1800" b="0">
              <a:latin typeface="Times New Roman" pitchFamily="18" charset="0"/>
              <a:ea typeface="標楷體" pitchFamily="65" charset="-120"/>
              <a:cs typeface="Times New Roman" pitchFamily="18" charset="0"/>
            </a:endParaRPr>
          </a:p>
          <a:p>
            <a:endParaRPr lang="zh-TW" altLang="en-US" sz="1800" b="0">
              <a:latin typeface="Times New Roman" pitchFamily="18" charset="0"/>
              <a:ea typeface="標楷體" pitchFamily="65" charset="-120"/>
              <a:cs typeface="Times New Roman" pitchFamily="18" charset="0"/>
            </a:endParaRPr>
          </a:p>
          <a:p>
            <a:endParaRPr lang="zh-TW" altLang="en-US" sz="1800" b="0">
              <a:latin typeface="Times New Roman" pitchFamily="18" charset="0"/>
              <a:ea typeface="標楷體" pitchFamily="65" charset="-120"/>
              <a:cs typeface="Times New Roman" pitchFamily="18" charset="0"/>
            </a:endParaRPr>
          </a:p>
          <a:p>
            <a:endParaRPr lang="zh-TW" altLang="en-US" sz="1800" b="0">
              <a:latin typeface="Times New Roman" pitchFamily="18" charset="0"/>
              <a:ea typeface="標楷體" pitchFamily="65" charset="-120"/>
              <a:cs typeface="Times New Roman" pitchFamily="18" charset="0"/>
            </a:endParaRPr>
          </a:p>
          <a:p>
            <a:endParaRPr lang="zh-TW" altLang="en-US" sz="1800" b="0">
              <a:latin typeface="Times New Roman" pitchFamily="18" charset="0"/>
              <a:ea typeface="標楷體" pitchFamily="65" charset="-120"/>
              <a:cs typeface="Times New Roman" pitchFamily="18" charset="0"/>
            </a:endParaRPr>
          </a:p>
          <a:p>
            <a:endParaRPr lang="zh-TW" altLang="en-US" sz="1800" b="0">
              <a:latin typeface="Times New Roman" pitchFamily="18" charset="0"/>
              <a:ea typeface="標楷體" pitchFamily="65" charset="-120"/>
              <a:cs typeface="Times New Roman" pitchFamily="18" charset="0"/>
            </a:endParaRPr>
          </a:p>
          <a:p>
            <a:endParaRPr lang="zh-TW" altLang="en-US" sz="1800" b="0">
              <a:latin typeface="Times New Roman" pitchFamily="18" charset="0"/>
              <a:ea typeface="標楷體" pitchFamily="65" charset="-120"/>
              <a:cs typeface="Times New Roman" pitchFamily="18" charset="0"/>
            </a:endParaRPr>
          </a:p>
          <a:p>
            <a:endParaRPr lang="zh-TW" altLang="en-US" sz="1800" b="0">
              <a:latin typeface="Times New Roman" pitchFamily="18" charset="0"/>
              <a:ea typeface="標楷體" pitchFamily="65" charset="-120"/>
              <a:cs typeface="Times New Roman" pitchFamily="18" charset="0"/>
            </a:endParaRPr>
          </a:p>
          <a:p>
            <a:endParaRPr lang="zh-TW" altLang="en-US" sz="1800" b="0">
              <a:latin typeface="Times New Roman" pitchFamily="18" charset="0"/>
              <a:ea typeface="標楷體" pitchFamily="65" charset="-120"/>
              <a:cs typeface="Times New Roman" pitchFamily="18" charset="0"/>
            </a:endParaRPr>
          </a:p>
          <a:p>
            <a:endParaRPr lang="zh-TW" altLang="en-US" sz="1800" b="0">
              <a:latin typeface="Times New Roman" pitchFamily="18" charset="0"/>
              <a:ea typeface="標楷體" pitchFamily="65" charset="-120"/>
              <a:cs typeface="Times New Roman" pitchFamily="18" charset="0"/>
            </a:endParaRPr>
          </a:p>
          <a:p>
            <a:endParaRPr lang="zh-TW" altLang="en-US" sz="1800" b="0">
              <a:latin typeface="Times New Roman" pitchFamily="18" charset="0"/>
              <a:ea typeface="標楷體" pitchFamily="65" charset="-120"/>
              <a:cs typeface="Times New Roman" pitchFamily="18" charset="0"/>
            </a:endParaRPr>
          </a:p>
        </p:txBody>
      </p:sp>
      <p:sp>
        <p:nvSpPr>
          <p:cNvPr id="30739" name="AutoShape 8"/>
          <p:cNvSpPr>
            <a:spLocks noChangeArrowheads="1"/>
          </p:cNvSpPr>
          <p:nvPr/>
        </p:nvSpPr>
        <p:spPr bwMode="auto">
          <a:xfrm>
            <a:off x="3311525" y="2187575"/>
            <a:ext cx="2662238" cy="4291013"/>
          </a:xfrm>
          <a:prstGeom prst="roundRect">
            <a:avLst>
              <a:gd name="adj" fmla="val 4690"/>
            </a:avLst>
          </a:prstGeom>
          <a:noFill/>
          <a:ln w="57150">
            <a:solidFill>
              <a:srgbClr val="D79133"/>
            </a:solidFill>
            <a:round/>
            <a:headEnd/>
            <a:tailEnd/>
          </a:ln>
        </p:spPr>
        <p:txBody>
          <a:bodyPr wrap="none" anchor="ctr"/>
          <a:lstStyle/>
          <a:p>
            <a:endParaRPr lang="zh-TW" altLang="en-US" b="0">
              <a:solidFill>
                <a:srgbClr val="23387D"/>
              </a:solidFill>
              <a:latin typeface="Times New Roman" pitchFamily="18" charset="0"/>
              <a:ea typeface="標楷體" pitchFamily="65" charset="-120"/>
              <a:cs typeface="Times New Roman" pitchFamily="18" charset="0"/>
            </a:endParaRPr>
          </a:p>
        </p:txBody>
      </p:sp>
      <p:sp>
        <p:nvSpPr>
          <p:cNvPr id="30740" name="AutoShape 9"/>
          <p:cNvSpPr>
            <a:spLocks noChangeArrowheads="1"/>
          </p:cNvSpPr>
          <p:nvPr/>
        </p:nvSpPr>
        <p:spPr bwMode="gray">
          <a:xfrm>
            <a:off x="3455988" y="1844675"/>
            <a:ext cx="2374900" cy="568325"/>
          </a:xfrm>
          <a:prstGeom prst="roundRect">
            <a:avLst>
              <a:gd name="adj" fmla="val 50000"/>
            </a:avLst>
          </a:prstGeom>
          <a:gradFill rotWithShape="1">
            <a:gsLst>
              <a:gs pos="0">
                <a:srgbClr val="D79133"/>
              </a:gs>
              <a:gs pos="100000">
                <a:srgbClr val="634318"/>
              </a:gs>
            </a:gsLst>
            <a:lin ang="5400000" scaled="1"/>
          </a:gradFill>
          <a:ln w="9525">
            <a:noFill/>
            <a:round/>
            <a:headEnd/>
            <a:tailEnd/>
          </a:ln>
        </p:spPr>
        <p:txBody>
          <a:bodyPr wrap="none" anchor="ctr"/>
          <a:lstStyle/>
          <a:p>
            <a:endParaRPr lang="zh-TW" altLang="en-US" b="0">
              <a:solidFill>
                <a:srgbClr val="23387D"/>
              </a:solidFill>
              <a:latin typeface="Times New Roman" pitchFamily="18" charset="0"/>
              <a:ea typeface="標楷體" pitchFamily="65" charset="-120"/>
              <a:cs typeface="Times New Roman" pitchFamily="18" charset="0"/>
            </a:endParaRPr>
          </a:p>
        </p:txBody>
      </p:sp>
      <p:sp>
        <p:nvSpPr>
          <p:cNvPr id="30741" name="AutoShape 10"/>
          <p:cNvSpPr>
            <a:spLocks noChangeArrowheads="1"/>
          </p:cNvSpPr>
          <p:nvPr/>
        </p:nvSpPr>
        <p:spPr bwMode="gray">
          <a:xfrm rot="21450627" flipH="1">
            <a:off x="5549900" y="2001838"/>
            <a:ext cx="88900" cy="285750"/>
          </a:xfrm>
          <a:prstGeom prst="octagon">
            <a:avLst>
              <a:gd name="adj" fmla="val 29287"/>
            </a:avLst>
          </a:prstGeom>
          <a:solidFill>
            <a:srgbClr val="F1D08F"/>
          </a:solidFill>
          <a:ln w="9525">
            <a:noFill/>
            <a:miter lim="800000"/>
            <a:headEnd/>
            <a:tailEnd/>
          </a:ln>
        </p:spPr>
        <p:txBody>
          <a:bodyPr wrap="none" anchor="ctr"/>
          <a:lstStyle/>
          <a:p>
            <a:endParaRPr lang="zh-TW" altLang="en-US" b="0">
              <a:solidFill>
                <a:srgbClr val="23387D"/>
              </a:solidFill>
              <a:latin typeface="Times New Roman" pitchFamily="18" charset="0"/>
              <a:ea typeface="標楷體" pitchFamily="65" charset="-120"/>
              <a:cs typeface="Times New Roman" pitchFamily="18" charset="0"/>
            </a:endParaRPr>
          </a:p>
        </p:txBody>
      </p:sp>
      <p:sp>
        <p:nvSpPr>
          <p:cNvPr id="30742" name="AutoShape 11"/>
          <p:cNvSpPr>
            <a:spLocks noChangeArrowheads="1"/>
          </p:cNvSpPr>
          <p:nvPr/>
        </p:nvSpPr>
        <p:spPr bwMode="gray">
          <a:xfrm rot="21450838" flipH="1">
            <a:off x="3640138" y="2001838"/>
            <a:ext cx="87312" cy="285750"/>
          </a:xfrm>
          <a:prstGeom prst="octagon">
            <a:avLst>
              <a:gd name="adj" fmla="val 29287"/>
            </a:avLst>
          </a:prstGeom>
          <a:solidFill>
            <a:srgbClr val="F1D08F"/>
          </a:solidFill>
          <a:ln w="9525">
            <a:noFill/>
            <a:miter lim="800000"/>
            <a:headEnd/>
            <a:tailEnd/>
          </a:ln>
        </p:spPr>
        <p:txBody>
          <a:bodyPr wrap="none" anchor="ctr"/>
          <a:lstStyle/>
          <a:p>
            <a:endParaRPr lang="zh-TW" altLang="en-US" b="0">
              <a:solidFill>
                <a:srgbClr val="23387D"/>
              </a:solidFill>
              <a:latin typeface="Times New Roman" pitchFamily="18" charset="0"/>
              <a:ea typeface="標楷體" pitchFamily="65" charset="-120"/>
              <a:cs typeface="Times New Roman" pitchFamily="18" charset="0"/>
            </a:endParaRPr>
          </a:p>
        </p:txBody>
      </p:sp>
      <p:sp>
        <p:nvSpPr>
          <p:cNvPr id="30743" name="Text Box 20"/>
          <p:cNvSpPr txBox="1">
            <a:spLocks noChangeArrowheads="1"/>
          </p:cNvSpPr>
          <p:nvPr/>
        </p:nvSpPr>
        <p:spPr bwMode="gray">
          <a:xfrm>
            <a:off x="3670300" y="1890713"/>
            <a:ext cx="2012950" cy="457200"/>
          </a:xfrm>
          <a:prstGeom prst="rect">
            <a:avLst/>
          </a:prstGeom>
          <a:noFill/>
          <a:ln w="9525" algn="ctr">
            <a:noFill/>
            <a:miter lim="800000"/>
            <a:headEnd/>
            <a:tailEnd/>
          </a:ln>
        </p:spPr>
        <p:txBody>
          <a:bodyPr wrap="none">
            <a:spAutoFit/>
          </a:bodyPr>
          <a:lstStyle/>
          <a:p>
            <a:r>
              <a:rPr lang="zh-TW" altLang="en-US" sz="2400" b="0">
                <a:solidFill>
                  <a:srgbClr val="FFFFFF"/>
                </a:solidFill>
                <a:latin typeface="Times New Roman" pitchFamily="18" charset="0"/>
                <a:ea typeface="標楷體" pitchFamily="65" charset="-120"/>
                <a:cs typeface="Times New Roman" pitchFamily="18" charset="0"/>
              </a:rPr>
              <a:t>強化工地管理</a:t>
            </a:r>
            <a:endParaRPr lang="en-US" altLang="zh-TW" sz="2400" b="0">
              <a:solidFill>
                <a:srgbClr val="FFFFFF"/>
              </a:solidFill>
              <a:latin typeface="Times New Roman" pitchFamily="18" charset="0"/>
              <a:ea typeface="標楷體" pitchFamily="65" charset="-120"/>
              <a:cs typeface="Times New Roman" pitchFamily="18" charset="0"/>
            </a:endParaRPr>
          </a:p>
        </p:txBody>
      </p:sp>
      <p:sp>
        <p:nvSpPr>
          <p:cNvPr id="30746" name="AutoShape 4"/>
          <p:cNvSpPr>
            <a:spLocks noChangeArrowheads="1"/>
          </p:cNvSpPr>
          <p:nvPr/>
        </p:nvSpPr>
        <p:spPr bwMode="auto">
          <a:xfrm>
            <a:off x="6156325" y="2190750"/>
            <a:ext cx="2665413" cy="4287838"/>
          </a:xfrm>
          <a:prstGeom prst="roundRect">
            <a:avLst>
              <a:gd name="adj" fmla="val 4690"/>
            </a:avLst>
          </a:prstGeom>
          <a:noFill/>
          <a:ln w="57150">
            <a:solidFill>
              <a:srgbClr val="EC823A"/>
            </a:solidFill>
            <a:round/>
            <a:headEnd/>
            <a:tailEnd/>
          </a:ln>
        </p:spPr>
        <p:txBody>
          <a:bodyPr wrap="none" anchor="ctr"/>
          <a:lstStyle/>
          <a:p>
            <a:endParaRPr lang="zh-TW" altLang="en-US" b="0">
              <a:solidFill>
                <a:srgbClr val="23387D"/>
              </a:solidFill>
              <a:latin typeface="Times New Roman" pitchFamily="18" charset="0"/>
              <a:ea typeface="標楷體" pitchFamily="65" charset="-120"/>
              <a:cs typeface="Times New Roman" pitchFamily="18" charset="0"/>
            </a:endParaRPr>
          </a:p>
        </p:txBody>
      </p:sp>
      <p:sp>
        <p:nvSpPr>
          <p:cNvPr id="30747" name="AutoShape 5"/>
          <p:cNvSpPr>
            <a:spLocks noChangeArrowheads="1"/>
          </p:cNvSpPr>
          <p:nvPr/>
        </p:nvSpPr>
        <p:spPr bwMode="gray">
          <a:xfrm>
            <a:off x="6300788" y="1844675"/>
            <a:ext cx="2382837" cy="565150"/>
          </a:xfrm>
          <a:prstGeom prst="roundRect">
            <a:avLst>
              <a:gd name="adj" fmla="val 50000"/>
            </a:avLst>
          </a:prstGeom>
          <a:gradFill rotWithShape="1">
            <a:gsLst>
              <a:gs pos="0">
                <a:srgbClr val="FF6600"/>
              </a:gs>
              <a:gs pos="50000">
                <a:srgbClr val="FFA76C"/>
              </a:gs>
              <a:gs pos="100000">
                <a:srgbClr val="FF6600"/>
              </a:gs>
            </a:gsLst>
            <a:lin ang="5400000" scaled="1"/>
          </a:gradFill>
          <a:ln w="9525">
            <a:noFill/>
            <a:round/>
            <a:headEnd/>
            <a:tailEnd/>
          </a:ln>
        </p:spPr>
        <p:txBody>
          <a:bodyPr wrap="none" anchor="ctr"/>
          <a:lstStyle/>
          <a:p>
            <a:r>
              <a:rPr lang="zh-TW" altLang="en-US" sz="2200" b="0">
                <a:solidFill>
                  <a:srgbClr val="FFFFFF"/>
                </a:solidFill>
                <a:latin typeface="Times New Roman" pitchFamily="18" charset="0"/>
                <a:ea typeface="標楷體" pitchFamily="65" charset="-120"/>
                <a:cs typeface="Times New Roman" pitchFamily="18" charset="0"/>
              </a:rPr>
              <a:t> 勞動部配合事項</a:t>
            </a:r>
          </a:p>
        </p:txBody>
      </p:sp>
      <p:sp>
        <p:nvSpPr>
          <p:cNvPr id="30748" name="AutoShape 6"/>
          <p:cNvSpPr>
            <a:spLocks noChangeArrowheads="1"/>
          </p:cNvSpPr>
          <p:nvPr/>
        </p:nvSpPr>
        <p:spPr bwMode="auto">
          <a:xfrm flipH="1">
            <a:off x="8447088" y="2006600"/>
            <a:ext cx="90487" cy="284163"/>
          </a:xfrm>
          <a:prstGeom prst="octagon">
            <a:avLst>
              <a:gd name="adj" fmla="val 29287"/>
            </a:avLst>
          </a:prstGeom>
          <a:solidFill>
            <a:srgbClr val="FFFF99"/>
          </a:solidFill>
          <a:ln w="9525">
            <a:noFill/>
            <a:miter lim="800000"/>
            <a:headEnd/>
            <a:tailEnd/>
          </a:ln>
        </p:spPr>
        <p:txBody>
          <a:bodyPr wrap="none" anchor="ctr"/>
          <a:lstStyle/>
          <a:p>
            <a:endParaRPr lang="zh-TW" altLang="en-US" b="0">
              <a:solidFill>
                <a:srgbClr val="23387D"/>
              </a:solidFill>
              <a:latin typeface="Times New Roman" pitchFamily="18" charset="0"/>
              <a:ea typeface="標楷體" pitchFamily="65" charset="-120"/>
              <a:cs typeface="Times New Roman" pitchFamily="18" charset="0"/>
            </a:endParaRPr>
          </a:p>
        </p:txBody>
      </p:sp>
      <p:sp>
        <p:nvSpPr>
          <p:cNvPr id="30749" name="AutoShape 7"/>
          <p:cNvSpPr>
            <a:spLocks noChangeArrowheads="1"/>
          </p:cNvSpPr>
          <p:nvPr/>
        </p:nvSpPr>
        <p:spPr bwMode="auto">
          <a:xfrm flipH="1">
            <a:off x="6459538" y="2006600"/>
            <a:ext cx="92075" cy="284163"/>
          </a:xfrm>
          <a:prstGeom prst="octagon">
            <a:avLst>
              <a:gd name="adj" fmla="val 29287"/>
            </a:avLst>
          </a:prstGeom>
          <a:solidFill>
            <a:srgbClr val="FFFF99"/>
          </a:solidFill>
          <a:ln w="9525">
            <a:noFill/>
            <a:miter lim="800000"/>
            <a:headEnd/>
            <a:tailEnd/>
          </a:ln>
        </p:spPr>
        <p:txBody>
          <a:bodyPr wrap="none" anchor="ctr"/>
          <a:lstStyle/>
          <a:p>
            <a:endParaRPr lang="zh-TW" altLang="en-US" b="0">
              <a:solidFill>
                <a:srgbClr val="23387D"/>
              </a:solidFill>
              <a:latin typeface="Times New Roman" pitchFamily="18" charset="0"/>
              <a:ea typeface="標楷體" pitchFamily="65" charset="-120"/>
              <a:cs typeface="Times New Roman" pitchFamily="18" charset="0"/>
            </a:endParaRPr>
          </a:p>
        </p:txBody>
      </p:sp>
      <p:sp>
        <p:nvSpPr>
          <p:cNvPr id="30751" name="矩形 89"/>
          <p:cNvSpPr>
            <a:spLocks noChangeArrowheads="1"/>
          </p:cNvSpPr>
          <p:nvPr/>
        </p:nvSpPr>
        <p:spPr bwMode="auto">
          <a:xfrm>
            <a:off x="6227763" y="2349500"/>
            <a:ext cx="2557462" cy="4035425"/>
          </a:xfrm>
          <a:prstGeom prst="rect">
            <a:avLst/>
          </a:prstGeom>
          <a:noFill/>
          <a:ln w="9525">
            <a:noFill/>
            <a:miter lim="800000"/>
            <a:headEnd/>
            <a:tailEnd/>
          </a:ln>
        </p:spPr>
        <p:txBody>
          <a:bodyPr lIns="36000" tIns="36000" rIns="36000" bIns="36000">
            <a:spAutoFit/>
          </a:bodyPr>
          <a:lstStyle/>
          <a:p>
            <a:r>
              <a:rPr lang="zh-TW" altLang="en-US" sz="2000" b="0">
                <a:solidFill>
                  <a:srgbClr val="FF6600"/>
                </a:solidFill>
                <a:latin typeface="Times New Roman" pitchFamily="18" charset="0"/>
                <a:ea typeface="標楷體" pitchFamily="65" charset="-120"/>
                <a:cs typeface="Times New Roman" pitchFamily="18" charset="0"/>
              </a:rPr>
              <a:t>建立施工廠商、監造單位、主辦機關之公共工程職業安全衛生三層級管理架構</a:t>
            </a:r>
          </a:p>
          <a:p>
            <a:endParaRPr lang="zh-TW" altLang="en-US" sz="2000" b="0">
              <a:solidFill>
                <a:srgbClr val="FF6600"/>
              </a:solidFill>
              <a:latin typeface="Times New Roman" pitchFamily="18" charset="0"/>
              <a:ea typeface="標楷體" pitchFamily="65" charset="-120"/>
              <a:cs typeface="Times New Roman" pitchFamily="18" charset="0"/>
            </a:endParaRPr>
          </a:p>
          <a:p>
            <a:r>
              <a:rPr kumimoji="0" lang="zh-TW" altLang="en-US" sz="2000" b="0">
                <a:solidFill>
                  <a:srgbClr val="FF6600"/>
                </a:solidFill>
                <a:latin typeface="Times New Roman" pitchFamily="18" charset="0"/>
                <a:ea typeface="標楷體" pitchFamily="65" charset="-120"/>
                <a:cs typeface="Times New Roman" pitchFamily="18" charset="0"/>
              </a:rPr>
              <a:t>另將</a:t>
            </a:r>
            <a:r>
              <a:rPr lang="zh-TW" altLang="en-US" sz="2000" b="0">
                <a:solidFill>
                  <a:srgbClr val="FF6600"/>
                </a:solidFill>
                <a:latin typeface="Times New Roman" pitchFamily="18" charset="0"/>
                <a:ea typeface="標楷體" pitchFamily="65" charset="-120"/>
                <a:cs typeface="Times New Roman" pitchFamily="18" charset="0"/>
              </a:rPr>
              <a:t>各勞動檢查機構監督管理情形，納入直轄市、縣</a:t>
            </a:r>
            <a:r>
              <a:rPr lang="en-US" altLang="zh-TW" sz="2000" b="0">
                <a:solidFill>
                  <a:srgbClr val="FF6600"/>
                </a:solidFill>
                <a:latin typeface="Times New Roman" pitchFamily="18" charset="0"/>
                <a:ea typeface="標楷體" pitchFamily="65" charset="-120"/>
                <a:cs typeface="Times New Roman" pitchFamily="18" charset="0"/>
              </a:rPr>
              <a:t>(</a:t>
            </a:r>
            <a:r>
              <a:rPr lang="zh-TW" altLang="en-US" sz="2000" b="0">
                <a:solidFill>
                  <a:srgbClr val="FF6600"/>
                </a:solidFill>
                <a:latin typeface="Times New Roman" pitchFamily="18" charset="0"/>
                <a:ea typeface="標楷體" pitchFamily="65" charset="-120"/>
                <a:cs typeface="Times New Roman" pitchFamily="18" charset="0"/>
              </a:rPr>
              <a:t>市</a:t>
            </a:r>
            <a:r>
              <a:rPr lang="en-US" altLang="zh-TW" sz="2000" b="0">
                <a:solidFill>
                  <a:srgbClr val="FF6600"/>
                </a:solidFill>
                <a:latin typeface="Times New Roman" pitchFamily="18" charset="0"/>
                <a:ea typeface="標楷體" pitchFamily="65" charset="-120"/>
                <a:cs typeface="Times New Roman" pitchFamily="18" charset="0"/>
              </a:rPr>
              <a:t>)</a:t>
            </a:r>
            <a:r>
              <a:rPr lang="zh-TW" altLang="en-US" sz="2000" b="0">
                <a:solidFill>
                  <a:srgbClr val="FF6600"/>
                </a:solidFill>
                <a:latin typeface="Times New Roman" pitchFamily="18" charset="0"/>
                <a:ea typeface="標楷體" pitchFamily="65" charset="-120"/>
                <a:cs typeface="Times New Roman" pitchFamily="18" charset="0"/>
              </a:rPr>
              <a:t>主管機關及各目的事業主管機關之「政府機關推動職業安全衛生業務績效評核」，強化監督機制。</a:t>
            </a:r>
          </a:p>
        </p:txBody>
      </p:sp>
      <p:sp>
        <p:nvSpPr>
          <p:cNvPr id="30754" name="矩形 26"/>
          <p:cNvSpPr>
            <a:spLocks noChangeArrowheads="1"/>
          </p:cNvSpPr>
          <p:nvPr/>
        </p:nvSpPr>
        <p:spPr bwMode="auto">
          <a:xfrm>
            <a:off x="3311525" y="2457450"/>
            <a:ext cx="2665413" cy="3368675"/>
          </a:xfrm>
          <a:prstGeom prst="rect">
            <a:avLst/>
          </a:prstGeom>
          <a:noFill/>
          <a:ln w="9525">
            <a:noFill/>
            <a:miter lim="800000"/>
            <a:headEnd/>
            <a:tailEnd/>
          </a:ln>
        </p:spPr>
        <p:txBody>
          <a:bodyPr lIns="36000" tIns="36000" rIns="36000" bIns="36000">
            <a:spAutoFit/>
          </a:bodyPr>
          <a:lstStyle/>
          <a:p>
            <a:pPr>
              <a:lnSpc>
                <a:spcPct val="90000"/>
              </a:lnSpc>
            </a:pPr>
            <a:r>
              <a:rPr kumimoji="0" lang="zh-TW" altLang="en-US" sz="2000" b="0" dirty="0">
                <a:solidFill>
                  <a:schemeClr val="bg2">
                    <a:lumMod val="25000"/>
                  </a:schemeClr>
                </a:solidFill>
                <a:latin typeface="標楷體" pitchFamily="65" charset="-120"/>
                <a:ea typeface="標楷體" pitchFamily="65" charset="-120"/>
              </a:rPr>
              <a:t>廠商應於每日施工前辦理勤前教育、危害告知</a:t>
            </a:r>
            <a:r>
              <a:rPr kumimoji="0" lang="en-US" altLang="zh-TW" sz="2000" b="0" dirty="0">
                <a:solidFill>
                  <a:schemeClr val="bg2">
                    <a:lumMod val="25000"/>
                  </a:schemeClr>
                </a:solidFill>
                <a:latin typeface="標楷體" pitchFamily="65" charset="-120"/>
                <a:ea typeface="標楷體" pitchFamily="65" charset="-120"/>
              </a:rPr>
              <a:t>(</a:t>
            </a:r>
            <a:r>
              <a:rPr kumimoji="0" lang="zh-TW" altLang="en-US" sz="2000" b="0" dirty="0">
                <a:solidFill>
                  <a:schemeClr val="bg2">
                    <a:lumMod val="25000"/>
                  </a:schemeClr>
                </a:solidFill>
                <a:latin typeface="標楷體" pitchFamily="65" charset="-120"/>
                <a:ea typeface="標楷體" pitchFamily="65" charset="-120"/>
              </a:rPr>
              <a:t>危險因子辨識</a:t>
            </a:r>
            <a:r>
              <a:rPr kumimoji="0" lang="en-US" altLang="zh-TW" sz="2000" b="0" dirty="0">
                <a:solidFill>
                  <a:schemeClr val="bg2">
                    <a:lumMod val="25000"/>
                  </a:schemeClr>
                </a:solidFill>
                <a:latin typeface="標楷體" pitchFamily="65" charset="-120"/>
                <a:ea typeface="標楷體" pitchFamily="65" charset="-120"/>
              </a:rPr>
              <a:t>)</a:t>
            </a:r>
            <a:r>
              <a:rPr kumimoji="0" lang="zh-TW" altLang="en-US" sz="2000" b="0" dirty="0">
                <a:solidFill>
                  <a:schemeClr val="bg2">
                    <a:lumMod val="25000"/>
                  </a:schemeClr>
                </a:solidFill>
                <a:latin typeface="標楷體" pitchFamily="65" charset="-120"/>
                <a:ea typeface="標楷體" pitchFamily="65" charset="-120"/>
              </a:rPr>
              <a:t>、保險資料、教育訓練及個人防護具等檢查事項，未辦理者或勞工資料不合格，不得使勞工進入工地。</a:t>
            </a:r>
            <a:endParaRPr kumimoji="0" lang="en-US" altLang="zh-TW" sz="2000" b="0" dirty="0">
              <a:solidFill>
                <a:schemeClr val="bg2">
                  <a:lumMod val="25000"/>
                </a:schemeClr>
              </a:solidFill>
              <a:latin typeface="標楷體" pitchFamily="65" charset="-120"/>
              <a:ea typeface="標楷體" pitchFamily="65" charset="-120"/>
            </a:endParaRPr>
          </a:p>
          <a:p>
            <a:pPr>
              <a:lnSpc>
                <a:spcPct val="90000"/>
              </a:lnSpc>
            </a:pPr>
            <a:endParaRPr kumimoji="0" lang="en-US" altLang="zh-TW" sz="2000" b="0" dirty="0">
              <a:solidFill>
                <a:srgbClr val="FF9900"/>
              </a:solidFill>
              <a:latin typeface="標楷體" pitchFamily="65" charset="-120"/>
              <a:ea typeface="標楷體" pitchFamily="65" charset="-120"/>
            </a:endParaRPr>
          </a:p>
          <a:p>
            <a:pPr>
              <a:lnSpc>
                <a:spcPct val="90000"/>
              </a:lnSpc>
            </a:pPr>
            <a:r>
              <a:rPr kumimoji="0" lang="zh-TW" altLang="en-US" sz="2000" b="0" dirty="0">
                <a:solidFill>
                  <a:schemeClr val="bg2">
                    <a:lumMod val="25000"/>
                  </a:schemeClr>
                </a:solidFill>
                <a:latin typeface="標楷體" pitchFamily="65" charset="-120"/>
                <a:ea typeface="標楷體" pitchFamily="65" charset="-120"/>
              </a:rPr>
              <a:t>已納入</a:t>
            </a:r>
            <a:r>
              <a:rPr kumimoji="0" lang="en-US" altLang="zh-TW" sz="2000" b="0" dirty="0">
                <a:solidFill>
                  <a:schemeClr val="bg2">
                    <a:lumMod val="25000"/>
                  </a:schemeClr>
                </a:solidFill>
                <a:latin typeface="標楷體" pitchFamily="65" charset="-120"/>
                <a:ea typeface="標楷體" pitchFamily="65" charset="-120"/>
              </a:rPr>
              <a:t>《</a:t>
            </a:r>
            <a:r>
              <a:rPr kumimoji="0" lang="zh-TW" altLang="en-US" sz="2000" b="0" dirty="0">
                <a:solidFill>
                  <a:schemeClr val="bg2">
                    <a:lumMod val="25000"/>
                  </a:schemeClr>
                </a:solidFill>
                <a:latin typeface="標楷體" pitchFamily="65" charset="-120"/>
                <a:ea typeface="標楷體" pitchFamily="65" charset="-120"/>
              </a:rPr>
              <a:t>工程採購契約範本</a:t>
            </a:r>
            <a:r>
              <a:rPr kumimoji="0" lang="en-US" altLang="zh-TW" sz="2000" b="0" dirty="0">
                <a:solidFill>
                  <a:schemeClr val="bg2">
                    <a:lumMod val="25000"/>
                  </a:schemeClr>
                </a:solidFill>
                <a:latin typeface="標楷體" pitchFamily="65" charset="-120"/>
                <a:ea typeface="標楷體" pitchFamily="65" charset="-120"/>
              </a:rPr>
              <a:t>》</a:t>
            </a:r>
            <a:r>
              <a:rPr kumimoji="0" lang="zh-TW" altLang="en-US" sz="2000" b="0" dirty="0">
                <a:solidFill>
                  <a:schemeClr val="bg2">
                    <a:lumMod val="25000"/>
                  </a:schemeClr>
                </a:solidFill>
                <a:latin typeface="標楷體" pitchFamily="65" charset="-120"/>
                <a:ea typeface="標楷體" pitchFamily="65" charset="-120"/>
              </a:rPr>
              <a:t>，並於</a:t>
            </a:r>
            <a:r>
              <a:rPr kumimoji="0" lang="en-US" altLang="zh-TW" sz="2000" b="0" dirty="0">
                <a:solidFill>
                  <a:schemeClr val="bg2">
                    <a:lumMod val="25000"/>
                  </a:schemeClr>
                </a:solidFill>
                <a:latin typeface="標楷體" pitchFamily="65" charset="-120"/>
                <a:ea typeface="標楷體" pitchFamily="65" charset="-120"/>
              </a:rPr>
              <a:t>106</a:t>
            </a:r>
            <a:r>
              <a:rPr kumimoji="0" lang="zh-TW" altLang="en-US" sz="2000" b="0" dirty="0">
                <a:solidFill>
                  <a:schemeClr val="bg2">
                    <a:lumMod val="25000"/>
                  </a:schemeClr>
                </a:solidFill>
                <a:latin typeface="標楷體" pitchFamily="65" charset="-120"/>
                <a:ea typeface="標楷體" pitchFamily="65" charset="-120"/>
              </a:rPr>
              <a:t>年</a:t>
            </a:r>
            <a:r>
              <a:rPr kumimoji="0" lang="en-US" altLang="zh-TW" sz="2000" b="0" dirty="0">
                <a:solidFill>
                  <a:schemeClr val="bg2">
                    <a:lumMod val="25000"/>
                  </a:schemeClr>
                </a:solidFill>
                <a:latin typeface="標楷體" pitchFamily="65" charset="-120"/>
                <a:ea typeface="標楷體" pitchFamily="65" charset="-120"/>
              </a:rPr>
              <a:t>4</a:t>
            </a:r>
            <a:r>
              <a:rPr kumimoji="0" lang="zh-TW" altLang="en-US" sz="2000" b="0" dirty="0">
                <a:solidFill>
                  <a:schemeClr val="bg2">
                    <a:lumMod val="25000"/>
                  </a:schemeClr>
                </a:solidFill>
                <a:latin typeface="標楷體" pitchFamily="65" charset="-120"/>
                <a:ea typeface="標楷體" pitchFamily="65" charset="-120"/>
              </a:rPr>
              <a:t>月</a:t>
            </a:r>
            <a:r>
              <a:rPr kumimoji="0" lang="en-US" altLang="zh-TW" sz="2000" b="0" dirty="0">
                <a:solidFill>
                  <a:schemeClr val="bg2">
                    <a:lumMod val="25000"/>
                  </a:schemeClr>
                </a:solidFill>
                <a:latin typeface="標楷體" pitchFamily="65" charset="-120"/>
                <a:ea typeface="標楷體" pitchFamily="65" charset="-120"/>
              </a:rPr>
              <a:t>6</a:t>
            </a:r>
            <a:r>
              <a:rPr kumimoji="0" lang="zh-TW" altLang="en-US" sz="2000" b="0" dirty="0">
                <a:solidFill>
                  <a:schemeClr val="bg2">
                    <a:lumMod val="25000"/>
                  </a:schemeClr>
                </a:solidFill>
                <a:latin typeface="標楷體" pitchFamily="65" charset="-120"/>
                <a:ea typeface="標楷體" pitchFamily="65" charset="-120"/>
              </a:rPr>
              <a:t>日發布。</a:t>
            </a:r>
          </a:p>
        </p:txBody>
      </p:sp>
      <p:grpSp>
        <p:nvGrpSpPr>
          <p:cNvPr id="2" name="Group 37"/>
          <p:cNvGrpSpPr>
            <a:grpSpLocks/>
          </p:cNvGrpSpPr>
          <p:nvPr/>
        </p:nvGrpSpPr>
        <p:grpSpPr bwMode="auto">
          <a:xfrm>
            <a:off x="431800" y="4221163"/>
            <a:ext cx="2663825" cy="2232025"/>
            <a:chOff x="272" y="1207"/>
            <a:chExt cx="1678" cy="1406"/>
          </a:xfrm>
        </p:grpSpPr>
        <p:grpSp>
          <p:nvGrpSpPr>
            <p:cNvPr id="3" name="Group 38"/>
            <p:cNvGrpSpPr>
              <a:grpSpLocks/>
            </p:cNvGrpSpPr>
            <p:nvPr/>
          </p:nvGrpSpPr>
          <p:grpSpPr bwMode="auto">
            <a:xfrm>
              <a:off x="272" y="1207"/>
              <a:ext cx="1678" cy="1406"/>
              <a:chOff x="272" y="1208"/>
              <a:chExt cx="1678" cy="1406"/>
            </a:xfrm>
          </p:grpSpPr>
          <p:sp>
            <p:nvSpPr>
              <p:cNvPr id="30759" name="AutoShape 12"/>
              <p:cNvSpPr>
                <a:spLocks noChangeArrowheads="1"/>
              </p:cNvSpPr>
              <p:nvPr/>
            </p:nvSpPr>
            <p:spPr bwMode="auto">
              <a:xfrm>
                <a:off x="272" y="1435"/>
                <a:ext cx="1678" cy="1179"/>
              </a:xfrm>
              <a:prstGeom prst="roundRect">
                <a:avLst>
                  <a:gd name="adj" fmla="val 4690"/>
                </a:avLst>
              </a:prstGeom>
              <a:noFill/>
              <a:ln w="57150">
                <a:solidFill>
                  <a:srgbClr val="4B71DD"/>
                </a:solidFill>
                <a:round/>
                <a:headEnd/>
                <a:tailEnd/>
              </a:ln>
            </p:spPr>
            <p:txBody>
              <a:bodyPr wrap="none" anchor="ctr"/>
              <a:lstStyle/>
              <a:p>
                <a:endParaRPr lang="zh-TW" altLang="en-US" b="0">
                  <a:solidFill>
                    <a:srgbClr val="23387D"/>
                  </a:solidFill>
                  <a:latin typeface="Times New Roman" pitchFamily="18" charset="0"/>
                  <a:ea typeface="標楷體" pitchFamily="65" charset="-120"/>
                  <a:cs typeface="Times New Roman" pitchFamily="18" charset="0"/>
                </a:endParaRPr>
              </a:p>
            </p:txBody>
          </p:sp>
          <p:sp>
            <p:nvSpPr>
              <p:cNvPr id="30760" name="AutoShape 13"/>
              <p:cNvSpPr>
                <a:spLocks noChangeArrowheads="1"/>
              </p:cNvSpPr>
              <p:nvPr/>
            </p:nvSpPr>
            <p:spPr bwMode="gray">
              <a:xfrm>
                <a:off x="357" y="1208"/>
                <a:ext cx="1509" cy="358"/>
              </a:xfrm>
              <a:prstGeom prst="roundRect">
                <a:avLst>
                  <a:gd name="adj" fmla="val 50000"/>
                </a:avLst>
              </a:prstGeom>
              <a:gradFill rotWithShape="1">
                <a:gsLst>
                  <a:gs pos="0">
                    <a:srgbClr val="6D8CE5"/>
                  </a:gs>
                  <a:gs pos="100000">
                    <a:srgbClr val="32416A"/>
                  </a:gs>
                </a:gsLst>
                <a:lin ang="5400000" scaled="1"/>
              </a:gradFill>
              <a:ln w="9525">
                <a:noFill/>
                <a:round/>
                <a:headEnd/>
                <a:tailEnd/>
              </a:ln>
            </p:spPr>
            <p:txBody>
              <a:bodyPr wrap="none" anchor="ctr"/>
              <a:lstStyle/>
              <a:p>
                <a:endParaRPr lang="zh-TW" altLang="en-US" b="0">
                  <a:solidFill>
                    <a:srgbClr val="23387D"/>
                  </a:solidFill>
                  <a:latin typeface="Times New Roman" pitchFamily="18" charset="0"/>
                  <a:ea typeface="標楷體" pitchFamily="65" charset="-120"/>
                  <a:cs typeface="Times New Roman" pitchFamily="18" charset="0"/>
                </a:endParaRPr>
              </a:p>
            </p:txBody>
          </p:sp>
          <p:sp>
            <p:nvSpPr>
              <p:cNvPr id="30761" name="AutoShape 14"/>
              <p:cNvSpPr>
                <a:spLocks noChangeArrowheads="1"/>
              </p:cNvSpPr>
              <p:nvPr/>
            </p:nvSpPr>
            <p:spPr bwMode="auto">
              <a:xfrm flipH="1">
                <a:off x="1701" y="1291"/>
                <a:ext cx="58" cy="178"/>
              </a:xfrm>
              <a:prstGeom prst="octagon">
                <a:avLst>
                  <a:gd name="adj" fmla="val 29287"/>
                </a:avLst>
              </a:prstGeom>
              <a:solidFill>
                <a:srgbClr val="6FC5E3"/>
              </a:solidFill>
              <a:ln w="9525">
                <a:noFill/>
                <a:miter lim="800000"/>
                <a:headEnd/>
                <a:tailEnd/>
              </a:ln>
            </p:spPr>
            <p:txBody>
              <a:bodyPr wrap="none" anchor="ctr"/>
              <a:lstStyle/>
              <a:p>
                <a:endParaRPr lang="zh-TW" altLang="en-US" b="0">
                  <a:solidFill>
                    <a:srgbClr val="23387D"/>
                  </a:solidFill>
                  <a:latin typeface="Times New Roman" pitchFamily="18" charset="0"/>
                  <a:ea typeface="標楷體" pitchFamily="65" charset="-120"/>
                  <a:cs typeface="Times New Roman" pitchFamily="18" charset="0"/>
                </a:endParaRPr>
              </a:p>
            </p:txBody>
          </p:sp>
          <p:sp>
            <p:nvSpPr>
              <p:cNvPr id="30762" name="AutoShape 15"/>
              <p:cNvSpPr>
                <a:spLocks noChangeArrowheads="1"/>
              </p:cNvSpPr>
              <p:nvPr/>
            </p:nvSpPr>
            <p:spPr bwMode="auto">
              <a:xfrm flipH="1">
                <a:off x="440" y="1297"/>
                <a:ext cx="58" cy="178"/>
              </a:xfrm>
              <a:prstGeom prst="octagon">
                <a:avLst>
                  <a:gd name="adj" fmla="val 29287"/>
                </a:avLst>
              </a:prstGeom>
              <a:solidFill>
                <a:srgbClr val="6FC5E3"/>
              </a:solidFill>
              <a:ln w="9525">
                <a:noFill/>
                <a:miter lim="800000"/>
                <a:headEnd/>
                <a:tailEnd/>
              </a:ln>
            </p:spPr>
            <p:txBody>
              <a:bodyPr wrap="none" anchor="ctr"/>
              <a:lstStyle/>
              <a:p>
                <a:endParaRPr lang="zh-TW" altLang="en-US" b="0">
                  <a:solidFill>
                    <a:srgbClr val="23387D"/>
                  </a:solidFill>
                  <a:latin typeface="Times New Roman" pitchFamily="18" charset="0"/>
                  <a:ea typeface="標楷體" pitchFamily="65" charset="-120"/>
                  <a:cs typeface="Times New Roman" pitchFamily="18" charset="0"/>
                </a:endParaRPr>
              </a:p>
            </p:txBody>
          </p:sp>
          <p:sp>
            <p:nvSpPr>
              <p:cNvPr id="30763" name="Text Box 19"/>
              <p:cNvSpPr txBox="1">
                <a:spLocks noChangeArrowheads="1"/>
              </p:cNvSpPr>
              <p:nvPr/>
            </p:nvSpPr>
            <p:spPr bwMode="gray">
              <a:xfrm>
                <a:off x="476" y="1222"/>
                <a:ext cx="1315" cy="288"/>
              </a:xfrm>
              <a:prstGeom prst="rect">
                <a:avLst/>
              </a:prstGeom>
              <a:noFill/>
              <a:ln w="9525" algn="ctr">
                <a:noFill/>
                <a:miter lim="800000"/>
                <a:headEnd/>
                <a:tailEnd/>
              </a:ln>
            </p:spPr>
            <p:txBody>
              <a:bodyPr>
                <a:spAutoFit/>
              </a:bodyPr>
              <a:lstStyle/>
              <a:p>
                <a:r>
                  <a:rPr lang="zh-TW" altLang="zh-TW" sz="2400" b="0">
                    <a:solidFill>
                      <a:srgbClr val="FFFFFF"/>
                    </a:solidFill>
                    <a:latin typeface="Times New Roman" pitchFamily="18" charset="0"/>
                    <a:ea typeface="標楷體" pitchFamily="65" charset="-120"/>
                    <a:cs typeface="Times New Roman" pitchFamily="18" charset="0"/>
                  </a:rPr>
                  <a:t>加強</a:t>
                </a:r>
                <a:r>
                  <a:rPr lang="zh-TW" altLang="en-US" sz="2400" b="0">
                    <a:solidFill>
                      <a:srgbClr val="FFFFFF"/>
                    </a:solidFill>
                    <a:latin typeface="Times New Roman" pitchFamily="18" charset="0"/>
                    <a:ea typeface="標楷體" pitchFamily="65" charset="-120"/>
                    <a:cs typeface="Times New Roman" pitchFamily="18" charset="0"/>
                  </a:rPr>
                  <a:t>施工查核</a:t>
                </a:r>
              </a:p>
            </p:txBody>
          </p:sp>
        </p:grpSp>
        <p:sp>
          <p:nvSpPr>
            <p:cNvPr id="30764" name="矩形 25"/>
            <p:cNvSpPr>
              <a:spLocks noChangeArrowheads="1"/>
            </p:cNvSpPr>
            <p:nvPr/>
          </p:nvSpPr>
          <p:spPr bwMode="auto">
            <a:xfrm>
              <a:off x="295" y="1525"/>
              <a:ext cx="1632" cy="1018"/>
            </a:xfrm>
            <a:prstGeom prst="rect">
              <a:avLst/>
            </a:prstGeom>
            <a:noFill/>
            <a:ln w="9525">
              <a:noFill/>
              <a:miter lim="800000"/>
              <a:headEnd/>
              <a:tailEnd/>
            </a:ln>
          </p:spPr>
          <p:txBody>
            <a:bodyPr>
              <a:spAutoFit/>
            </a:bodyPr>
            <a:lstStyle/>
            <a:p>
              <a:r>
                <a:rPr kumimoji="0" lang="en-US" altLang="zh-TW" sz="2000" b="0">
                  <a:solidFill>
                    <a:srgbClr val="0099CC"/>
                  </a:solidFill>
                  <a:latin typeface="標楷體" pitchFamily="65" charset="-120"/>
                  <a:ea typeface="標楷體" pitchFamily="65" charset="-120"/>
                </a:rPr>
                <a:t>106</a:t>
              </a:r>
              <a:r>
                <a:rPr kumimoji="0" lang="zh-TW" altLang="en-US" sz="2000" b="0">
                  <a:solidFill>
                    <a:srgbClr val="0099CC"/>
                  </a:solidFill>
                  <a:latin typeface="標楷體" pitchFamily="65" charset="-120"/>
                  <a:ea typeface="標楷體" pitchFamily="65" charset="-120"/>
                </a:rPr>
                <a:t>年度請全國各施工查核小組加強工地安全衛生設施及安全作業之檢查，並辦理工安宣導與訓練。</a:t>
              </a:r>
              <a:endParaRPr kumimoji="0" lang="en-US" altLang="zh-TW" sz="2000" b="0">
                <a:solidFill>
                  <a:srgbClr val="0099CC"/>
                </a:solidFill>
                <a:latin typeface="標楷體" pitchFamily="65" charset="-120"/>
                <a:ea typeface="標楷體" pitchFamily="65" charset="-120"/>
              </a:endParaRPr>
            </a:p>
          </p:txBody>
        </p:sp>
      </p:grpSp>
      <p:grpSp>
        <p:nvGrpSpPr>
          <p:cNvPr id="5" name="Group 47"/>
          <p:cNvGrpSpPr>
            <a:grpSpLocks/>
          </p:cNvGrpSpPr>
          <p:nvPr/>
        </p:nvGrpSpPr>
        <p:grpSpPr bwMode="auto">
          <a:xfrm>
            <a:off x="431800" y="1844675"/>
            <a:ext cx="2663825" cy="2232025"/>
            <a:chOff x="272" y="1207"/>
            <a:chExt cx="1678" cy="1406"/>
          </a:xfrm>
        </p:grpSpPr>
        <p:sp>
          <p:nvSpPr>
            <p:cNvPr id="30733" name="AutoShape 12"/>
            <p:cNvSpPr>
              <a:spLocks noChangeArrowheads="1"/>
            </p:cNvSpPr>
            <p:nvPr/>
          </p:nvSpPr>
          <p:spPr bwMode="auto">
            <a:xfrm>
              <a:off x="272" y="1434"/>
              <a:ext cx="1678" cy="1179"/>
            </a:xfrm>
            <a:prstGeom prst="roundRect">
              <a:avLst>
                <a:gd name="adj" fmla="val 4690"/>
              </a:avLst>
            </a:prstGeom>
            <a:noFill/>
            <a:ln w="57150">
              <a:solidFill>
                <a:srgbClr val="008000"/>
              </a:solidFill>
              <a:round/>
              <a:headEnd/>
              <a:tailEnd/>
            </a:ln>
          </p:spPr>
          <p:txBody>
            <a:bodyPr wrap="none" anchor="ctr"/>
            <a:lstStyle/>
            <a:p>
              <a:endParaRPr lang="zh-TW" altLang="en-US" b="0">
                <a:solidFill>
                  <a:srgbClr val="23387D"/>
                </a:solidFill>
                <a:latin typeface="Times New Roman" pitchFamily="18" charset="0"/>
                <a:ea typeface="標楷體" pitchFamily="65" charset="-120"/>
                <a:cs typeface="Times New Roman" pitchFamily="18" charset="0"/>
              </a:endParaRPr>
            </a:p>
          </p:txBody>
        </p:sp>
        <p:sp>
          <p:nvSpPr>
            <p:cNvPr id="30734" name="AutoShape 13"/>
            <p:cNvSpPr>
              <a:spLocks noChangeArrowheads="1"/>
            </p:cNvSpPr>
            <p:nvPr/>
          </p:nvSpPr>
          <p:spPr bwMode="gray">
            <a:xfrm>
              <a:off x="363" y="1207"/>
              <a:ext cx="1509" cy="358"/>
            </a:xfrm>
            <a:prstGeom prst="roundRect">
              <a:avLst>
                <a:gd name="adj" fmla="val 50000"/>
              </a:avLst>
            </a:prstGeom>
            <a:gradFill rotWithShape="1">
              <a:gsLst>
                <a:gs pos="0">
                  <a:srgbClr val="008000">
                    <a:gamma/>
                    <a:shade val="46275"/>
                    <a:invGamma/>
                  </a:srgbClr>
                </a:gs>
                <a:gs pos="50000">
                  <a:srgbClr val="008000"/>
                </a:gs>
                <a:gs pos="100000">
                  <a:srgbClr val="008000">
                    <a:gamma/>
                    <a:shade val="46275"/>
                    <a:invGamma/>
                  </a:srgbClr>
                </a:gs>
              </a:gsLst>
              <a:lin ang="5400000" scaled="1"/>
            </a:gradFill>
            <a:ln w="9525">
              <a:noFill/>
              <a:round/>
              <a:headEnd/>
              <a:tailEnd/>
            </a:ln>
          </p:spPr>
          <p:txBody>
            <a:bodyPr wrap="none" anchor="ctr"/>
            <a:lstStyle/>
            <a:p>
              <a:endParaRPr lang="zh-TW" altLang="en-US" b="0">
                <a:solidFill>
                  <a:srgbClr val="23387D"/>
                </a:solidFill>
                <a:latin typeface="Times New Roman" pitchFamily="18" charset="0"/>
                <a:ea typeface="標楷體" pitchFamily="65" charset="-120"/>
                <a:cs typeface="Times New Roman" pitchFamily="18" charset="0"/>
              </a:endParaRPr>
            </a:p>
          </p:txBody>
        </p:sp>
        <p:sp>
          <p:nvSpPr>
            <p:cNvPr id="30735" name="AutoShape 14"/>
            <p:cNvSpPr>
              <a:spLocks noChangeArrowheads="1"/>
            </p:cNvSpPr>
            <p:nvPr/>
          </p:nvSpPr>
          <p:spPr bwMode="auto">
            <a:xfrm flipH="1">
              <a:off x="1701" y="1290"/>
              <a:ext cx="58" cy="178"/>
            </a:xfrm>
            <a:prstGeom prst="octagon">
              <a:avLst>
                <a:gd name="adj" fmla="val 29287"/>
              </a:avLst>
            </a:prstGeom>
            <a:solidFill>
              <a:srgbClr val="6FC5E3"/>
            </a:solidFill>
            <a:ln w="9525">
              <a:noFill/>
              <a:miter lim="800000"/>
              <a:headEnd/>
              <a:tailEnd/>
            </a:ln>
          </p:spPr>
          <p:txBody>
            <a:bodyPr wrap="none" anchor="ctr"/>
            <a:lstStyle/>
            <a:p>
              <a:endParaRPr lang="zh-TW" altLang="en-US" b="0">
                <a:solidFill>
                  <a:srgbClr val="23387D"/>
                </a:solidFill>
                <a:latin typeface="Times New Roman" pitchFamily="18" charset="0"/>
                <a:ea typeface="標楷體" pitchFamily="65" charset="-120"/>
                <a:cs typeface="Times New Roman" pitchFamily="18" charset="0"/>
              </a:endParaRPr>
            </a:p>
          </p:txBody>
        </p:sp>
        <p:sp>
          <p:nvSpPr>
            <p:cNvPr id="30736" name="AutoShape 15"/>
            <p:cNvSpPr>
              <a:spLocks noChangeArrowheads="1"/>
            </p:cNvSpPr>
            <p:nvPr/>
          </p:nvSpPr>
          <p:spPr bwMode="auto">
            <a:xfrm flipH="1">
              <a:off x="440" y="1296"/>
              <a:ext cx="58" cy="178"/>
            </a:xfrm>
            <a:prstGeom prst="octagon">
              <a:avLst>
                <a:gd name="adj" fmla="val 29287"/>
              </a:avLst>
            </a:prstGeom>
            <a:solidFill>
              <a:srgbClr val="6FC5E3"/>
            </a:solidFill>
            <a:ln w="9525">
              <a:noFill/>
              <a:miter lim="800000"/>
              <a:headEnd/>
              <a:tailEnd/>
            </a:ln>
          </p:spPr>
          <p:txBody>
            <a:bodyPr wrap="none" anchor="ctr"/>
            <a:lstStyle/>
            <a:p>
              <a:endParaRPr lang="zh-TW" altLang="en-US" b="0">
                <a:solidFill>
                  <a:srgbClr val="23387D"/>
                </a:solidFill>
                <a:latin typeface="Times New Roman" pitchFamily="18" charset="0"/>
                <a:ea typeface="標楷體" pitchFamily="65" charset="-120"/>
                <a:cs typeface="Times New Roman" pitchFamily="18" charset="0"/>
              </a:endParaRPr>
            </a:p>
          </p:txBody>
        </p:sp>
        <p:sp>
          <p:nvSpPr>
            <p:cNvPr id="30737" name="Text Box 19"/>
            <p:cNvSpPr txBox="1">
              <a:spLocks noChangeArrowheads="1"/>
            </p:cNvSpPr>
            <p:nvPr/>
          </p:nvSpPr>
          <p:spPr bwMode="gray">
            <a:xfrm>
              <a:off x="453" y="1230"/>
              <a:ext cx="1315" cy="288"/>
            </a:xfrm>
            <a:prstGeom prst="rect">
              <a:avLst/>
            </a:prstGeom>
            <a:noFill/>
            <a:ln w="9525" algn="ctr">
              <a:noFill/>
              <a:miter lim="800000"/>
              <a:headEnd/>
              <a:tailEnd/>
            </a:ln>
          </p:spPr>
          <p:txBody>
            <a:bodyPr>
              <a:spAutoFit/>
            </a:bodyPr>
            <a:lstStyle/>
            <a:p>
              <a:r>
                <a:rPr lang="zh-TW" altLang="zh-TW" sz="2400" b="0">
                  <a:solidFill>
                    <a:srgbClr val="FFFFFF"/>
                  </a:solidFill>
                  <a:latin typeface="Times New Roman" pitchFamily="18" charset="0"/>
                  <a:ea typeface="標楷體" pitchFamily="65" charset="-120"/>
                  <a:cs typeface="Times New Roman" pitchFamily="18" charset="0"/>
                </a:rPr>
                <a:t>危險因子辨識</a:t>
              </a:r>
              <a:endParaRPr lang="zh-TW" altLang="en-US" sz="2400" b="0">
                <a:solidFill>
                  <a:srgbClr val="FFFFFF"/>
                </a:solidFill>
                <a:latin typeface="Times New Roman" pitchFamily="18" charset="0"/>
                <a:ea typeface="標楷體" pitchFamily="65" charset="-120"/>
                <a:cs typeface="Times New Roman" pitchFamily="18" charset="0"/>
              </a:endParaRPr>
            </a:p>
          </p:txBody>
        </p:sp>
        <p:sp>
          <p:nvSpPr>
            <p:cNvPr id="30753" name="矩形 25"/>
            <p:cNvSpPr>
              <a:spLocks noChangeArrowheads="1"/>
            </p:cNvSpPr>
            <p:nvPr/>
          </p:nvSpPr>
          <p:spPr bwMode="auto">
            <a:xfrm>
              <a:off x="295" y="1525"/>
              <a:ext cx="1632" cy="1018"/>
            </a:xfrm>
            <a:prstGeom prst="rect">
              <a:avLst/>
            </a:prstGeom>
            <a:noFill/>
            <a:ln w="9525">
              <a:noFill/>
              <a:miter lim="800000"/>
              <a:headEnd/>
              <a:tailEnd/>
            </a:ln>
          </p:spPr>
          <p:txBody>
            <a:bodyPr>
              <a:spAutoFit/>
            </a:bodyPr>
            <a:lstStyle/>
            <a:p>
              <a:r>
                <a:rPr kumimoji="0" lang="en-US" altLang="zh-TW" sz="2000" b="0" dirty="0">
                  <a:solidFill>
                    <a:schemeClr val="accent3">
                      <a:lumMod val="50000"/>
                    </a:schemeClr>
                  </a:solidFill>
                  <a:latin typeface="標楷體" pitchFamily="65" charset="-120"/>
                  <a:ea typeface="標楷體" pitchFamily="65" charset="-120"/>
                </a:rPr>
                <a:t>106</a:t>
              </a:r>
              <a:r>
                <a:rPr kumimoji="0" lang="zh-TW" altLang="en-US" sz="2000" b="0" dirty="0">
                  <a:solidFill>
                    <a:schemeClr val="accent3">
                      <a:lumMod val="50000"/>
                    </a:schemeClr>
                  </a:solidFill>
                  <a:latin typeface="標楷體" pitchFamily="65" charset="-120"/>
                  <a:ea typeface="標楷體" pitchFamily="65" charset="-120"/>
                </a:rPr>
                <a:t>年</a:t>
              </a:r>
              <a:r>
                <a:rPr kumimoji="0" lang="en-US" altLang="zh-TW" sz="2000" b="0" dirty="0">
                  <a:solidFill>
                    <a:schemeClr val="accent3">
                      <a:lumMod val="50000"/>
                    </a:schemeClr>
                  </a:solidFill>
                  <a:latin typeface="標楷體" pitchFamily="65" charset="-120"/>
                  <a:ea typeface="標楷體" pitchFamily="65" charset="-120"/>
                </a:rPr>
                <a:t>3</a:t>
              </a:r>
              <a:r>
                <a:rPr kumimoji="0" lang="zh-TW" altLang="en-US" sz="2000" b="0" dirty="0">
                  <a:solidFill>
                    <a:schemeClr val="accent3">
                      <a:lumMod val="50000"/>
                    </a:schemeClr>
                  </a:solidFill>
                  <a:latin typeface="標楷體" pitchFamily="65" charset="-120"/>
                  <a:ea typeface="標楷體" pitchFamily="65" charset="-120"/>
                </a:rPr>
                <a:t>月已調升技術服務費率，機關可要求規劃設計廠商於招標文件強化安衛注意事項及相關圖說。</a:t>
              </a:r>
              <a:endParaRPr kumimoji="0" lang="en-US" altLang="zh-TW" sz="2000" b="0" dirty="0">
                <a:solidFill>
                  <a:schemeClr val="accent3">
                    <a:lumMod val="50000"/>
                  </a:schemeClr>
                </a:solidFill>
                <a:latin typeface="標楷體" pitchFamily="65" charset="-120"/>
                <a:ea typeface="標楷體" pitchFamily="65" charset="-120"/>
              </a:endParaRPr>
            </a:p>
          </p:txBody>
        </p:sp>
        <p:sp>
          <p:nvSpPr>
            <p:cNvPr id="30765" name="AutoShape 14"/>
            <p:cNvSpPr>
              <a:spLocks noChangeArrowheads="1"/>
            </p:cNvSpPr>
            <p:nvPr/>
          </p:nvSpPr>
          <p:spPr bwMode="auto">
            <a:xfrm flipH="1">
              <a:off x="1692" y="1292"/>
              <a:ext cx="58" cy="178"/>
            </a:xfrm>
            <a:prstGeom prst="octagon">
              <a:avLst>
                <a:gd name="adj" fmla="val 29287"/>
              </a:avLst>
            </a:prstGeom>
            <a:solidFill>
              <a:srgbClr val="99CC00"/>
            </a:solidFill>
            <a:ln w="9525">
              <a:noFill/>
              <a:miter lim="800000"/>
              <a:headEnd/>
              <a:tailEnd/>
            </a:ln>
          </p:spPr>
          <p:txBody>
            <a:bodyPr wrap="none" anchor="ctr"/>
            <a:lstStyle/>
            <a:p>
              <a:endParaRPr lang="zh-TW" altLang="en-US" b="0">
                <a:solidFill>
                  <a:srgbClr val="99CC00"/>
                </a:solidFill>
                <a:latin typeface="Times New Roman" pitchFamily="18" charset="0"/>
                <a:ea typeface="標楷體" pitchFamily="65" charset="-120"/>
                <a:cs typeface="Times New Roman" pitchFamily="18" charset="0"/>
              </a:endParaRPr>
            </a:p>
          </p:txBody>
        </p:sp>
        <p:sp>
          <p:nvSpPr>
            <p:cNvPr id="30766" name="AutoShape 15"/>
            <p:cNvSpPr>
              <a:spLocks noChangeArrowheads="1"/>
            </p:cNvSpPr>
            <p:nvPr/>
          </p:nvSpPr>
          <p:spPr bwMode="auto">
            <a:xfrm flipH="1">
              <a:off x="431" y="1298"/>
              <a:ext cx="58" cy="178"/>
            </a:xfrm>
            <a:prstGeom prst="octagon">
              <a:avLst>
                <a:gd name="adj" fmla="val 29287"/>
              </a:avLst>
            </a:prstGeom>
            <a:solidFill>
              <a:srgbClr val="99CC00"/>
            </a:solidFill>
            <a:ln w="9525">
              <a:noFill/>
              <a:miter lim="800000"/>
              <a:headEnd/>
              <a:tailEnd/>
            </a:ln>
          </p:spPr>
          <p:txBody>
            <a:bodyPr wrap="none" anchor="ctr"/>
            <a:lstStyle/>
            <a:p>
              <a:endParaRPr lang="zh-TW" altLang="en-US" b="0">
                <a:solidFill>
                  <a:srgbClr val="99CC00"/>
                </a:solidFill>
                <a:latin typeface="Times New Roman" pitchFamily="18" charset="0"/>
                <a:ea typeface="標楷體" pitchFamily="65" charset="-120"/>
                <a:cs typeface="Times New Roman" pitchFamily="18" charset="0"/>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794" name="標題 1"/>
          <p:cNvSpPr>
            <a:spLocks noGrp="1"/>
          </p:cNvSpPr>
          <p:nvPr>
            <p:ph type="title" idx="4294967295"/>
          </p:nvPr>
        </p:nvSpPr>
        <p:spPr>
          <a:xfrm>
            <a:off x="179388" y="188913"/>
            <a:ext cx="8748712" cy="635000"/>
          </a:xfrm>
        </p:spPr>
        <p:txBody>
          <a:bodyPr/>
          <a:lstStyle/>
          <a:p>
            <a:r>
              <a:rPr lang="zh-TW" altLang="en-US" smtClean="0">
                <a:solidFill>
                  <a:schemeClr val="tx1"/>
                </a:solidFill>
                <a:cs typeface="DejaVu Sans Mono" pitchFamily="49" charset="0"/>
              </a:rPr>
              <a:t>貳、工程會近期推動作為</a:t>
            </a:r>
            <a:endParaRPr lang="zh-TW" altLang="en-US" smtClean="0"/>
          </a:p>
        </p:txBody>
      </p:sp>
      <p:sp>
        <p:nvSpPr>
          <p:cNvPr id="4" name="投影片編號版面配置區 3"/>
          <p:cNvSpPr txBox="1">
            <a:spLocks noGrp="1"/>
          </p:cNvSpPr>
          <p:nvPr/>
        </p:nvSpPr>
        <p:spPr>
          <a:xfrm>
            <a:off x="6553200" y="6356350"/>
            <a:ext cx="2133600" cy="365125"/>
          </a:xfrm>
          <a:prstGeom prst="rect">
            <a:avLst/>
          </a:prstGeom>
          <a:noFill/>
        </p:spPr>
        <p:txBody>
          <a:bodyPr anchor="ctr"/>
          <a:lstStyle/>
          <a:p>
            <a:pPr algn="r">
              <a:defRPr/>
            </a:pPr>
            <a:fld id="{BEBF73AD-858E-4A3E-A468-94B1C664A6AD}" type="slidenum">
              <a:rPr lang="zh-TW" altLang="en-US" sz="1200">
                <a:solidFill>
                  <a:schemeClr val="tx1">
                    <a:tint val="75000"/>
                  </a:schemeClr>
                </a:solidFill>
              </a:rPr>
              <a:pPr algn="r">
                <a:defRPr/>
              </a:pPr>
              <a:t>8</a:t>
            </a:fld>
            <a:endParaRPr lang="zh-TW" altLang="en-US" sz="1200">
              <a:solidFill>
                <a:schemeClr val="tx1">
                  <a:tint val="75000"/>
                </a:schemeClr>
              </a:solidFill>
            </a:endParaRPr>
          </a:p>
        </p:txBody>
      </p:sp>
      <p:sp>
        <p:nvSpPr>
          <p:cNvPr id="10" name="圓角矩形 9"/>
          <p:cNvSpPr/>
          <p:nvPr/>
        </p:nvSpPr>
        <p:spPr>
          <a:xfrm>
            <a:off x="287338" y="1052513"/>
            <a:ext cx="4500562" cy="576262"/>
          </a:xfrm>
          <a:prstGeom prst="round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r>
              <a:rPr lang="zh-TW" altLang="en-US" dirty="0" smtClean="0">
                <a:solidFill>
                  <a:schemeClr val="tx1"/>
                </a:solidFill>
                <a:latin typeface="標楷體" pitchFamily="65" charset="-120"/>
                <a:ea typeface="標楷體" pitchFamily="65" charset="-120"/>
              </a:rPr>
              <a:t>四、</a:t>
            </a:r>
            <a:r>
              <a:rPr lang="zh-TW" altLang="en-US" dirty="0">
                <a:solidFill>
                  <a:schemeClr val="tx1"/>
                </a:solidFill>
                <a:latin typeface="標楷體" pitchFamily="65" charset="-120"/>
                <a:ea typeface="標楷體" pitchFamily="65" charset="-120"/>
              </a:rPr>
              <a:t>強化工安防災機制</a:t>
            </a:r>
            <a:r>
              <a:rPr lang="en-US" altLang="zh-TW" dirty="0">
                <a:solidFill>
                  <a:schemeClr val="tx1"/>
                </a:solidFill>
                <a:latin typeface="標楷體" pitchFamily="65" charset="-120"/>
                <a:ea typeface="標楷體" pitchFamily="65" charset="-120"/>
              </a:rPr>
              <a:t>(</a:t>
            </a:r>
            <a:r>
              <a:rPr lang="zh-TW" altLang="en-US" dirty="0">
                <a:solidFill>
                  <a:schemeClr val="tx1"/>
                </a:solidFill>
                <a:latin typeface="標楷體" pitchFamily="65" charset="-120"/>
                <a:ea typeface="標楷體" pitchFamily="65" charset="-120"/>
              </a:rPr>
              <a:t>續</a:t>
            </a:r>
            <a:r>
              <a:rPr lang="en-US" altLang="zh-TW" dirty="0">
                <a:solidFill>
                  <a:schemeClr val="tx1"/>
                </a:solidFill>
                <a:latin typeface="標楷體" pitchFamily="65" charset="-120"/>
                <a:ea typeface="標楷體" pitchFamily="65" charset="-120"/>
              </a:rPr>
              <a:t>)</a:t>
            </a:r>
          </a:p>
        </p:txBody>
      </p:sp>
      <p:sp>
        <p:nvSpPr>
          <p:cNvPr id="289803" name="AutoShape 11"/>
          <p:cNvSpPr>
            <a:spLocks noChangeArrowheads="1"/>
          </p:cNvSpPr>
          <p:nvPr/>
        </p:nvSpPr>
        <p:spPr bwMode="gray">
          <a:xfrm>
            <a:off x="215900" y="1900238"/>
            <a:ext cx="2843213" cy="1296987"/>
          </a:xfrm>
          <a:prstGeom prst="roundRect">
            <a:avLst>
              <a:gd name="adj" fmla="val 11921"/>
            </a:avLst>
          </a:prstGeom>
          <a:gradFill rotWithShape="1">
            <a:gsLst>
              <a:gs pos="0">
                <a:srgbClr val="CC9900"/>
              </a:gs>
              <a:gs pos="100000">
                <a:srgbClr val="8E6B00"/>
              </a:gs>
            </a:gsLst>
            <a:lin ang="5400000" scaled="1"/>
          </a:gradFill>
          <a:ln w="38100">
            <a:solidFill>
              <a:srgbClr val="FFFFFF"/>
            </a:solidFill>
            <a:round/>
            <a:headEnd/>
            <a:tailEnd/>
          </a:ln>
        </p:spPr>
        <p:txBody>
          <a:bodyPr wrap="none" anchor="ctr"/>
          <a:lstStyle/>
          <a:p>
            <a:pPr algn="ctr" eaLnBrk="0" hangingPunct="0"/>
            <a:endParaRPr lang="zh-TW" altLang="en-US" sz="1800" b="0">
              <a:solidFill>
                <a:srgbClr val="FFFFFF"/>
              </a:solidFill>
              <a:latin typeface="Times New Roman" pitchFamily="18" charset="0"/>
              <a:ea typeface="標楷體" pitchFamily="65" charset="-120"/>
              <a:cs typeface="Times New Roman" pitchFamily="18" charset="0"/>
            </a:endParaRPr>
          </a:p>
        </p:txBody>
      </p:sp>
      <p:sp>
        <p:nvSpPr>
          <p:cNvPr id="7" name="Freeform 12"/>
          <p:cNvSpPr>
            <a:spLocks/>
          </p:cNvSpPr>
          <p:nvPr/>
        </p:nvSpPr>
        <p:spPr bwMode="gray">
          <a:xfrm>
            <a:off x="249238" y="1971675"/>
            <a:ext cx="684212" cy="960438"/>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rgbClr val="CC9900">
                  <a:gamma/>
                  <a:tint val="36471"/>
                  <a:invGamma/>
                </a:srgbClr>
              </a:gs>
              <a:gs pos="50000">
                <a:srgbClr val="CC9900"/>
              </a:gs>
              <a:gs pos="100000">
                <a:srgbClr val="CC9900">
                  <a:gamma/>
                  <a:tint val="36471"/>
                  <a:invGamma/>
                </a:srgbClr>
              </a:gs>
            </a:gsLst>
            <a:lin ang="2700000" scaled="1"/>
          </a:gradFill>
          <a:ln>
            <a:noFill/>
          </a:ln>
          <a:extLst>
            <a:ext uri="{91240B29-F687-4F45-9708-019B960494DF}"/>
          </a:extLst>
        </p:spPr>
        <p:txBody>
          <a:bodyPr/>
          <a:lstStyle/>
          <a:p>
            <a:pPr algn="ctr" eaLnBrk="0" fontAlgn="auto" hangingPunct="0">
              <a:spcBef>
                <a:spcPts val="0"/>
              </a:spcBef>
              <a:spcAft>
                <a:spcPts val="0"/>
              </a:spcAft>
              <a:defRPr/>
            </a:pPr>
            <a:endParaRPr lang="zh-TW" altLang="en-US" b="0" kern="0">
              <a:solidFill>
                <a:srgbClr val="FFFFFF"/>
              </a:solidFill>
              <a:latin typeface="Times New Roman" panose="02020603050405020304" pitchFamily="18" charset="0"/>
              <a:ea typeface="標楷體" panose="03000509000000000000" pitchFamily="65" charset="-120"/>
              <a:cs typeface="Times New Roman" panose="02020603050405020304" pitchFamily="18" charset="0"/>
            </a:endParaRPr>
          </a:p>
        </p:txBody>
      </p:sp>
      <p:sp>
        <p:nvSpPr>
          <p:cNvPr id="8" name="Text Box 13"/>
          <p:cNvSpPr txBox="1">
            <a:spLocks noChangeArrowheads="1"/>
          </p:cNvSpPr>
          <p:nvPr/>
        </p:nvSpPr>
        <p:spPr bwMode="gray">
          <a:xfrm>
            <a:off x="323850" y="2033588"/>
            <a:ext cx="2771775" cy="946150"/>
          </a:xfrm>
          <a:prstGeom prst="rect">
            <a:avLst/>
          </a:prstGeom>
          <a:noFill/>
          <a:ln>
            <a:noFill/>
          </a:ln>
          <a:effectLst/>
          <a:extLst>
            <a:ext uri="{909E8E84-426E-40DD-AFC4-6F175D3DCCD1}"/>
            <a:ext uri="{91240B29-F687-4F45-9708-019B960494DF}"/>
            <a:ext uri="{AF507438-7753-43E0-B8FC-AC1667EBCBE1}"/>
          </a:extLst>
        </p:spPr>
        <p:txBody>
          <a:bodyPr>
            <a:spAutoFit/>
          </a:bodyPr>
          <a:lstStyle/>
          <a:p>
            <a:pPr eaLnBrk="0" hangingPunct="0"/>
            <a:r>
              <a:rPr lang="zh-TW" altLang="en-US" b="0">
                <a:solidFill>
                  <a:srgbClr val="FFFFFF"/>
                </a:solidFill>
                <a:effectLst>
                  <a:outerShdw blurRad="38100" dist="38100" dir="2700000" algn="tl">
                    <a:srgbClr val="C0C0C0"/>
                  </a:outerShdw>
                </a:effectLst>
                <a:latin typeface="Times New Roman" pitchFamily="18" charset="0"/>
                <a:ea typeface="標楷體" pitchFamily="65" charset="-120"/>
                <a:cs typeface="Times New Roman" pitchFamily="18" charset="0"/>
              </a:rPr>
              <a:t>提供獎勵及強化勞工保障</a:t>
            </a:r>
            <a:endParaRPr lang="en-US" altLang="zh-TW" b="0">
              <a:solidFill>
                <a:srgbClr val="FFFFFF"/>
              </a:solidFill>
              <a:effectLst>
                <a:outerShdw blurRad="38100" dist="38100" dir="2700000" algn="tl">
                  <a:srgbClr val="C0C0C0"/>
                </a:outerShdw>
              </a:effectLst>
              <a:latin typeface="Times New Roman" pitchFamily="18" charset="0"/>
              <a:ea typeface="標楷體" pitchFamily="65" charset="-120"/>
              <a:cs typeface="Times New Roman" pitchFamily="18" charset="0"/>
            </a:endParaRPr>
          </a:p>
        </p:txBody>
      </p:sp>
      <p:grpSp>
        <p:nvGrpSpPr>
          <p:cNvPr id="2" name="Group 22"/>
          <p:cNvGrpSpPr>
            <a:grpSpLocks/>
          </p:cNvGrpSpPr>
          <p:nvPr/>
        </p:nvGrpSpPr>
        <p:grpSpPr bwMode="auto">
          <a:xfrm>
            <a:off x="2124075" y="2492375"/>
            <a:ext cx="6619875" cy="1692275"/>
            <a:chOff x="1728" y="1920"/>
            <a:chExt cx="3264" cy="866"/>
          </a:xfrm>
        </p:grpSpPr>
        <p:sp>
          <p:nvSpPr>
            <p:cNvPr id="289807" name="AutoShape 9"/>
            <p:cNvSpPr>
              <a:spLocks noChangeArrowheads="1"/>
            </p:cNvSpPr>
            <p:nvPr/>
          </p:nvSpPr>
          <p:spPr bwMode="gray">
            <a:xfrm>
              <a:off x="1728" y="1920"/>
              <a:ext cx="3264" cy="866"/>
            </a:xfrm>
            <a:prstGeom prst="roundRect">
              <a:avLst>
                <a:gd name="adj" fmla="val 10889"/>
              </a:avLst>
            </a:prstGeom>
            <a:solidFill>
              <a:schemeClr val="tx2">
                <a:lumMod val="20000"/>
                <a:lumOff val="80000"/>
              </a:schemeClr>
            </a:solidFill>
            <a:ln w="38100">
              <a:solidFill>
                <a:srgbClr val="FFFFFF"/>
              </a:solidFill>
              <a:round/>
              <a:headEnd/>
              <a:tailEnd/>
            </a:ln>
          </p:spPr>
          <p:txBody>
            <a:bodyPr wrap="none" anchor="ctr"/>
            <a:lstStyle/>
            <a:p>
              <a:pPr algn="ctr" eaLnBrk="0" hangingPunct="0"/>
              <a:endParaRPr lang="zh-TW" altLang="en-US" sz="1800" b="0">
                <a:solidFill>
                  <a:srgbClr val="FFFFFF"/>
                </a:solidFill>
                <a:latin typeface="Times New Roman" pitchFamily="18" charset="0"/>
                <a:ea typeface="標楷體" pitchFamily="65" charset="-120"/>
                <a:cs typeface="Times New Roman" pitchFamily="18" charset="0"/>
              </a:endParaRPr>
            </a:p>
          </p:txBody>
        </p:sp>
        <p:sp>
          <p:nvSpPr>
            <p:cNvPr id="289808" name="Freeform 21"/>
            <p:cNvSpPr>
              <a:spLocks/>
            </p:cNvSpPr>
            <p:nvPr/>
          </p:nvSpPr>
          <p:spPr bwMode="gray">
            <a:xfrm>
              <a:off x="1776" y="1968"/>
              <a:ext cx="431" cy="432"/>
            </a:xfrm>
            <a:custGeom>
              <a:avLst/>
              <a:gdLst>
                <a:gd name="T0" fmla="*/ 23 w 596"/>
                <a:gd name="T1" fmla="*/ 0 h 598"/>
                <a:gd name="T2" fmla="*/ 0 w 596"/>
                <a:gd name="T3" fmla="*/ 23 h 598"/>
                <a:gd name="T4" fmla="*/ 0 w 596"/>
                <a:gd name="T5" fmla="*/ 116 h 598"/>
                <a:gd name="T6" fmla="*/ 32 w 596"/>
                <a:gd name="T7" fmla="*/ 35 h 598"/>
                <a:gd name="T8" fmla="*/ 116 w 596"/>
                <a:gd name="T9" fmla="*/ 0 h 598"/>
                <a:gd name="T10" fmla="*/ 23 w 596"/>
                <a:gd name="T11" fmla="*/ 0 h 598"/>
                <a:gd name="T12" fmla="*/ 0 60000 65536"/>
                <a:gd name="T13" fmla="*/ 0 60000 65536"/>
                <a:gd name="T14" fmla="*/ 0 60000 65536"/>
                <a:gd name="T15" fmla="*/ 0 60000 65536"/>
                <a:gd name="T16" fmla="*/ 0 60000 65536"/>
                <a:gd name="T17" fmla="*/ 0 60000 65536"/>
                <a:gd name="T18" fmla="*/ 0 w 596"/>
                <a:gd name="T19" fmla="*/ 0 h 598"/>
                <a:gd name="T20" fmla="*/ 596 w 596"/>
                <a:gd name="T21" fmla="*/ 598 h 598"/>
              </a:gdLst>
              <a:ahLst/>
              <a:cxnLst>
                <a:cxn ang="T12">
                  <a:pos x="T0" y="T1"/>
                </a:cxn>
                <a:cxn ang="T13">
                  <a:pos x="T2" y="T3"/>
                </a:cxn>
                <a:cxn ang="T14">
                  <a:pos x="T4" y="T5"/>
                </a:cxn>
                <a:cxn ang="T15">
                  <a:pos x="T6" y="T7"/>
                </a:cxn>
                <a:cxn ang="T16">
                  <a:pos x="T8" y="T9"/>
                </a:cxn>
                <a:cxn ang="T17">
                  <a:pos x="T10" y="T11"/>
                </a:cxn>
              </a:cxnLst>
              <a:rect l="T18" t="T19" r="T20" b="T21"/>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solidFill>
              <a:schemeClr val="accent1"/>
            </a:solidFill>
            <a:ln w="0">
              <a:noFill/>
              <a:round/>
              <a:headEnd/>
              <a:tailEnd/>
            </a:ln>
          </p:spPr>
          <p:txBody>
            <a:bodyPr/>
            <a:lstStyle/>
            <a:p>
              <a:endParaRPr lang="zh-TW" altLang="en-US"/>
            </a:p>
          </p:txBody>
        </p:sp>
      </p:grpSp>
      <p:sp>
        <p:nvSpPr>
          <p:cNvPr id="289809" name="文字方塊 22"/>
          <p:cNvSpPr txBox="1">
            <a:spLocks noChangeArrowheads="1"/>
          </p:cNvSpPr>
          <p:nvPr/>
        </p:nvSpPr>
        <p:spPr bwMode="auto">
          <a:xfrm>
            <a:off x="2411413" y="2528888"/>
            <a:ext cx="6121400" cy="1631216"/>
          </a:xfrm>
          <a:prstGeom prst="rect">
            <a:avLst/>
          </a:prstGeom>
          <a:noFill/>
          <a:ln w="9525">
            <a:noFill/>
            <a:miter lim="800000"/>
            <a:headEnd/>
            <a:tailEnd/>
          </a:ln>
        </p:spPr>
        <p:txBody>
          <a:bodyPr>
            <a:spAutoFit/>
          </a:bodyPr>
          <a:lstStyle/>
          <a:p>
            <a:r>
              <a:rPr lang="zh-TW" altLang="en-US" sz="2400" b="0" dirty="0">
                <a:solidFill>
                  <a:schemeClr val="tx1"/>
                </a:solidFill>
                <a:latin typeface="Times New Roman" pitchFamily="18" charset="0"/>
                <a:ea typeface="標楷體" pitchFamily="65" charset="-120"/>
                <a:cs typeface="Times New Roman" pitchFamily="18" charset="0"/>
              </a:rPr>
              <a:t>建立廠商</a:t>
            </a:r>
            <a:r>
              <a:rPr lang="zh-TW" altLang="en-US" sz="2400" b="0" dirty="0">
                <a:solidFill>
                  <a:srgbClr val="C00000"/>
                </a:solidFill>
                <a:latin typeface="Times New Roman" pitchFamily="18" charset="0"/>
                <a:ea typeface="標楷體" pitchFamily="65" charset="-120"/>
                <a:cs typeface="Times New Roman" pitchFamily="18" charset="0"/>
              </a:rPr>
              <a:t>零工安之獎勵機制</a:t>
            </a:r>
            <a:r>
              <a:rPr lang="zh-TW" altLang="en-US" dirty="0">
                <a:solidFill>
                  <a:schemeClr val="accent5">
                    <a:lumMod val="50000"/>
                  </a:schemeClr>
                </a:solidFill>
                <a:cs typeface="Times New Roman" pitchFamily="18" charset="0"/>
              </a:rPr>
              <a:t>。</a:t>
            </a:r>
          </a:p>
          <a:p>
            <a:r>
              <a:rPr lang="zh-TW" altLang="en-US" sz="2400" b="0" dirty="0" smtClean="0">
                <a:solidFill>
                  <a:schemeClr val="tx1"/>
                </a:solidFill>
                <a:latin typeface="Times New Roman" pitchFamily="18" charset="0"/>
                <a:ea typeface="標楷體" pitchFamily="65" charset="-120"/>
                <a:cs typeface="Times New Roman" pitchFamily="18" charset="0"/>
              </a:rPr>
              <a:t>針對</a:t>
            </a:r>
            <a:r>
              <a:rPr lang="zh-TW" altLang="en-US" sz="2400" b="0" dirty="0" smtClean="0">
                <a:solidFill>
                  <a:srgbClr val="C00000"/>
                </a:solidFill>
                <a:latin typeface="Times New Roman" pitchFamily="18" charset="0"/>
                <a:ea typeface="標楷體" pitchFamily="65" charset="-120"/>
                <a:cs typeface="Times New Roman" pitchFamily="18" charset="0"/>
              </a:rPr>
              <a:t>雇主</a:t>
            </a:r>
            <a:r>
              <a:rPr lang="zh-TW" altLang="en-US" sz="2400" b="0" dirty="0">
                <a:solidFill>
                  <a:srgbClr val="C00000"/>
                </a:solidFill>
                <a:latin typeface="Times New Roman" pitchFamily="18" charset="0"/>
                <a:ea typeface="標楷體" pitchFamily="65" charset="-120"/>
                <a:cs typeface="Times New Roman" pitchFamily="18" charset="0"/>
              </a:rPr>
              <a:t>意外責任險預設額度</a:t>
            </a:r>
            <a:r>
              <a:rPr lang="zh-TW" altLang="en-US" sz="2400" b="0" dirty="0" smtClean="0">
                <a:solidFill>
                  <a:schemeClr val="tx1"/>
                </a:solidFill>
                <a:latin typeface="Times New Roman" pitchFamily="18" charset="0"/>
                <a:ea typeface="標楷體" pitchFamily="65" charset="-120"/>
                <a:cs typeface="Times New Roman" pitchFamily="18" charset="0"/>
              </a:rPr>
              <a:t>，增列每</a:t>
            </a:r>
            <a:r>
              <a:rPr lang="zh-TW" altLang="en-US" sz="2400" b="0" dirty="0">
                <a:solidFill>
                  <a:schemeClr val="tx1"/>
                </a:solidFill>
                <a:latin typeface="Times New Roman" pitchFamily="18" charset="0"/>
                <a:ea typeface="標楷體" pitchFamily="65" charset="-120"/>
                <a:cs typeface="Times New Roman" pitchFamily="18" charset="0"/>
              </a:rPr>
              <a:t>人體傷或死亡、每事故額度上限、最高累積</a:t>
            </a:r>
            <a:r>
              <a:rPr lang="zh-TW" altLang="en-US" sz="2400" b="0" dirty="0" smtClean="0">
                <a:solidFill>
                  <a:schemeClr val="tx1"/>
                </a:solidFill>
                <a:latin typeface="Times New Roman" pitchFamily="18" charset="0"/>
                <a:ea typeface="標楷體" pitchFamily="65" charset="-120"/>
                <a:cs typeface="Times New Roman" pitchFamily="18" charset="0"/>
              </a:rPr>
              <a:t>責任之額度</a:t>
            </a:r>
            <a:endParaRPr lang="en-US" altLang="zh-TW" sz="2400" b="0" dirty="0">
              <a:solidFill>
                <a:schemeClr val="tx1"/>
              </a:solidFill>
              <a:latin typeface="Times New Roman" pitchFamily="18" charset="0"/>
              <a:ea typeface="標楷體" pitchFamily="65" charset="-120"/>
              <a:cs typeface="Times New Roman" pitchFamily="18" charset="0"/>
            </a:endParaRPr>
          </a:p>
        </p:txBody>
      </p:sp>
      <p:grpSp>
        <p:nvGrpSpPr>
          <p:cNvPr id="3" name="Group 4"/>
          <p:cNvGrpSpPr>
            <a:grpSpLocks/>
          </p:cNvGrpSpPr>
          <p:nvPr/>
        </p:nvGrpSpPr>
        <p:grpSpPr bwMode="auto">
          <a:xfrm>
            <a:off x="179388" y="4240213"/>
            <a:ext cx="2879725" cy="1371600"/>
            <a:chOff x="1248" y="1680"/>
            <a:chExt cx="864" cy="864"/>
          </a:xfrm>
        </p:grpSpPr>
        <p:sp>
          <p:nvSpPr>
            <p:cNvPr id="289811" name="AutoShape 5"/>
            <p:cNvSpPr>
              <a:spLocks noChangeArrowheads="1"/>
            </p:cNvSpPr>
            <p:nvPr/>
          </p:nvSpPr>
          <p:spPr bwMode="gray">
            <a:xfrm>
              <a:off x="1248" y="1680"/>
              <a:ext cx="864" cy="864"/>
            </a:xfrm>
            <a:prstGeom prst="roundRect">
              <a:avLst>
                <a:gd name="adj" fmla="val 11921"/>
              </a:avLst>
            </a:prstGeom>
            <a:gradFill rotWithShape="1">
              <a:gsLst>
                <a:gs pos="0">
                  <a:srgbClr val="CDBD6F"/>
                </a:gs>
                <a:gs pos="100000">
                  <a:srgbClr val="8F844D"/>
                </a:gs>
              </a:gsLst>
              <a:lin ang="5400000" scaled="1"/>
            </a:gradFill>
            <a:ln w="38100">
              <a:solidFill>
                <a:srgbClr val="FFFFFF"/>
              </a:solidFill>
              <a:round/>
              <a:headEnd/>
              <a:tailEnd/>
            </a:ln>
          </p:spPr>
          <p:txBody>
            <a:bodyPr wrap="none" anchor="ctr"/>
            <a:lstStyle/>
            <a:p>
              <a:pPr algn="ctr" eaLnBrk="0" hangingPunct="0"/>
              <a:endParaRPr lang="zh-TW" altLang="en-US" sz="1800" b="0">
                <a:solidFill>
                  <a:srgbClr val="FFFFFF"/>
                </a:solidFill>
                <a:latin typeface="Times New Roman" pitchFamily="18" charset="0"/>
                <a:ea typeface="標楷體" pitchFamily="65" charset="-120"/>
                <a:cs typeface="Times New Roman" pitchFamily="18" charset="0"/>
              </a:endParaRPr>
            </a:p>
          </p:txBody>
        </p:sp>
        <p:sp>
          <p:nvSpPr>
            <p:cNvPr id="23" name="Freeform 6"/>
            <p:cNvSpPr>
              <a:spLocks/>
            </p:cNvSpPr>
            <p:nvPr/>
          </p:nvSpPr>
          <p:spPr bwMode="gray">
            <a:xfrm>
              <a:off x="1296" y="1728"/>
              <a:ext cx="431" cy="432"/>
            </a:xfrm>
            <a:custGeom>
              <a:avLst/>
              <a:gdLst>
                <a:gd name="T0" fmla="*/ 118 w 596"/>
                <a:gd name="T1" fmla="*/ 0 h 598"/>
                <a:gd name="T2" fmla="*/ 0 w 596"/>
                <a:gd name="T3" fmla="*/ 118 h 598"/>
                <a:gd name="T4" fmla="*/ 0 w 596"/>
                <a:gd name="T5" fmla="*/ 589 h 598"/>
                <a:gd name="T6" fmla="*/ 161 w 596"/>
                <a:gd name="T7" fmla="*/ 174 h 598"/>
                <a:gd name="T8" fmla="*/ 589 w 596"/>
                <a:gd name="T9" fmla="*/ 0 h 598"/>
                <a:gd name="T10" fmla="*/ 118 w 596"/>
                <a:gd name="T11" fmla="*/ 0 h 598"/>
              </a:gdLst>
              <a:ahLst/>
              <a:cxnLst>
                <a:cxn ang="0">
                  <a:pos x="T0" y="T1"/>
                </a:cxn>
                <a:cxn ang="0">
                  <a:pos x="T2" y="T3"/>
                </a:cxn>
                <a:cxn ang="0">
                  <a:pos x="T4" y="T5"/>
                </a:cxn>
                <a:cxn ang="0">
                  <a:pos x="T6" y="T7"/>
                </a:cxn>
                <a:cxn ang="0">
                  <a:pos x="T8" y="T9"/>
                </a:cxn>
                <a:cxn ang="0">
                  <a:pos x="T10" y="T11"/>
                </a:cxn>
              </a:cxnLst>
              <a:rect l="0" t="0" r="r" b="b"/>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adFill rotWithShape="1">
              <a:gsLst>
                <a:gs pos="0">
                  <a:srgbClr val="CDBD6F">
                    <a:gamma/>
                    <a:tint val="36471"/>
                    <a:invGamma/>
                  </a:srgbClr>
                </a:gs>
                <a:gs pos="50000">
                  <a:srgbClr val="CDBD6F"/>
                </a:gs>
                <a:gs pos="100000">
                  <a:srgbClr val="CDBD6F">
                    <a:gamma/>
                    <a:tint val="36471"/>
                    <a:invGamma/>
                  </a:srgbClr>
                </a:gs>
              </a:gsLst>
              <a:lin ang="2700000" scaled="1"/>
            </a:gradFill>
            <a:ln>
              <a:noFill/>
            </a:ln>
            <a:extLst>
              <a:ext uri="{91240B29-F687-4F45-9708-019B960494DF}"/>
            </a:extLst>
          </p:spPr>
          <p:txBody>
            <a:bodyPr/>
            <a:lstStyle/>
            <a:p>
              <a:pPr algn="ctr" eaLnBrk="0" fontAlgn="auto" hangingPunct="0">
                <a:spcBef>
                  <a:spcPts val="0"/>
                </a:spcBef>
                <a:spcAft>
                  <a:spcPts val="0"/>
                </a:spcAft>
                <a:defRPr/>
              </a:pPr>
              <a:endParaRPr lang="zh-TW" altLang="en-US" b="0" kern="0">
                <a:solidFill>
                  <a:srgbClr val="FFFFFF"/>
                </a:solidFill>
                <a:latin typeface="Times New Roman" panose="02020603050405020304" pitchFamily="18" charset="0"/>
                <a:ea typeface="標楷體" panose="03000509000000000000" pitchFamily="65" charset="-120"/>
                <a:cs typeface="Times New Roman" panose="02020603050405020304" pitchFamily="18" charset="0"/>
              </a:endParaRPr>
            </a:p>
          </p:txBody>
        </p:sp>
      </p:grpSp>
      <p:grpSp>
        <p:nvGrpSpPr>
          <p:cNvPr id="5" name="Group 28"/>
          <p:cNvGrpSpPr>
            <a:grpSpLocks/>
          </p:cNvGrpSpPr>
          <p:nvPr/>
        </p:nvGrpSpPr>
        <p:grpSpPr bwMode="auto">
          <a:xfrm>
            <a:off x="2124075" y="4976813"/>
            <a:ext cx="6619875" cy="1404937"/>
            <a:chOff x="1728" y="1920"/>
            <a:chExt cx="3264" cy="866"/>
          </a:xfrm>
          <a:solidFill>
            <a:schemeClr val="tx2">
              <a:lumMod val="20000"/>
              <a:lumOff val="80000"/>
            </a:schemeClr>
          </a:solidFill>
        </p:grpSpPr>
        <p:sp>
          <p:nvSpPr>
            <p:cNvPr id="289814" name="AutoShape 29"/>
            <p:cNvSpPr>
              <a:spLocks noChangeArrowheads="1"/>
            </p:cNvSpPr>
            <p:nvPr/>
          </p:nvSpPr>
          <p:spPr bwMode="gray">
            <a:xfrm>
              <a:off x="1728" y="1920"/>
              <a:ext cx="3264" cy="866"/>
            </a:xfrm>
            <a:prstGeom prst="roundRect">
              <a:avLst>
                <a:gd name="adj" fmla="val 10889"/>
              </a:avLst>
            </a:prstGeom>
            <a:grpFill/>
            <a:ln w="38100">
              <a:solidFill>
                <a:srgbClr val="FFFFFF"/>
              </a:solidFill>
              <a:round/>
              <a:headEnd/>
              <a:tailEnd/>
            </a:ln>
          </p:spPr>
          <p:txBody>
            <a:bodyPr wrap="none" anchor="ctr"/>
            <a:lstStyle/>
            <a:p>
              <a:pPr algn="ctr" eaLnBrk="0" hangingPunct="0"/>
              <a:endParaRPr lang="zh-TW" altLang="en-US" sz="1800" b="0">
                <a:solidFill>
                  <a:srgbClr val="FFFFFF"/>
                </a:solidFill>
                <a:latin typeface="Times New Roman" pitchFamily="18" charset="0"/>
                <a:ea typeface="標楷體" pitchFamily="65" charset="-120"/>
                <a:cs typeface="Times New Roman" pitchFamily="18" charset="0"/>
              </a:endParaRPr>
            </a:p>
          </p:txBody>
        </p:sp>
        <p:sp>
          <p:nvSpPr>
            <p:cNvPr id="289815" name="Freeform 30"/>
            <p:cNvSpPr>
              <a:spLocks/>
            </p:cNvSpPr>
            <p:nvPr/>
          </p:nvSpPr>
          <p:spPr bwMode="gray">
            <a:xfrm>
              <a:off x="1776" y="1968"/>
              <a:ext cx="431" cy="432"/>
            </a:xfrm>
            <a:custGeom>
              <a:avLst/>
              <a:gdLst>
                <a:gd name="T0" fmla="*/ 1 w 596"/>
                <a:gd name="T1" fmla="*/ 0 h 598"/>
                <a:gd name="T2" fmla="*/ 0 w 596"/>
                <a:gd name="T3" fmla="*/ 1 h 598"/>
                <a:gd name="T4" fmla="*/ 0 w 596"/>
                <a:gd name="T5" fmla="*/ 7 h 598"/>
                <a:gd name="T6" fmla="*/ 2 w 596"/>
                <a:gd name="T7" fmla="*/ 2 h 598"/>
                <a:gd name="T8" fmla="*/ 7 w 596"/>
                <a:gd name="T9" fmla="*/ 0 h 598"/>
                <a:gd name="T10" fmla="*/ 1 w 596"/>
                <a:gd name="T11" fmla="*/ 0 h 598"/>
                <a:gd name="T12" fmla="*/ 0 60000 65536"/>
                <a:gd name="T13" fmla="*/ 0 60000 65536"/>
                <a:gd name="T14" fmla="*/ 0 60000 65536"/>
                <a:gd name="T15" fmla="*/ 0 60000 65536"/>
                <a:gd name="T16" fmla="*/ 0 60000 65536"/>
                <a:gd name="T17" fmla="*/ 0 60000 65536"/>
                <a:gd name="T18" fmla="*/ 0 w 596"/>
                <a:gd name="T19" fmla="*/ 0 h 598"/>
                <a:gd name="T20" fmla="*/ 596 w 596"/>
                <a:gd name="T21" fmla="*/ 598 h 598"/>
              </a:gdLst>
              <a:ahLst/>
              <a:cxnLst>
                <a:cxn ang="T12">
                  <a:pos x="T0" y="T1"/>
                </a:cxn>
                <a:cxn ang="T13">
                  <a:pos x="T2" y="T3"/>
                </a:cxn>
                <a:cxn ang="T14">
                  <a:pos x="T4" y="T5"/>
                </a:cxn>
                <a:cxn ang="T15">
                  <a:pos x="T6" y="T7"/>
                </a:cxn>
                <a:cxn ang="T16">
                  <a:pos x="T8" y="T9"/>
                </a:cxn>
                <a:cxn ang="T17">
                  <a:pos x="T10" y="T11"/>
                </a:cxn>
              </a:cxnLst>
              <a:rect l="T18" t="T19" r="T20" b="T21"/>
              <a:pathLst>
                <a:path w="596" h="598">
                  <a:moveTo>
                    <a:pt x="118" y="0"/>
                  </a:moveTo>
                  <a:cubicBezTo>
                    <a:pt x="53" y="0"/>
                    <a:pt x="0" y="53"/>
                    <a:pt x="0" y="118"/>
                  </a:cubicBezTo>
                  <a:lnTo>
                    <a:pt x="0" y="589"/>
                  </a:lnTo>
                  <a:cubicBezTo>
                    <a:pt x="27" y="598"/>
                    <a:pt x="12" y="309"/>
                    <a:pt x="161" y="174"/>
                  </a:cubicBezTo>
                  <a:cubicBezTo>
                    <a:pt x="310" y="39"/>
                    <a:pt x="596" y="29"/>
                    <a:pt x="589" y="0"/>
                  </a:cubicBezTo>
                  <a:lnTo>
                    <a:pt x="118" y="0"/>
                  </a:lnTo>
                  <a:close/>
                </a:path>
              </a:pathLst>
            </a:custGeom>
            <a:grpFill/>
            <a:ln w="0">
              <a:noFill/>
              <a:round/>
              <a:headEnd/>
              <a:tailEnd/>
            </a:ln>
          </p:spPr>
          <p:txBody>
            <a:bodyPr/>
            <a:lstStyle/>
            <a:p>
              <a:endParaRPr lang="zh-TW" altLang="en-US"/>
            </a:p>
          </p:txBody>
        </p:sp>
      </p:grpSp>
      <p:sp>
        <p:nvSpPr>
          <p:cNvPr id="289816" name="文字方塊 22"/>
          <p:cNvSpPr txBox="1">
            <a:spLocks noChangeArrowheads="1"/>
          </p:cNvSpPr>
          <p:nvPr/>
        </p:nvSpPr>
        <p:spPr bwMode="auto">
          <a:xfrm>
            <a:off x="2374900" y="5080000"/>
            <a:ext cx="6121400" cy="1200329"/>
          </a:xfrm>
          <a:prstGeom prst="rect">
            <a:avLst/>
          </a:prstGeom>
          <a:noFill/>
          <a:ln w="9525">
            <a:noFill/>
            <a:miter lim="800000"/>
            <a:headEnd/>
            <a:tailEnd/>
          </a:ln>
        </p:spPr>
        <p:txBody>
          <a:bodyPr>
            <a:spAutoFit/>
          </a:bodyPr>
          <a:lstStyle/>
          <a:p>
            <a:r>
              <a:rPr lang="zh-TW" altLang="en-US" sz="2400" b="0" dirty="0">
                <a:solidFill>
                  <a:srgbClr val="C00000"/>
                </a:solidFill>
                <a:latin typeface="Times New Roman" pitchFamily="18" charset="0"/>
                <a:ea typeface="標楷體" pitchFamily="65" charset="-120"/>
                <a:cs typeface="Times New Roman" pitchFamily="18" charset="0"/>
              </a:rPr>
              <a:t>施工查核</a:t>
            </a:r>
            <a:r>
              <a:rPr lang="zh-TW" altLang="en-US" sz="2400" b="0" dirty="0">
                <a:solidFill>
                  <a:schemeClr val="tx1"/>
                </a:solidFill>
                <a:latin typeface="Times New Roman" pitchFamily="18" charset="0"/>
                <a:ea typeface="標楷體" pitchFamily="65" charset="-120"/>
                <a:cs typeface="Times New Roman" pitchFamily="18" charset="0"/>
              </a:rPr>
              <a:t>結果涉及工地安全衛生有</a:t>
            </a:r>
            <a:r>
              <a:rPr lang="zh-TW" altLang="en-US" sz="2400" b="0" dirty="0">
                <a:solidFill>
                  <a:srgbClr val="C00000"/>
                </a:solidFill>
                <a:latin typeface="Times New Roman" pitchFamily="18" charset="0"/>
                <a:ea typeface="標楷體" pitchFamily="65" charset="-120"/>
                <a:cs typeface="Times New Roman" pitchFamily="18" charset="0"/>
              </a:rPr>
              <a:t>重大缺失者</a:t>
            </a:r>
            <a:r>
              <a:rPr lang="zh-TW" altLang="en-US" sz="2400" b="0" dirty="0">
                <a:solidFill>
                  <a:schemeClr val="tx1"/>
                </a:solidFill>
                <a:latin typeface="Times New Roman" pitchFamily="18" charset="0"/>
                <a:ea typeface="標楷體" pitchFamily="65" charset="-120"/>
                <a:cs typeface="Times New Roman" pitchFamily="18" charset="0"/>
              </a:rPr>
              <a:t>，則須通知當地所屬</a:t>
            </a:r>
            <a:r>
              <a:rPr lang="zh-TW" altLang="en-US" sz="2400" b="0" dirty="0">
                <a:solidFill>
                  <a:srgbClr val="C00000"/>
                </a:solidFill>
                <a:latin typeface="Times New Roman" pitchFamily="18" charset="0"/>
                <a:ea typeface="標楷體" pitchFamily="65" charset="-120"/>
                <a:cs typeface="Times New Roman" pitchFamily="18" charset="0"/>
              </a:rPr>
              <a:t>勞動檢查機構</a:t>
            </a:r>
            <a:r>
              <a:rPr lang="zh-TW" altLang="en-US" sz="2400" b="0" dirty="0">
                <a:solidFill>
                  <a:schemeClr val="tx1"/>
                </a:solidFill>
                <a:latin typeface="Times New Roman" pitchFamily="18" charset="0"/>
                <a:ea typeface="標楷體" pitchFamily="65" charset="-120"/>
                <a:cs typeface="Times New Roman" pitchFamily="18" charset="0"/>
              </a:rPr>
              <a:t>，作為勞動檢查之重點對象</a:t>
            </a:r>
          </a:p>
        </p:txBody>
      </p:sp>
      <p:sp>
        <p:nvSpPr>
          <p:cNvPr id="18446" name="文字方塊 19"/>
          <p:cNvSpPr txBox="1">
            <a:spLocks noChangeArrowheads="1"/>
          </p:cNvSpPr>
          <p:nvPr/>
        </p:nvSpPr>
        <p:spPr bwMode="auto">
          <a:xfrm>
            <a:off x="323850" y="4473575"/>
            <a:ext cx="2663825" cy="946150"/>
          </a:xfrm>
          <a:prstGeom prst="rect">
            <a:avLst/>
          </a:prstGeom>
          <a:noFill/>
          <a:ln w="9525">
            <a:noFill/>
            <a:miter lim="800000"/>
            <a:headEnd/>
            <a:tailEnd/>
          </a:ln>
        </p:spPr>
        <p:txBody>
          <a:bodyPr>
            <a:spAutoFit/>
          </a:bodyPr>
          <a:lstStyle/>
          <a:p>
            <a:r>
              <a:rPr lang="zh-TW" altLang="en-US" b="0">
                <a:solidFill>
                  <a:srgbClr val="FFFFFF"/>
                </a:solidFill>
                <a:effectLst>
                  <a:outerShdw blurRad="38100" dist="38100" dir="2700000" algn="tl">
                    <a:srgbClr val="C0C0C0"/>
                  </a:outerShdw>
                </a:effectLst>
                <a:latin typeface="Times New Roman" pitchFamily="18" charset="0"/>
                <a:ea typeface="標楷體" pitchFamily="65" charset="-120"/>
                <a:cs typeface="Times New Roman" pitchFamily="18" charset="0"/>
              </a:rPr>
              <a:t>建立查核橫向通報機制</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圓角矩形 8"/>
          <p:cNvSpPr/>
          <p:nvPr/>
        </p:nvSpPr>
        <p:spPr>
          <a:xfrm>
            <a:off x="287338" y="1016533"/>
            <a:ext cx="6372894" cy="576263"/>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smtClean="0">
                <a:solidFill>
                  <a:schemeClr val="tx1"/>
                </a:solidFill>
                <a:latin typeface="標楷體" pitchFamily="65" charset="-120"/>
                <a:ea typeface="標楷體" pitchFamily="65" charset="-120"/>
              </a:rPr>
              <a:t>一、輔導排除困難案件</a:t>
            </a:r>
            <a:r>
              <a:rPr lang="en-US" altLang="zh-TW" dirty="0" smtClean="0">
                <a:solidFill>
                  <a:schemeClr val="tx1"/>
                </a:solidFill>
                <a:latin typeface="標楷體" pitchFamily="65" charset="-120"/>
                <a:ea typeface="標楷體" pitchFamily="65" charset="-120"/>
              </a:rPr>
              <a:t>(</a:t>
            </a:r>
            <a:r>
              <a:rPr lang="zh-TW" altLang="en-US" dirty="0" smtClean="0">
                <a:solidFill>
                  <a:schemeClr val="tx1"/>
                </a:solidFill>
                <a:latin typeface="標楷體" pitchFamily="65" charset="-120"/>
                <a:ea typeface="標楷體" pitchFamily="65" charset="-120"/>
              </a:rPr>
              <a:t>重點說明</a:t>
            </a:r>
            <a:r>
              <a:rPr lang="en-US" altLang="zh-TW" dirty="0" smtClean="0">
                <a:solidFill>
                  <a:schemeClr val="tx1"/>
                </a:solidFill>
                <a:latin typeface="標楷體" pitchFamily="65" charset="-120"/>
                <a:ea typeface="標楷體" pitchFamily="65" charset="-120"/>
              </a:rPr>
              <a:t>)</a:t>
            </a:r>
            <a:endParaRPr lang="zh-TW" altLang="en-US" dirty="0">
              <a:solidFill>
                <a:schemeClr val="tx1"/>
              </a:solidFill>
              <a:latin typeface="標楷體" pitchFamily="65" charset="-120"/>
              <a:ea typeface="標楷體" pitchFamily="65" charset="-120"/>
            </a:endParaRPr>
          </a:p>
        </p:txBody>
      </p:sp>
      <p:sp>
        <p:nvSpPr>
          <p:cNvPr id="11" name="Rectangle 2"/>
          <p:cNvSpPr txBox="1">
            <a:spLocks noChangeArrowheads="1"/>
          </p:cNvSpPr>
          <p:nvPr/>
        </p:nvSpPr>
        <p:spPr bwMode="auto">
          <a:xfrm>
            <a:off x="179388" y="80628"/>
            <a:ext cx="8555037" cy="693024"/>
          </a:xfrm>
          <a:prstGeom prst="rect">
            <a:avLst/>
          </a:prstGeom>
          <a:noFill/>
          <a:ln w="9525">
            <a:noFill/>
            <a:miter lim="800000"/>
            <a:headEnd/>
            <a:tailEnd/>
          </a:ln>
        </p:spPr>
        <p:txBody>
          <a:bodyPr anchor="ctr"/>
          <a:lstStyle/>
          <a:p>
            <a:pPr lvl="0" algn="just" eaLnBrk="0" hangingPunct="0">
              <a:lnSpc>
                <a:spcPct val="140000"/>
              </a:lnSpc>
              <a:spcBef>
                <a:spcPts val="600"/>
              </a:spcBef>
              <a:buClr>
                <a:schemeClr val="hlink"/>
              </a:buClr>
            </a:pPr>
            <a:r>
              <a:rPr lang="zh-TW" altLang="en-US" sz="3600" dirty="0" smtClean="0">
                <a:solidFill>
                  <a:schemeClr val="tx1"/>
                </a:solidFill>
                <a:latin typeface="標楷體" pitchFamily="65" charset="-120"/>
                <a:ea typeface="標楷體" pitchFamily="65" charset="-120"/>
                <a:cs typeface="Arial" charset="0"/>
              </a:rPr>
              <a:t>參、重大公共建設計畫執行情形</a:t>
            </a:r>
          </a:p>
        </p:txBody>
      </p:sp>
      <p:graphicFrame>
        <p:nvGraphicFramePr>
          <p:cNvPr id="7" name="資料庫圖表 6"/>
          <p:cNvGraphicFramePr/>
          <p:nvPr/>
        </p:nvGraphicFramePr>
        <p:xfrm>
          <a:off x="2879812" y="1700808"/>
          <a:ext cx="5976664" cy="165618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4" name="資料庫圖表 13"/>
          <p:cNvGraphicFramePr/>
          <p:nvPr/>
        </p:nvGraphicFramePr>
        <p:xfrm>
          <a:off x="2879812" y="3465004"/>
          <a:ext cx="5976664" cy="147616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15" name="資料庫圖表 14"/>
          <p:cNvGraphicFramePr/>
          <p:nvPr/>
        </p:nvGraphicFramePr>
        <p:xfrm>
          <a:off x="2843807" y="5085184"/>
          <a:ext cx="6013331" cy="1224136"/>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graphicFrame>
        <p:nvGraphicFramePr>
          <p:cNvPr id="16" name="資料庫圖表 15"/>
          <p:cNvGraphicFramePr/>
          <p:nvPr/>
        </p:nvGraphicFramePr>
        <p:xfrm>
          <a:off x="359532" y="1448780"/>
          <a:ext cx="2376264" cy="5229200"/>
        </p:xfrm>
        <a:graphic>
          <a:graphicData uri="http://schemas.openxmlformats.org/drawingml/2006/diagram">
            <dgm:relIds xmlns:dgm="http://schemas.openxmlformats.org/drawingml/2006/diagram" xmlns:r="http://schemas.openxmlformats.org/officeDocument/2006/relationships" r:dm="rId18" r:lo="rId19" r:qs="rId20" r:cs="rId21"/>
          </a:graphicData>
        </a:graphic>
      </p:graphicFrame>
      <p:sp>
        <p:nvSpPr>
          <p:cNvPr id="12" name="投影片編號版面配置區 11"/>
          <p:cNvSpPr>
            <a:spLocks noGrp="1"/>
          </p:cNvSpPr>
          <p:nvPr>
            <p:ph type="sldNum" sz="quarter" idx="12"/>
          </p:nvPr>
        </p:nvSpPr>
        <p:spPr/>
        <p:txBody>
          <a:bodyPr/>
          <a:lstStyle/>
          <a:p>
            <a:pPr>
              <a:defRPr/>
            </a:pPr>
            <a:fld id="{1D6B8C61-F953-45D9-91CB-6A8B0B063CB7}" type="slidenum">
              <a:rPr lang="zh-TW" altLang="en-US" smtClean="0"/>
              <a:pPr>
                <a:defRPr/>
              </a:pPr>
              <a:t>9</a:t>
            </a:fld>
            <a:endParaRPr lang="zh-TW" altLang="en-US"/>
          </a:p>
        </p:txBody>
      </p:sp>
    </p:spTree>
  </p:cSld>
  <p:clrMapOvr>
    <a:masterClrMapping/>
  </p:clrMapOvr>
  <p:transition spd="med">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lvl="0"/>
            <a:r>
              <a:rPr lang="zh-TW" altLang="en-US" dirty="0" smtClean="0">
                <a:solidFill>
                  <a:schemeClr val="tx1"/>
                </a:solidFill>
                <a:cs typeface="Arial" charset="0"/>
              </a:rPr>
              <a:t>參</a:t>
            </a:r>
            <a:r>
              <a:rPr lang="zh-TW" altLang="en-US" dirty="0" smtClean="0">
                <a:solidFill>
                  <a:schemeClr val="tx1"/>
                </a:solidFill>
                <a:cs typeface="DejaVu Sans Mono" pitchFamily="49" charset="0"/>
              </a:rPr>
              <a:t>、</a:t>
            </a:r>
            <a:r>
              <a:rPr lang="zh-TW" altLang="en-US" dirty="0" smtClean="0">
                <a:solidFill>
                  <a:schemeClr val="tx1"/>
                </a:solidFill>
                <a:cs typeface="Arial" charset="0"/>
              </a:rPr>
              <a:t>重大公共建設計畫執行情形</a:t>
            </a:r>
            <a:endParaRPr lang="zh-TW" altLang="en-US" dirty="0"/>
          </a:p>
        </p:txBody>
      </p:sp>
      <p:sp>
        <p:nvSpPr>
          <p:cNvPr id="3" name="內容版面配置區 2"/>
          <p:cNvSpPr>
            <a:spLocks noGrp="1"/>
          </p:cNvSpPr>
          <p:nvPr>
            <p:ph idx="1"/>
          </p:nvPr>
        </p:nvSpPr>
        <p:spPr>
          <a:xfrm>
            <a:off x="180000" y="1376772"/>
            <a:ext cx="8784488" cy="5073427"/>
          </a:xfrm>
        </p:spPr>
        <p:txBody>
          <a:bodyPr/>
          <a:lstStyle/>
          <a:p>
            <a:r>
              <a:rPr lang="zh-TW" altLang="en-US" sz="2800" dirty="0" smtClean="0"/>
              <a:t>目前</a:t>
            </a:r>
            <a:r>
              <a:rPr lang="zh-TW" altLang="zh-TW" sz="2800" dirty="0" smtClean="0"/>
              <a:t>各機關完工、啟用或通車之列管重大建設</a:t>
            </a:r>
            <a:r>
              <a:rPr lang="zh-TW" altLang="en-US" sz="2800" dirty="0" smtClean="0"/>
              <a:t>，重要項目如下</a:t>
            </a:r>
            <a:r>
              <a:rPr lang="en-US" altLang="zh-TW" sz="2800" dirty="0" smtClean="0"/>
              <a:t>:</a:t>
            </a:r>
            <a:endParaRPr lang="zh-TW" altLang="en-US" sz="2800" dirty="0"/>
          </a:p>
        </p:txBody>
      </p:sp>
      <p:sp>
        <p:nvSpPr>
          <p:cNvPr id="4" name="圓角矩形 3"/>
          <p:cNvSpPr/>
          <p:nvPr/>
        </p:nvSpPr>
        <p:spPr>
          <a:xfrm>
            <a:off x="287338" y="836712"/>
            <a:ext cx="6228878" cy="576263"/>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smtClean="0">
                <a:solidFill>
                  <a:schemeClr val="tx1"/>
                </a:solidFill>
                <a:latin typeface="標楷體" pitchFamily="65" charset="-120"/>
                <a:ea typeface="標楷體" pitchFamily="65" charset="-120"/>
              </a:rPr>
              <a:t>二、</a:t>
            </a:r>
            <a:r>
              <a:rPr lang="en-US" altLang="zh-TW" dirty="0" smtClean="0">
                <a:solidFill>
                  <a:schemeClr val="tx1"/>
                </a:solidFill>
                <a:latin typeface="標楷體" pitchFamily="65" charset="-120"/>
                <a:ea typeface="標楷體" pitchFamily="65" charset="-120"/>
              </a:rPr>
              <a:t>106</a:t>
            </a:r>
            <a:r>
              <a:rPr lang="zh-TW" altLang="en-US" dirty="0" smtClean="0">
                <a:solidFill>
                  <a:schemeClr val="tx1"/>
                </a:solidFill>
                <a:latin typeface="標楷體" pitchFamily="65" charset="-120"/>
                <a:ea typeface="標楷體" pitchFamily="65" charset="-120"/>
              </a:rPr>
              <a:t>年已完工啟用重大建設</a:t>
            </a:r>
            <a:endParaRPr lang="zh-TW" altLang="en-US" dirty="0">
              <a:solidFill>
                <a:schemeClr val="tx1"/>
              </a:solidFill>
              <a:latin typeface="標楷體" pitchFamily="65" charset="-120"/>
              <a:ea typeface="標楷體" pitchFamily="65" charset="-120"/>
            </a:endParaRPr>
          </a:p>
        </p:txBody>
      </p:sp>
      <p:sp>
        <p:nvSpPr>
          <p:cNvPr id="10" name="投影片編號版面配置區 9"/>
          <p:cNvSpPr>
            <a:spLocks noGrp="1"/>
          </p:cNvSpPr>
          <p:nvPr>
            <p:ph type="sldNum" sz="quarter" idx="12"/>
          </p:nvPr>
        </p:nvSpPr>
        <p:spPr/>
        <p:txBody>
          <a:bodyPr/>
          <a:lstStyle/>
          <a:p>
            <a:pPr>
              <a:defRPr/>
            </a:pPr>
            <a:fld id="{8E0BB74B-E007-48D6-A279-7A46717A32D2}" type="slidenum">
              <a:rPr lang="zh-TW" altLang="en-US" smtClean="0"/>
              <a:pPr>
                <a:defRPr/>
              </a:pPr>
              <a:t>10</a:t>
            </a:fld>
            <a:endParaRPr lang="zh-TW" altLang="en-US"/>
          </a:p>
        </p:txBody>
      </p:sp>
      <p:graphicFrame>
        <p:nvGraphicFramePr>
          <p:cNvPr id="7" name="資料庫圖表 6"/>
          <p:cNvGraphicFramePr/>
          <p:nvPr/>
        </p:nvGraphicFramePr>
        <p:xfrm>
          <a:off x="359532" y="2384884"/>
          <a:ext cx="8604956" cy="424847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9010" name="Picture 2" descr="P:\5科彙整業務\03-院會報告\106年第2次院會報告-0511\資料\達成率(無平均).jpg"/>
          <p:cNvPicPr>
            <a:picLocks noChangeAspect="1" noChangeArrowheads="1"/>
          </p:cNvPicPr>
          <p:nvPr/>
        </p:nvPicPr>
        <p:blipFill>
          <a:blip r:embed="rId3" cstate="print"/>
          <a:srcRect/>
          <a:stretch>
            <a:fillRect/>
          </a:stretch>
        </p:blipFill>
        <p:spPr bwMode="auto">
          <a:xfrm>
            <a:off x="35496" y="3645024"/>
            <a:ext cx="7692343" cy="2658066"/>
          </a:xfrm>
          <a:prstGeom prst="rect">
            <a:avLst/>
          </a:prstGeom>
          <a:noFill/>
        </p:spPr>
      </p:pic>
      <p:sp>
        <p:nvSpPr>
          <p:cNvPr id="2" name="標題 1"/>
          <p:cNvSpPr>
            <a:spLocks noGrp="1"/>
          </p:cNvSpPr>
          <p:nvPr>
            <p:ph type="title"/>
          </p:nvPr>
        </p:nvSpPr>
        <p:spPr/>
        <p:txBody>
          <a:bodyPr/>
          <a:lstStyle/>
          <a:p>
            <a:pPr lvl="0"/>
            <a:r>
              <a:rPr lang="zh-TW" altLang="en-US" dirty="0" smtClean="0">
                <a:solidFill>
                  <a:schemeClr val="tx1"/>
                </a:solidFill>
                <a:cs typeface="Arial" charset="0"/>
              </a:rPr>
              <a:t>參</a:t>
            </a:r>
            <a:r>
              <a:rPr lang="zh-TW" altLang="en-US" dirty="0" smtClean="0">
                <a:solidFill>
                  <a:schemeClr val="tx1"/>
                </a:solidFill>
                <a:cs typeface="DejaVu Sans Mono" pitchFamily="49" charset="0"/>
              </a:rPr>
              <a:t>、</a:t>
            </a:r>
            <a:r>
              <a:rPr lang="zh-TW" altLang="en-US" dirty="0" smtClean="0">
                <a:solidFill>
                  <a:schemeClr val="tx1"/>
                </a:solidFill>
                <a:cs typeface="Arial" charset="0"/>
              </a:rPr>
              <a:t>重大公共建設計畫執行情形</a:t>
            </a:r>
            <a:endParaRPr lang="zh-TW" altLang="en-US" dirty="0"/>
          </a:p>
        </p:txBody>
      </p:sp>
      <p:sp>
        <p:nvSpPr>
          <p:cNvPr id="3" name="內容版面配置區 2"/>
          <p:cNvSpPr>
            <a:spLocks noGrp="1"/>
          </p:cNvSpPr>
          <p:nvPr>
            <p:ph idx="1"/>
          </p:nvPr>
        </p:nvSpPr>
        <p:spPr>
          <a:xfrm>
            <a:off x="180000" y="1376773"/>
            <a:ext cx="8784488" cy="2412268"/>
          </a:xfrm>
        </p:spPr>
        <p:txBody>
          <a:bodyPr/>
          <a:lstStyle/>
          <a:p>
            <a:pPr marL="342900" lvl="1" indent="-342900">
              <a:buFont typeface="Arial" charset="0"/>
              <a:buChar char="•"/>
            </a:pPr>
            <a:r>
              <a:rPr lang="zh-TW" altLang="en-US" b="1" dirty="0" smtClean="0"/>
              <a:t>列管</a:t>
            </a:r>
            <a:r>
              <a:rPr lang="en-US" altLang="zh-TW" b="1" dirty="0" smtClean="0"/>
              <a:t>13</a:t>
            </a:r>
            <a:r>
              <a:rPr lang="zh-TW" altLang="en-US" b="1" dirty="0" smtClean="0"/>
              <a:t>個機關共計</a:t>
            </a:r>
            <a:r>
              <a:rPr lang="en-US" altLang="zh-TW" b="1" dirty="0" smtClean="0"/>
              <a:t>208</a:t>
            </a:r>
            <a:r>
              <a:rPr lang="zh-TW" altLang="en-US" b="1" dirty="0" smtClean="0"/>
              <a:t>項計畫，可支用預算達</a:t>
            </a:r>
            <a:r>
              <a:rPr lang="en-US" altLang="zh-TW" b="1" dirty="0" smtClean="0"/>
              <a:t>3,595.04</a:t>
            </a:r>
            <a:r>
              <a:rPr lang="zh-TW" altLang="en-US" b="1" dirty="0" smtClean="0"/>
              <a:t>億元，篩選</a:t>
            </a:r>
            <a:r>
              <a:rPr lang="en-US" altLang="zh-TW" b="1" dirty="0" smtClean="0">
                <a:solidFill>
                  <a:srgbClr val="FF0000"/>
                </a:solidFill>
              </a:rPr>
              <a:t>30</a:t>
            </a:r>
            <a:r>
              <a:rPr lang="zh-TW" altLang="en-US" b="1" dirty="0" smtClean="0">
                <a:solidFill>
                  <a:srgbClr val="FF0000"/>
                </a:solidFill>
              </a:rPr>
              <a:t>項指標計畫</a:t>
            </a:r>
            <a:r>
              <a:rPr lang="zh-TW" altLang="en-US" b="1" dirty="0" smtClean="0"/>
              <a:t>加強列管。</a:t>
            </a:r>
            <a:endParaRPr lang="en-US" altLang="zh-TW" b="1" dirty="0" smtClean="0"/>
          </a:p>
          <a:p>
            <a:r>
              <a:rPr lang="zh-TW" altLang="zh-TW" sz="2800" dirty="0" smtClean="0"/>
              <a:t>截至</a:t>
            </a:r>
            <a:r>
              <a:rPr lang="en-US" altLang="zh-TW" sz="2800" dirty="0" smtClean="0"/>
              <a:t>106</a:t>
            </a:r>
            <a:r>
              <a:rPr lang="zh-TW" altLang="zh-TW" sz="2800" dirty="0" smtClean="0"/>
              <a:t>年</a:t>
            </a:r>
            <a:r>
              <a:rPr lang="en-US" altLang="zh-TW" sz="2800" dirty="0" smtClean="0"/>
              <a:t>3</a:t>
            </a:r>
            <a:r>
              <a:rPr lang="zh-TW" altLang="zh-TW" sz="2800" dirty="0" smtClean="0"/>
              <a:t>月底，已執行</a:t>
            </a:r>
            <a:r>
              <a:rPr lang="en-US" altLang="zh-TW" sz="2800" dirty="0" smtClean="0"/>
              <a:t>603.4</a:t>
            </a:r>
            <a:r>
              <a:rPr lang="zh-TW" altLang="zh-TW" sz="2800" dirty="0" smtClean="0"/>
              <a:t>億元，</a:t>
            </a:r>
            <a:r>
              <a:rPr lang="zh-TW" altLang="en-US" sz="2800" dirty="0" smtClean="0"/>
              <a:t>分配</a:t>
            </a:r>
            <a:r>
              <a:rPr lang="zh-TW" altLang="zh-TW" sz="2800" dirty="0" smtClean="0"/>
              <a:t>預算執行率</a:t>
            </a:r>
            <a:r>
              <a:rPr lang="en-US" altLang="zh-TW" sz="2800" dirty="0" smtClean="0"/>
              <a:t>99.98%</a:t>
            </a:r>
            <a:r>
              <a:rPr lang="zh-TW" altLang="zh-TW" sz="2800" dirty="0" smtClean="0"/>
              <a:t>，整體預算達成率</a:t>
            </a:r>
            <a:r>
              <a:rPr lang="en-US" altLang="zh-TW" sz="2800" dirty="0" smtClean="0"/>
              <a:t>16.78%</a:t>
            </a:r>
            <a:r>
              <a:rPr lang="zh-TW" altLang="zh-TW" sz="2800" dirty="0" smtClean="0"/>
              <a:t>，高於</a:t>
            </a:r>
            <a:r>
              <a:rPr lang="en-US" altLang="zh-TW" sz="2800" dirty="0" smtClean="0"/>
              <a:t>105</a:t>
            </a:r>
            <a:r>
              <a:rPr lang="zh-TW" altLang="zh-TW" sz="2800" dirty="0" smtClean="0"/>
              <a:t>年同期之</a:t>
            </a:r>
            <a:r>
              <a:rPr lang="en-US" altLang="zh-TW" sz="2800" dirty="0" smtClean="0"/>
              <a:t>15.75%</a:t>
            </a:r>
            <a:r>
              <a:rPr lang="zh-TW" altLang="zh-TW" sz="2800" dirty="0" smtClean="0"/>
              <a:t>。</a:t>
            </a:r>
          </a:p>
          <a:p>
            <a:endParaRPr lang="en-US" altLang="zh-TW" sz="2800" dirty="0" smtClean="0"/>
          </a:p>
          <a:p>
            <a:endParaRPr lang="zh-TW" altLang="en-US" sz="2800" dirty="0"/>
          </a:p>
        </p:txBody>
      </p:sp>
      <p:sp>
        <p:nvSpPr>
          <p:cNvPr id="6" name="圓角矩形 5"/>
          <p:cNvSpPr/>
          <p:nvPr/>
        </p:nvSpPr>
        <p:spPr>
          <a:xfrm>
            <a:off x="287338" y="764505"/>
            <a:ext cx="6696930" cy="576263"/>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smtClean="0">
                <a:solidFill>
                  <a:schemeClr val="tx1"/>
                </a:solidFill>
                <a:latin typeface="標楷體" pitchFamily="65" charset="-120"/>
                <a:ea typeface="標楷體" pitchFamily="65" charset="-120"/>
              </a:rPr>
              <a:t>三、</a:t>
            </a:r>
            <a:r>
              <a:rPr lang="en-US" altLang="zh-TW" dirty="0" smtClean="0">
                <a:solidFill>
                  <a:schemeClr val="tx1"/>
                </a:solidFill>
                <a:latin typeface="標楷體" pitchFamily="65" charset="-120"/>
                <a:ea typeface="標楷體" pitchFamily="65" charset="-120"/>
              </a:rPr>
              <a:t>106</a:t>
            </a:r>
            <a:r>
              <a:rPr lang="zh-TW" altLang="en-US" dirty="0" smtClean="0">
                <a:solidFill>
                  <a:schemeClr val="tx1"/>
                </a:solidFill>
                <a:latin typeface="標楷體" pitchFamily="65" charset="-120"/>
                <a:ea typeface="標楷體" pitchFamily="65" charset="-120"/>
              </a:rPr>
              <a:t>年度第</a:t>
            </a:r>
            <a:r>
              <a:rPr lang="en-US" altLang="zh-TW" dirty="0" smtClean="0">
                <a:solidFill>
                  <a:schemeClr val="tx1"/>
                </a:solidFill>
                <a:latin typeface="標楷體" pitchFamily="65" charset="-120"/>
                <a:ea typeface="標楷體" pitchFamily="65" charset="-120"/>
              </a:rPr>
              <a:t>1</a:t>
            </a:r>
            <a:r>
              <a:rPr lang="zh-TW" altLang="en-US" dirty="0" smtClean="0">
                <a:solidFill>
                  <a:schemeClr val="tx1"/>
                </a:solidFill>
                <a:latin typeface="標楷體" pitchFamily="65" charset="-120"/>
                <a:ea typeface="標楷體" pitchFamily="65" charset="-120"/>
              </a:rPr>
              <a:t>季整體預算執行檢討</a:t>
            </a:r>
            <a:endParaRPr lang="zh-TW" altLang="en-US" dirty="0">
              <a:solidFill>
                <a:schemeClr val="tx1"/>
              </a:solidFill>
              <a:latin typeface="標楷體" pitchFamily="65" charset="-120"/>
              <a:ea typeface="標楷體" pitchFamily="65" charset="-120"/>
            </a:endParaRPr>
          </a:p>
        </p:txBody>
      </p:sp>
      <p:sp>
        <p:nvSpPr>
          <p:cNvPr id="10" name="投影片編號版面配置區 9"/>
          <p:cNvSpPr>
            <a:spLocks noGrp="1"/>
          </p:cNvSpPr>
          <p:nvPr>
            <p:ph type="sldNum" sz="quarter" idx="12"/>
          </p:nvPr>
        </p:nvSpPr>
        <p:spPr/>
        <p:txBody>
          <a:bodyPr/>
          <a:lstStyle/>
          <a:p>
            <a:pPr>
              <a:defRPr/>
            </a:pPr>
            <a:fld id="{8E0BB74B-E007-48D6-A279-7A46717A32D2}" type="slidenum">
              <a:rPr lang="zh-TW" altLang="en-US" smtClean="0"/>
              <a:pPr>
                <a:defRPr/>
              </a:pPr>
              <a:t>11</a:t>
            </a:fld>
            <a:endParaRPr lang="zh-TW" altLang="en-US"/>
          </a:p>
        </p:txBody>
      </p:sp>
      <p:sp>
        <p:nvSpPr>
          <p:cNvPr id="5" name="圓角矩形 4"/>
          <p:cNvSpPr/>
          <p:nvPr/>
        </p:nvSpPr>
        <p:spPr>
          <a:xfrm>
            <a:off x="1043608" y="6223012"/>
            <a:ext cx="5796644" cy="518356"/>
          </a:xfrm>
          <a:prstGeom prst="roundRect">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sz="2000" dirty="0" smtClean="0">
                <a:solidFill>
                  <a:schemeClr val="tx1"/>
                </a:solidFill>
              </a:rPr>
              <a:t>100~106</a:t>
            </a:r>
            <a:r>
              <a:rPr lang="zh-TW" altLang="zh-TW" sz="2000" dirty="0" smtClean="0">
                <a:solidFill>
                  <a:schemeClr val="tx1"/>
                </a:solidFill>
              </a:rPr>
              <a:t>各年度截至</a:t>
            </a:r>
            <a:r>
              <a:rPr lang="en-US" altLang="zh-TW" sz="2000" dirty="0" smtClean="0">
                <a:solidFill>
                  <a:schemeClr val="tx1"/>
                </a:solidFill>
              </a:rPr>
              <a:t>3</a:t>
            </a:r>
            <a:r>
              <a:rPr lang="zh-TW" altLang="zh-TW" sz="2000" dirty="0" smtClean="0">
                <a:solidFill>
                  <a:schemeClr val="tx1"/>
                </a:solidFill>
              </a:rPr>
              <a:t>月底</a:t>
            </a:r>
            <a:r>
              <a:rPr lang="zh-TW" altLang="en-US" sz="2000" dirty="0" smtClean="0">
                <a:solidFill>
                  <a:schemeClr val="tx1"/>
                </a:solidFill>
              </a:rPr>
              <a:t>整體</a:t>
            </a:r>
            <a:r>
              <a:rPr lang="zh-TW" altLang="zh-TW" sz="2000" dirty="0" smtClean="0">
                <a:solidFill>
                  <a:schemeClr val="tx1"/>
                </a:solidFill>
              </a:rPr>
              <a:t>預算達成率比較圖</a:t>
            </a:r>
            <a:endParaRPr lang="zh-TW" altLang="en-US" sz="2000" dirty="0">
              <a:solidFill>
                <a:schemeClr val="tx1"/>
              </a:solidFill>
            </a:endParaRPr>
          </a:p>
        </p:txBody>
      </p:sp>
      <p:sp>
        <p:nvSpPr>
          <p:cNvPr id="12" name="圓角矩形圖說文字 11"/>
          <p:cNvSpPr/>
          <p:nvPr/>
        </p:nvSpPr>
        <p:spPr>
          <a:xfrm>
            <a:off x="4716016" y="3537012"/>
            <a:ext cx="2088232" cy="864096"/>
          </a:xfrm>
          <a:prstGeom prst="wedgeRoundRectCallout">
            <a:avLst>
              <a:gd name="adj1" fmla="val 58671"/>
              <a:gd name="adj2" fmla="val 73231"/>
              <a:gd name="adj3" fmla="val 16667"/>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zh-TW" sz="2200" dirty="0" smtClean="0">
                <a:solidFill>
                  <a:schemeClr val="tx1"/>
                </a:solidFill>
              </a:rPr>
              <a:t>高於</a:t>
            </a:r>
            <a:r>
              <a:rPr lang="en-US" altLang="zh-TW" sz="2200" dirty="0" smtClean="0">
                <a:solidFill>
                  <a:schemeClr val="tx1"/>
                </a:solidFill>
              </a:rPr>
              <a:t>105</a:t>
            </a:r>
            <a:r>
              <a:rPr lang="zh-TW" altLang="zh-TW" sz="2200" dirty="0" smtClean="0">
                <a:solidFill>
                  <a:schemeClr val="tx1"/>
                </a:solidFill>
              </a:rPr>
              <a:t>年</a:t>
            </a:r>
            <a:endParaRPr lang="en-US" altLang="zh-TW" sz="2200" dirty="0" smtClean="0">
              <a:solidFill>
                <a:schemeClr val="tx1"/>
              </a:solidFill>
            </a:endParaRPr>
          </a:p>
          <a:p>
            <a:pPr algn="ctr"/>
            <a:r>
              <a:rPr lang="zh-TW" altLang="zh-TW" sz="2200" dirty="0" smtClean="0">
                <a:solidFill>
                  <a:schemeClr val="tx1"/>
                </a:solidFill>
              </a:rPr>
              <a:t>同期之</a:t>
            </a:r>
            <a:r>
              <a:rPr lang="en-US" altLang="zh-TW" sz="2200" dirty="0" smtClean="0">
                <a:solidFill>
                  <a:schemeClr val="tx1"/>
                </a:solidFill>
              </a:rPr>
              <a:t>15.75%</a:t>
            </a:r>
            <a:endParaRPr lang="zh-TW" altLang="en-US" sz="2200" dirty="0">
              <a:solidFill>
                <a:schemeClr val="tx1"/>
              </a:solidFill>
            </a:endParaRPr>
          </a:p>
        </p:txBody>
      </p:sp>
      <p:sp>
        <p:nvSpPr>
          <p:cNvPr id="9" name="文字方塊 8"/>
          <p:cNvSpPr txBox="1"/>
          <p:nvPr/>
        </p:nvSpPr>
        <p:spPr>
          <a:xfrm>
            <a:off x="7488324" y="3733172"/>
            <a:ext cx="1584176" cy="2936188"/>
          </a:xfrm>
          <a:prstGeom prst="rect">
            <a:avLst/>
          </a:prstGeom>
          <a:noFill/>
        </p:spPr>
        <p:txBody>
          <a:bodyPr wrap="square" rtlCol="0">
            <a:spAutoFit/>
          </a:bodyPr>
          <a:lstStyle/>
          <a:p>
            <a:pPr marL="182563" lvl="0" indent="-182563" eaLnBrk="0" hangingPunct="0">
              <a:spcBef>
                <a:spcPct val="20000"/>
              </a:spcBef>
              <a:buFont typeface="Arial" charset="0"/>
              <a:buChar char="•"/>
            </a:pPr>
            <a:r>
              <a:rPr kumimoji="0" lang="zh-TW" altLang="zh-TW" sz="1400" b="0" dirty="0" smtClean="0">
                <a:solidFill>
                  <a:srgbClr val="1B5DA5"/>
                </a:solidFill>
                <a:latin typeface="標楷體" pitchFamily="65" charset="-120"/>
                <a:ea typeface="標楷體" pitchFamily="65" charset="-120"/>
              </a:rPr>
              <a:t>整體預算達成率</a:t>
            </a:r>
            <a:r>
              <a:rPr kumimoji="0" lang="zh-TW" altLang="en-US" sz="1400" b="0" dirty="0" smtClean="0">
                <a:solidFill>
                  <a:srgbClr val="1B5DA5"/>
                </a:solidFill>
                <a:latin typeface="標楷體" pitchFamily="65" charset="-120"/>
                <a:ea typeface="標楷體" pitchFamily="65" charset="-120"/>
              </a:rPr>
              <a:t>前</a:t>
            </a:r>
            <a:r>
              <a:rPr kumimoji="0" lang="en-US" altLang="zh-TW" sz="1400" b="0" dirty="0" smtClean="0">
                <a:solidFill>
                  <a:srgbClr val="1B5DA5"/>
                </a:solidFill>
                <a:latin typeface="標楷體" pitchFamily="65" charset="-120"/>
                <a:ea typeface="標楷體" pitchFamily="65" charset="-120"/>
              </a:rPr>
              <a:t>3</a:t>
            </a:r>
            <a:r>
              <a:rPr kumimoji="0" lang="zh-TW" altLang="en-US" sz="1400" b="0" dirty="0" smtClean="0">
                <a:solidFill>
                  <a:srgbClr val="1B5DA5"/>
                </a:solidFill>
                <a:latin typeface="標楷體" pitchFamily="65" charset="-120"/>
                <a:ea typeface="標楷體" pitchFamily="65" charset="-120"/>
              </a:rPr>
              <a:t>高</a:t>
            </a:r>
            <a:r>
              <a:rPr kumimoji="0" lang="zh-TW" altLang="zh-TW" sz="1400" b="0" dirty="0" smtClean="0">
                <a:solidFill>
                  <a:srgbClr val="1B5DA5"/>
                </a:solidFill>
                <a:latin typeface="標楷體" pitchFamily="65" charset="-120"/>
                <a:ea typeface="標楷體" pitchFamily="65" charset="-120"/>
              </a:rPr>
              <a:t>：</a:t>
            </a:r>
            <a:r>
              <a:rPr kumimoji="0" lang="zh-TW" altLang="en-US" sz="1400" b="0" dirty="0" smtClean="0">
                <a:solidFill>
                  <a:srgbClr val="1B5DA5"/>
                </a:solidFill>
                <a:latin typeface="標楷體" pitchFamily="65" charset="-120"/>
                <a:ea typeface="標楷體" pitchFamily="65" charset="-120"/>
              </a:rPr>
              <a:t>退輔會、國防部、經濟部。</a:t>
            </a:r>
            <a:endParaRPr kumimoji="0" lang="en-US" altLang="zh-TW" sz="1400" b="0" dirty="0" smtClean="0">
              <a:solidFill>
                <a:srgbClr val="1B5DA5"/>
              </a:solidFill>
              <a:latin typeface="標楷體" pitchFamily="65" charset="-120"/>
              <a:ea typeface="標楷體" pitchFamily="65" charset="-120"/>
            </a:endParaRPr>
          </a:p>
          <a:p>
            <a:pPr marL="182563" lvl="0" indent="-182563" eaLnBrk="0" hangingPunct="0">
              <a:spcBef>
                <a:spcPct val="20000"/>
              </a:spcBef>
              <a:buFont typeface="Arial" charset="0"/>
              <a:buChar char="•"/>
            </a:pPr>
            <a:r>
              <a:rPr kumimoji="0" lang="zh-TW" altLang="en-US" sz="1400" b="0" dirty="0" smtClean="0">
                <a:solidFill>
                  <a:srgbClr val="1B5DA5"/>
                </a:solidFill>
                <a:latin typeface="標楷體" pitchFamily="65" charset="-120"/>
                <a:ea typeface="標楷體" pitchFamily="65" charset="-120"/>
              </a:rPr>
              <a:t>針對預算執行績效較落後之計畫，工程會將加強督導列管，並協助相關主管機關解決跨部會困難問題。</a:t>
            </a:r>
            <a:endParaRPr kumimoji="0" lang="en-US" altLang="zh-TW" sz="1400" b="0" dirty="0" smtClean="0">
              <a:solidFill>
                <a:srgbClr val="1B5DA5"/>
              </a:solidFill>
              <a:latin typeface="標楷體" pitchFamily="65" charset="-120"/>
              <a:ea typeface="標楷體" pitchFamily="65" charset="-120"/>
            </a:endParaRPr>
          </a:p>
          <a:p>
            <a:endParaRPr lang="zh-TW" altLang="en-US" sz="1400" b="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lvl="0"/>
            <a:r>
              <a:rPr lang="zh-TW" altLang="en-US" dirty="0" smtClean="0">
                <a:solidFill>
                  <a:schemeClr val="tx1"/>
                </a:solidFill>
                <a:cs typeface="Arial" charset="0"/>
              </a:rPr>
              <a:t>參</a:t>
            </a:r>
            <a:r>
              <a:rPr lang="zh-TW" altLang="en-US" dirty="0" smtClean="0">
                <a:solidFill>
                  <a:schemeClr val="tx1"/>
                </a:solidFill>
                <a:cs typeface="DejaVu Sans Mono" pitchFamily="49" charset="0"/>
              </a:rPr>
              <a:t>、</a:t>
            </a:r>
            <a:r>
              <a:rPr lang="zh-TW" altLang="en-US" dirty="0" smtClean="0">
                <a:solidFill>
                  <a:schemeClr val="tx1"/>
                </a:solidFill>
                <a:cs typeface="Arial" charset="0"/>
              </a:rPr>
              <a:t>重大公共建設計畫執行情形</a:t>
            </a:r>
            <a:endParaRPr lang="zh-TW" altLang="en-US" dirty="0"/>
          </a:p>
        </p:txBody>
      </p:sp>
      <p:sp>
        <p:nvSpPr>
          <p:cNvPr id="4" name="投影片編號版面配置區 3"/>
          <p:cNvSpPr>
            <a:spLocks noGrp="1"/>
          </p:cNvSpPr>
          <p:nvPr>
            <p:ph type="sldNum" sz="quarter" idx="12"/>
          </p:nvPr>
        </p:nvSpPr>
        <p:spPr/>
        <p:txBody>
          <a:bodyPr/>
          <a:lstStyle/>
          <a:p>
            <a:pPr>
              <a:defRPr/>
            </a:pPr>
            <a:fld id="{8E0BB74B-E007-48D6-A279-7A46717A32D2}" type="slidenum">
              <a:rPr lang="zh-TW" altLang="en-US" smtClean="0"/>
              <a:pPr>
                <a:defRPr/>
              </a:pPr>
              <a:t>12</a:t>
            </a:fld>
            <a:endParaRPr lang="zh-TW" altLang="en-US"/>
          </a:p>
        </p:txBody>
      </p:sp>
      <p:sp>
        <p:nvSpPr>
          <p:cNvPr id="6" name="內容版面配置區 2"/>
          <p:cNvSpPr txBox="1">
            <a:spLocks/>
          </p:cNvSpPr>
          <p:nvPr/>
        </p:nvSpPr>
        <p:spPr bwMode="auto">
          <a:xfrm>
            <a:off x="143508" y="1772816"/>
            <a:ext cx="8748972" cy="896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92075" marR="0" lvl="0" indent="-92075" algn="l" defTabSz="914400" rtl="0" eaLnBrk="0" fontAlgn="base" latinLnBrk="0" hangingPunct="0">
              <a:lnSpc>
                <a:spcPct val="100000"/>
              </a:lnSpc>
              <a:spcBef>
                <a:spcPct val="20000"/>
              </a:spcBef>
              <a:spcAft>
                <a:spcPct val="0"/>
              </a:spcAft>
              <a:buClrTx/>
              <a:buSzTx/>
              <a:buFont typeface="Arial" charset="0"/>
              <a:buChar char="•"/>
              <a:tabLst/>
              <a:defRPr/>
            </a:pPr>
            <a:r>
              <a:rPr kumimoji="0" lang="zh-TW" altLang="en-US" b="1" i="0" u="none" strike="noStrike" kern="1200" cap="none" spc="0" normalizeH="0" baseline="0" noProof="0" dirty="0" smtClean="0">
                <a:ln>
                  <a:noFill/>
                </a:ln>
                <a:solidFill>
                  <a:srgbClr val="1B5DA5"/>
                </a:solidFill>
                <a:effectLst/>
                <a:uLnTx/>
                <a:uFillTx/>
                <a:latin typeface="標楷體" pitchFamily="65" charset="-120"/>
                <a:ea typeface="標楷體" pitchFamily="65" charset="-120"/>
                <a:cs typeface="+mn-cs"/>
              </a:rPr>
              <a:t>本會針對</a:t>
            </a:r>
            <a:r>
              <a:rPr kumimoji="0" lang="zh-TW" altLang="zh-TW" b="1" i="0" u="none" strike="noStrike" kern="1200" cap="none" spc="0" normalizeH="0" baseline="0" noProof="0" dirty="0" smtClean="0">
                <a:ln>
                  <a:noFill/>
                </a:ln>
                <a:solidFill>
                  <a:srgbClr val="1B5DA5"/>
                </a:solidFill>
                <a:effectLst/>
                <a:uLnTx/>
                <a:uFillTx/>
                <a:latin typeface="標楷體" pitchFamily="65" charset="-120"/>
                <a:ea typeface="標楷體" pitchFamily="65" charset="-120"/>
                <a:cs typeface="+mn-cs"/>
              </a:rPr>
              <a:t>各機關預定完工、啟用或通車之建設</a:t>
            </a:r>
            <a:r>
              <a:rPr kumimoji="0" lang="zh-TW" altLang="en-US" b="1" i="0" u="none" strike="noStrike" kern="1200" cap="none" spc="0" normalizeH="0" baseline="0" noProof="0" dirty="0" smtClean="0">
                <a:ln>
                  <a:noFill/>
                </a:ln>
                <a:solidFill>
                  <a:srgbClr val="1B5DA5"/>
                </a:solidFill>
                <a:effectLst/>
                <a:uLnTx/>
                <a:uFillTx/>
                <a:latin typeface="標楷體" pitchFamily="65" charset="-120"/>
                <a:ea typeface="標楷體" pitchFamily="65" charset="-120"/>
                <a:cs typeface="+mn-cs"/>
              </a:rPr>
              <a:t>，加強協處及管控。第</a:t>
            </a:r>
            <a:r>
              <a:rPr kumimoji="0" lang="en-US" altLang="zh-TW" b="1" i="0" u="none" strike="noStrike" kern="1200" cap="none" spc="0" normalizeH="0" baseline="0" noProof="0" dirty="0" smtClean="0">
                <a:ln>
                  <a:noFill/>
                </a:ln>
                <a:solidFill>
                  <a:srgbClr val="1B5DA5"/>
                </a:solidFill>
                <a:effectLst/>
                <a:uLnTx/>
                <a:uFillTx/>
                <a:latin typeface="標楷體" pitchFamily="65" charset="-120"/>
                <a:ea typeface="標楷體" pitchFamily="65" charset="-120"/>
                <a:cs typeface="+mn-cs"/>
              </a:rPr>
              <a:t>2</a:t>
            </a:r>
            <a:r>
              <a:rPr kumimoji="0" lang="zh-TW" altLang="en-US" b="1" i="0" u="none" strike="noStrike" kern="1200" cap="none" spc="0" normalizeH="0" baseline="0" noProof="0" dirty="0" smtClean="0">
                <a:ln>
                  <a:noFill/>
                </a:ln>
                <a:solidFill>
                  <a:srgbClr val="1B5DA5"/>
                </a:solidFill>
                <a:effectLst/>
                <a:uLnTx/>
                <a:uFillTx/>
                <a:latin typeface="標楷體" pitchFamily="65" charset="-120"/>
                <a:ea typeface="標楷體" pitchFamily="65" charset="-120"/>
                <a:cs typeface="+mn-cs"/>
              </a:rPr>
              <a:t>季重要項目如圖：</a:t>
            </a:r>
          </a:p>
        </p:txBody>
      </p:sp>
      <p:sp>
        <p:nvSpPr>
          <p:cNvPr id="11" name="圓角矩形 10"/>
          <p:cNvSpPr/>
          <p:nvPr/>
        </p:nvSpPr>
        <p:spPr>
          <a:xfrm>
            <a:off x="287339" y="1052736"/>
            <a:ext cx="6444901" cy="539750"/>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lvl="1" eaLnBrk="0" hangingPunct="0">
              <a:buClr>
                <a:schemeClr val="tx2"/>
              </a:buClr>
              <a:defRPr/>
            </a:pPr>
            <a:r>
              <a:rPr lang="zh-TW" altLang="en-US" dirty="0" smtClean="0">
                <a:solidFill>
                  <a:schemeClr val="tx1"/>
                </a:solidFill>
                <a:latin typeface="標楷體" pitchFamily="65" charset="-120"/>
                <a:ea typeface="標楷體" pitchFamily="65" charset="-120"/>
              </a:rPr>
              <a:t>四、預計</a:t>
            </a:r>
            <a:r>
              <a:rPr lang="en-US" altLang="zh-TW" dirty="0" smtClean="0">
                <a:solidFill>
                  <a:schemeClr val="tx1"/>
                </a:solidFill>
                <a:latin typeface="標楷體" pitchFamily="65" charset="-120"/>
                <a:ea typeface="標楷體" pitchFamily="65" charset="-120"/>
              </a:rPr>
              <a:t>106</a:t>
            </a:r>
            <a:r>
              <a:rPr lang="zh-TW" altLang="en-US" dirty="0" smtClean="0">
                <a:solidFill>
                  <a:schemeClr val="tx1"/>
                </a:solidFill>
                <a:latin typeface="標楷體" pitchFamily="65" charset="-120"/>
                <a:ea typeface="標楷體" pitchFamily="65" charset="-120"/>
              </a:rPr>
              <a:t>年第</a:t>
            </a:r>
            <a:r>
              <a:rPr lang="en-US" altLang="zh-TW" dirty="0" smtClean="0">
                <a:solidFill>
                  <a:schemeClr val="tx1"/>
                </a:solidFill>
                <a:latin typeface="標楷體" pitchFamily="65" charset="-120"/>
                <a:ea typeface="標楷體" pitchFamily="65" charset="-120"/>
              </a:rPr>
              <a:t>2</a:t>
            </a:r>
            <a:r>
              <a:rPr lang="zh-TW" altLang="en-US" dirty="0" smtClean="0">
                <a:solidFill>
                  <a:schemeClr val="tx1"/>
                </a:solidFill>
                <a:latin typeface="標楷體" pitchFamily="65" charset="-120"/>
                <a:ea typeface="標楷體" pitchFamily="65" charset="-120"/>
              </a:rPr>
              <a:t>季完工啟用重大建設</a:t>
            </a:r>
            <a:endParaRPr lang="en-US" altLang="zh-TW" dirty="0">
              <a:solidFill>
                <a:schemeClr val="tx1"/>
              </a:solidFill>
              <a:latin typeface="標楷體" pitchFamily="65" charset="-120"/>
              <a:ea typeface="標楷體" pitchFamily="65" charset="-120"/>
            </a:endParaRPr>
          </a:p>
        </p:txBody>
      </p:sp>
      <p:graphicFrame>
        <p:nvGraphicFramePr>
          <p:cNvPr id="10" name="資料庫圖表 9"/>
          <p:cNvGraphicFramePr/>
          <p:nvPr/>
        </p:nvGraphicFramePr>
        <p:xfrm>
          <a:off x="467544" y="2564904"/>
          <a:ext cx="8316924" cy="41764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內容版面配置區 2"/>
          <p:cNvSpPr txBox="1">
            <a:spLocks/>
          </p:cNvSpPr>
          <p:nvPr/>
        </p:nvSpPr>
        <p:spPr bwMode="auto">
          <a:xfrm>
            <a:off x="575556" y="1520788"/>
            <a:ext cx="3492388" cy="87281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kumimoji="0" lang="en-US" altLang="zh-TW" dirty="0" smtClean="0">
                <a:solidFill>
                  <a:srgbClr val="1B5DA5"/>
                </a:solidFill>
                <a:latin typeface="標楷體" pitchFamily="65" charset="-120"/>
                <a:ea typeface="標楷體" pitchFamily="65" charset="-120"/>
              </a:rPr>
              <a:t>106</a:t>
            </a:r>
            <a:r>
              <a:rPr kumimoji="0" lang="zh-TW" altLang="zh-TW" dirty="0" smtClean="0">
                <a:solidFill>
                  <a:srgbClr val="1B5DA5"/>
                </a:solidFill>
                <a:latin typeface="標楷體" pitchFamily="65" charset="-120"/>
                <a:ea typeface="標楷體" pitchFamily="65" charset="-120"/>
              </a:rPr>
              <a:t>年需取得相關證照之</a:t>
            </a:r>
            <a:r>
              <a:rPr kumimoji="0" lang="zh-TW" altLang="en-US" dirty="0" smtClean="0">
                <a:solidFill>
                  <a:srgbClr val="1B5DA5"/>
                </a:solidFill>
                <a:latin typeface="標楷體" pitchFamily="65" charset="-120"/>
                <a:ea typeface="標楷體" pitchFamily="65" charset="-120"/>
              </a:rPr>
              <a:t>新興計畫</a:t>
            </a:r>
            <a:r>
              <a:rPr kumimoji="0" lang="zh-TW" altLang="zh-TW" dirty="0" smtClean="0">
                <a:solidFill>
                  <a:srgbClr val="1B5DA5"/>
                </a:solidFill>
                <a:latin typeface="標楷體" pitchFamily="65" charset="-120"/>
                <a:ea typeface="標楷體" pitchFamily="65" charset="-120"/>
              </a:rPr>
              <a:t>計有</a:t>
            </a:r>
            <a:r>
              <a:rPr kumimoji="0" lang="en-US" altLang="zh-TW" dirty="0" smtClean="0">
                <a:solidFill>
                  <a:srgbClr val="1B5DA5"/>
                </a:solidFill>
                <a:latin typeface="標楷體" pitchFamily="65" charset="-120"/>
                <a:ea typeface="標楷體" pitchFamily="65" charset="-120"/>
              </a:rPr>
              <a:t>13</a:t>
            </a:r>
            <a:r>
              <a:rPr kumimoji="0" lang="zh-TW" altLang="zh-TW" dirty="0" smtClean="0">
                <a:solidFill>
                  <a:srgbClr val="1B5DA5"/>
                </a:solidFill>
                <a:latin typeface="標楷體" pitchFamily="65" charset="-120"/>
                <a:ea typeface="標楷體" pitchFamily="65" charset="-120"/>
              </a:rPr>
              <a:t>項</a:t>
            </a:r>
            <a:r>
              <a:rPr kumimoji="0" lang="zh-TW" altLang="en-US" dirty="0" smtClean="0">
                <a:solidFill>
                  <a:srgbClr val="1B5DA5"/>
                </a:solidFill>
                <a:latin typeface="標楷體" pitchFamily="65" charset="-120"/>
                <a:ea typeface="標楷體" pitchFamily="65" charset="-120"/>
              </a:rPr>
              <a:t>，</a:t>
            </a:r>
            <a:r>
              <a:rPr kumimoji="0" lang="zh-TW" altLang="zh-TW" dirty="0" smtClean="0">
                <a:solidFill>
                  <a:srgbClr val="1B5DA5"/>
                </a:solidFill>
                <a:latin typeface="標楷體" pitchFamily="65" charset="-120"/>
                <a:ea typeface="標楷體" pitchFamily="65" charset="-120"/>
              </a:rPr>
              <a:t>需取得之證照項目計有</a:t>
            </a:r>
            <a:r>
              <a:rPr kumimoji="0" lang="en-US" altLang="zh-TW" dirty="0" smtClean="0">
                <a:solidFill>
                  <a:srgbClr val="1B5DA5"/>
                </a:solidFill>
                <a:latin typeface="標楷體" pitchFamily="65" charset="-120"/>
                <a:ea typeface="標楷體" pitchFamily="65" charset="-120"/>
              </a:rPr>
              <a:t>8</a:t>
            </a:r>
            <a:r>
              <a:rPr kumimoji="0" lang="zh-TW" altLang="zh-TW" dirty="0" smtClean="0">
                <a:solidFill>
                  <a:srgbClr val="1B5DA5"/>
                </a:solidFill>
                <a:latin typeface="標楷體" pitchFamily="65" charset="-120"/>
                <a:ea typeface="標楷體" pitchFamily="65" charset="-120"/>
              </a:rPr>
              <a:t>大類</a:t>
            </a:r>
            <a:r>
              <a:rPr kumimoji="0" lang="en-US" altLang="zh-TW" dirty="0" smtClean="0">
                <a:solidFill>
                  <a:srgbClr val="1B5DA5"/>
                </a:solidFill>
                <a:latin typeface="標楷體" pitchFamily="65" charset="-120"/>
                <a:ea typeface="標楷體" pitchFamily="65" charset="-120"/>
              </a:rPr>
              <a:t>23</a:t>
            </a:r>
            <a:r>
              <a:rPr kumimoji="0" lang="zh-TW" altLang="en-US" dirty="0" smtClean="0">
                <a:solidFill>
                  <a:srgbClr val="1B5DA5"/>
                </a:solidFill>
                <a:latin typeface="標楷體" pitchFamily="65" charset="-120"/>
                <a:ea typeface="標楷體" pitchFamily="65" charset="-120"/>
              </a:rPr>
              <a:t>件</a:t>
            </a:r>
            <a:r>
              <a:rPr kumimoji="0" lang="en-US" altLang="zh-TW" dirty="0" smtClean="0">
                <a:solidFill>
                  <a:srgbClr val="1B5DA5"/>
                </a:solidFill>
                <a:latin typeface="標楷體" pitchFamily="65" charset="-120"/>
                <a:ea typeface="標楷體" pitchFamily="65" charset="-120"/>
              </a:rPr>
              <a:t>(</a:t>
            </a:r>
            <a:r>
              <a:rPr kumimoji="0" lang="zh-TW" altLang="en-US" dirty="0" smtClean="0">
                <a:solidFill>
                  <a:srgbClr val="1B5DA5"/>
                </a:solidFill>
                <a:latin typeface="標楷體" pitchFamily="65" charset="-120"/>
                <a:ea typeface="標楷體" pitchFamily="65" charset="-120"/>
              </a:rPr>
              <a:t>如右表</a:t>
            </a:r>
            <a:r>
              <a:rPr kumimoji="0" lang="en-US" altLang="zh-TW" dirty="0" smtClean="0">
                <a:solidFill>
                  <a:srgbClr val="1B5DA5"/>
                </a:solidFill>
                <a:latin typeface="標楷體" pitchFamily="65" charset="-120"/>
                <a:ea typeface="標楷體" pitchFamily="65" charset="-120"/>
              </a:rPr>
              <a:t>)</a:t>
            </a:r>
            <a:r>
              <a:rPr kumimoji="0" lang="zh-TW" altLang="en-US" dirty="0" smtClean="0">
                <a:solidFill>
                  <a:srgbClr val="1B5DA5"/>
                </a:solidFill>
                <a:latin typeface="標楷體" pitchFamily="65" charset="-120"/>
                <a:ea typeface="標楷體" pitchFamily="65" charset="-120"/>
              </a:rPr>
              <a:t>。</a:t>
            </a:r>
            <a:endParaRPr kumimoji="0" lang="en-US" altLang="zh-TW" dirty="0" smtClean="0">
              <a:solidFill>
                <a:srgbClr val="1B5DA5"/>
              </a:solidFill>
              <a:latin typeface="標楷體" pitchFamily="65" charset="-120"/>
              <a:ea typeface="標楷體" pitchFamily="65" charset="-120"/>
            </a:endParaRPr>
          </a:p>
          <a:p>
            <a:pPr marL="342900" marR="0" lvl="0" indent="-342900" algn="l" defTabSz="914400" rtl="0" eaLnBrk="0" fontAlgn="base" latinLnBrk="0" hangingPunct="0">
              <a:lnSpc>
                <a:spcPct val="100000"/>
              </a:lnSpc>
              <a:spcBef>
                <a:spcPct val="20000"/>
              </a:spcBef>
              <a:spcAft>
                <a:spcPct val="0"/>
              </a:spcAft>
              <a:buClrTx/>
              <a:buSzTx/>
              <a:buFont typeface="Arial" charset="0"/>
              <a:buChar char="•"/>
              <a:tabLst/>
              <a:defRPr/>
            </a:pPr>
            <a:endParaRPr kumimoji="0" lang="zh-TW" altLang="en-US" b="1" i="0" u="none" strike="noStrike" kern="1200" cap="none" spc="0" normalizeH="0" baseline="0" noProof="0" dirty="0">
              <a:ln>
                <a:noFill/>
              </a:ln>
              <a:solidFill>
                <a:srgbClr val="1B5DA5"/>
              </a:solidFill>
              <a:effectLst/>
              <a:uLnTx/>
              <a:uFillTx/>
              <a:latin typeface="標楷體" pitchFamily="65" charset="-120"/>
              <a:ea typeface="標楷體" pitchFamily="65" charset="-120"/>
              <a:cs typeface="+mn-cs"/>
            </a:endParaRPr>
          </a:p>
        </p:txBody>
      </p:sp>
      <p:sp>
        <p:nvSpPr>
          <p:cNvPr id="2" name="標題 1"/>
          <p:cNvSpPr>
            <a:spLocks noGrp="1"/>
          </p:cNvSpPr>
          <p:nvPr>
            <p:ph type="title"/>
          </p:nvPr>
        </p:nvSpPr>
        <p:spPr/>
        <p:txBody>
          <a:bodyPr/>
          <a:lstStyle/>
          <a:p>
            <a:pPr lvl="0"/>
            <a:r>
              <a:rPr lang="zh-TW" altLang="en-US" dirty="0" smtClean="0">
                <a:solidFill>
                  <a:schemeClr val="tx1"/>
                </a:solidFill>
                <a:cs typeface="Arial" charset="0"/>
              </a:rPr>
              <a:t>參</a:t>
            </a:r>
            <a:r>
              <a:rPr lang="zh-TW" altLang="en-US" dirty="0" smtClean="0">
                <a:solidFill>
                  <a:schemeClr val="tx1"/>
                </a:solidFill>
                <a:cs typeface="DejaVu Sans Mono" pitchFamily="49" charset="0"/>
              </a:rPr>
              <a:t>、</a:t>
            </a:r>
            <a:r>
              <a:rPr lang="zh-TW" altLang="en-US" dirty="0" smtClean="0">
                <a:solidFill>
                  <a:schemeClr val="tx1"/>
                </a:solidFill>
                <a:cs typeface="Arial" charset="0"/>
              </a:rPr>
              <a:t>重大公共建設計畫執行情形</a:t>
            </a:r>
            <a:endParaRPr lang="zh-TW" altLang="en-US" dirty="0"/>
          </a:p>
        </p:txBody>
      </p:sp>
      <p:sp>
        <p:nvSpPr>
          <p:cNvPr id="4" name="投影片編號版面配置區 3"/>
          <p:cNvSpPr>
            <a:spLocks noGrp="1"/>
          </p:cNvSpPr>
          <p:nvPr>
            <p:ph type="sldNum" sz="quarter" idx="12"/>
          </p:nvPr>
        </p:nvSpPr>
        <p:spPr/>
        <p:txBody>
          <a:bodyPr/>
          <a:lstStyle/>
          <a:p>
            <a:pPr>
              <a:defRPr/>
            </a:pPr>
            <a:fld id="{8E0BB74B-E007-48D6-A279-7A46717A32D2}" type="slidenum">
              <a:rPr lang="zh-TW" altLang="en-US" smtClean="0"/>
              <a:pPr>
                <a:defRPr/>
              </a:pPr>
              <a:t>13</a:t>
            </a:fld>
            <a:endParaRPr lang="zh-TW" altLang="en-US"/>
          </a:p>
        </p:txBody>
      </p:sp>
      <p:graphicFrame>
        <p:nvGraphicFramePr>
          <p:cNvPr id="7" name="表格 6"/>
          <p:cNvGraphicFramePr>
            <a:graphicFrameLocks noGrp="1"/>
          </p:cNvGraphicFramePr>
          <p:nvPr/>
        </p:nvGraphicFramePr>
        <p:xfrm>
          <a:off x="4247964" y="1556792"/>
          <a:ext cx="4176464" cy="2628900"/>
        </p:xfrm>
        <a:graphic>
          <a:graphicData uri="http://schemas.openxmlformats.org/drawingml/2006/table">
            <a:tbl>
              <a:tblPr firstRow="1" bandRow="1">
                <a:tableStyleId>{69C7853C-536D-4A76-A0AE-DD22124D55A5}</a:tableStyleId>
              </a:tblPr>
              <a:tblGrid>
                <a:gridCol w="572119"/>
                <a:gridCol w="2488221"/>
                <a:gridCol w="1116124"/>
              </a:tblGrid>
              <a:tr h="204023">
                <a:tc>
                  <a:txBody>
                    <a:bodyPr/>
                    <a:lstStyle/>
                    <a:p>
                      <a:pPr marL="0" marR="0" algn="ctr">
                        <a:lnSpc>
                          <a:spcPts val="2300"/>
                        </a:lnSpc>
                        <a:spcBef>
                          <a:spcPts val="0"/>
                        </a:spcBef>
                        <a:spcAft>
                          <a:spcPts val="0"/>
                        </a:spcAft>
                      </a:pPr>
                      <a:r>
                        <a:rPr lang="zh-TW" sz="1400" kern="100" dirty="0">
                          <a:solidFill>
                            <a:srgbClr val="000000"/>
                          </a:solidFill>
                          <a:latin typeface="Times New Roman"/>
                          <a:ea typeface="標楷體"/>
                        </a:rPr>
                        <a:t>項次</a:t>
                      </a:r>
                      <a:endParaRPr lang="zh-TW" sz="1400" kern="100" dirty="0">
                        <a:latin typeface="Times New Roman"/>
                        <a:ea typeface="新細明體"/>
                      </a:endParaRPr>
                    </a:p>
                  </a:txBody>
                  <a:tcPr marL="68580" marR="68580" marT="0" marB="0"/>
                </a:tc>
                <a:tc>
                  <a:txBody>
                    <a:bodyPr/>
                    <a:lstStyle/>
                    <a:p>
                      <a:pPr marL="0" marR="0" algn="ctr">
                        <a:lnSpc>
                          <a:spcPts val="2300"/>
                        </a:lnSpc>
                        <a:spcBef>
                          <a:spcPts val="0"/>
                        </a:spcBef>
                        <a:spcAft>
                          <a:spcPts val="0"/>
                        </a:spcAft>
                      </a:pPr>
                      <a:r>
                        <a:rPr lang="zh-TW" sz="1400" kern="100" dirty="0">
                          <a:solidFill>
                            <a:srgbClr val="000000"/>
                          </a:solidFill>
                          <a:latin typeface="Times New Roman"/>
                          <a:ea typeface="標楷體"/>
                        </a:rPr>
                        <a:t>證照項目</a:t>
                      </a:r>
                      <a:endParaRPr lang="zh-TW" sz="1400" kern="100" dirty="0">
                        <a:latin typeface="Times New Roman"/>
                        <a:ea typeface="新細明體"/>
                      </a:endParaRPr>
                    </a:p>
                  </a:txBody>
                  <a:tcPr marL="68580" marR="68580" marT="0" marB="0"/>
                </a:tc>
                <a:tc>
                  <a:txBody>
                    <a:bodyPr/>
                    <a:lstStyle/>
                    <a:p>
                      <a:pPr marL="0" marR="0" algn="just">
                        <a:lnSpc>
                          <a:spcPts val="2300"/>
                        </a:lnSpc>
                        <a:spcBef>
                          <a:spcPts val="0"/>
                        </a:spcBef>
                        <a:spcAft>
                          <a:spcPts val="0"/>
                        </a:spcAft>
                      </a:pPr>
                      <a:r>
                        <a:rPr lang="zh-TW" sz="1400" kern="100">
                          <a:solidFill>
                            <a:srgbClr val="000000"/>
                          </a:solidFill>
                          <a:latin typeface="Times New Roman"/>
                          <a:ea typeface="標楷體"/>
                        </a:rPr>
                        <a:t>里程碑數</a:t>
                      </a:r>
                      <a:endParaRPr lang="zh-TW" sz="1400" kern="100">
                        <a:latin typeface="Times New Roman"/>
                        <a:ea typeface="新細明體"/>
                      </a:endParaRPr>
                    </a:p>
                  </a:txBody>
                  <a:tcPr marL="68580" marR="68580" marT="0" marB="0"/>
                </a:tc>
              </a:tr>
              <a:tr h="204023">
                <a:tc>
                  <a:txBody>
                    <a:bodyPr/>
                    <a:lstStyle/>
                    <a:p>
                      <a:pPr marL="0" marR="0" algn="ctr">
                        <a:lnSpc>
                          <a:spcPts val="2300"/>
                        </a:lnSpc>
                        <a:spcBef>
                          <a:spcPts val="0"/>
                        </a:spcBef>
                        <a:spcAft>
                          <a:spcPts val="0"/>
                        </a:spcAft>
                      </a:pPr>
                      <a:r>
                        <a:rPr lang="en-US" sz="1400" kern="100">
                          <a:solidFill>
                            <a:srgbClr val="000000"/>
                          </a:solidFill>
                          <a:latin typeface="標楷體"/>
                          <a:ea typeface="新細明體"/>
                        </a:rPr>
                        <a:t>1</a:t>
                      </a:r>
                      <a:endParaRPr lang="zh-TW" sz="1400" kern="100">
                        <a:latin typeface="Times New Roman"/>
                        <a:ea typeface="新細明體"/>
                      </a:endParaRPr>
                    </a:p>
                  </a:txBody>
                  <a:tcPr marL="68580" marR="68580" marT="0" marB="0" anchor="ctr"/>
                </a:tc>
                <a:tc>
                  <a:txBody>
                    <a:bodyPr/>
                    <a:lstStyle/>
                    <a:p>
                      <a:pPr marL="0" marR="0" algn="just">
                        <a:lnSpc>
                          <a:spcPts val="2300"/>
                        </a:lnSpc>
                        <a:spcBef>
                          <a:spcPts val="0"/>
                        </a:spcBef>
                        <a:spcAft>
                          <a:spcPts val="0"/>
                        </a:spcAft>
                      </a:pPr>
                      <a:r>
                        <a:rPr lang="zh-TW" sz="1400" kern="100" dirty="0">
                          <a:solidFill>
                            <a:srgbClr val="000000"/>
                          </a:solidFill>
                          <a:latin typeface="Times New Roman"/>
                          <a:ea typeface="標楷體"/>
                        </a:rPr>
                        <a:t>建築</a:t>
                      </a:r>
                      <a:r>
                        <a:rPr lang="zh-TW" sz="1400" kern="100" dirty="0" smtClean="0">
                          <a:solidFill>
                            <a:srgbClr val="000000"/>
                          </a:solidFill>
                          <a:latin typeface="Times New Roman"/>
                          <a:ea typeface="標楷體"/>
                        </a:rPr>
                        <a:t>許可</a:t>
                      </a:r>
                      <a:endParaRPr lang="zh-TW" sz="1400" kern="100" dirty="0">
                        <a:latin typeface="Times New Roman"/>
                        <a:ea typeface="新細明體"/>
                      </a:endParaRPr>
                    </a:p>
                  </a:txBody>
                  <a:tcPr marL="68580" marR="68580" marT="0" marB="0"/>
                </a:tc>
                <a:tc>
                  <a:txBody>
                    <a:bodyPr/>
                    <a:lstStyle/>
                    <a:p>
                      <a:pPr marL="0" marR="0" algn="ctr">
                        <a:lnSpc>
                          <a:spcPts val="2300"/>
                        </a:lnSpc>
                        <a:spcBef>
                          <a:spcPts val="0"/>
                        </a:spcBef>
                        <a:spcAft>
                          <a:spcPts val="0"/>
                        </a:spcAft>
                      </a:pPr>
                      <a:r>
                        <a:rPr lang="en-US" sz="1400" kern="100">
                          <a:solidFill>
                            <a:srgbClr val="000000"/>
                          </a:solidFill>
                          <a:latin typeface="標楷體"/>
                          <a:ea typeface="新細明體"/>
                        </a:rPr>
                        <a:t>6</a:t>
                      </a:r>
                      <a:endParaRPr lang="zh-TW" sz="1400" kern="100">
                        <a:latin typeface="Times New Roman"/>
                        <a:ea typeface="新細明體"/>
                      </a:endParaRPr>
                    </a:p>
                  </a:txBody>
                  <a:tcPr marL="68580" marR="68580" marT="0" marB="0" anchor="ctr"/>
                </a:tc>
              </a:tr>
              <a:tr h="204023">
                <a:tc>
                  <a:txBody>
                    <a:bodyPr/>
                    <a:lstStyle/>
                    <a:p>
                      <a:pPr marL="0" marR="0" algn="ctr">
                        <a:lnSpc>
                          <a:spcPts val="2300"/>
                        </a:lnSpc>
                        <a:spcBef>
                          <a:spcPts val="0"/>
                        </a:spcBef>
                        <a:spcAft>
                          <a:spcPts val="0"/>
                        </a:spcAft>
                      </a:pPr>
                      <a:r>
                        <a:rPr lang="en-US" sz="1400" kern="100">
                          <a:solidFill>
                            <a:srgbClr val="000000"/>
                          </a:solidFill>
                          <a:latin typeface="標楷體"/>
                          <a:ea typeface="新細明體"/>
                        </a:rPr>
                        <a:t>2</a:t>
                      </a:r>
                      <a:endParaRPr lang="zh-TW" sz="1400" kern="100">
                        <a:latin typeface="Times New Roman"/>
                        <a:ea typeface="新細明體"/>
                      </a:endParaRPr>
                    </a:p>
                  </a:txBody>
                  <a:tcPr marL="68580" marR="68580" marT="0" marB="0" anchor="ctr"/>
                </a:tc>
                <a:tc>
                  <a:txBody>
                    <a:bodyPr/>
                    <a:lstStyle/>
                    <a:p>
                      <a:pPr marL="0" marR="0" algn="just">
                        <a:lnSpc>
                          <a:spcPts val="2300"/>
                        </a:lnSpc>
                        <a:spcBef>
                          <a:spcPts val="0"/>
                        </a:spcBef>
                        <a:spcAft>
                          <a:spcPts val="0"/>
                        </a:spcAft>
                      </a:pPr>
                      <a:r>
                        <a:rPr lang="zh-TW" sz="1400" kern="100" dirty="0">
                          <a:solidFill>
                            <a:srgbClr val="000000"/>
                          </a:solidFill>
                          <a:latin typeface="Times New Roman"/>
                          <a:ea typeface="標楷體"/>
                        </a:rPr>
                        <a:t>環境影響評估</a:t>
                      </a:r>
                      <a:endParaRPr lang="zh-TW" sz="1400" kern="100" dirty="0">
                        <a:latin typeface="Times New Roman"/>
                        <a:ea typeface="新細明體"/>
                      </a:endParaRPr>
                    </a:p>
                  </a:txBody>
                  <a:tcPr marL="68580" marR="68580" marT="0" marB="0"/>
                </a:tc>
                <a:tc>
                  <a:txBody>
                    <a:bodyPr/>
                    <a:lstStyle/>
                    <a:p>
                      <a:pPr marL="0" marR="0" algn="ctr">
                        <a:lnSpc>
                          <a:spcPts val="2300"/>
                        </a:lnSpc>
                        <a:spcBef>
                          <a:spcPts val="0"/>
                        </a:spcBef>
                        <a:spcAft>
                          <a:spcPts val="0"/>
                        </a:spcAft>
                      </a:pPr>
                      <a:r>
                        <a:rPr lang="en-US" sz="1400" kern="100">
                          <a:solidFill>
                            <a:srgbClr val="000000"/>
                          </a:solidFill>
                          <a:latin typeface="標楷體"/>
                          <a:ea typeface="新細明體"/>
                        </a:rPr>
                        <a:t>4</a:t>
                      </a:r>
                      <a:endParaRPr lang="zh-TW" sz="1400" kern="100">
                        <a:latin typeface="Times New Roman"/>
                        <a:ea typeface="新細明體"/>
                      </a:endParaRPr>
                    </a:p>
                  </a:txBody>
                  <a:tcPr marL="68580" marR="68580" marT="0" marB="0" anchor="ctr"/>
                </a:tc>
              </a:tr>
              <a:tr h="204023">
                <a:tc>
                  <a:txBody>
                    <a:bodyPr/>
                    <a:lstStyle/>
                    <a:p>
                      <a:pPr marL="0" marR="0" algn="ctr">
                        <a:lnSpc>
                          <a:spcPts val="2300"/>
                        </a:lnSpc>
                        <a:spcBef>
                          <a:spcPts val="0"/>
                        </a:spcBef>
                        <a:spcAft>
                          <a:spcPts val="0"/>
                        </a:spcAft>
                      </a:pPr>
                      <a:r>
                        <a:rPr lang="en-US" sz="1400" kern="100">
                          <a:solidFill>
                            <a:srgbClr val="000000"/>
                          </a:solidFill>
                          <a:latin typeface="標楷體"/>
                          <a:ea typeface="新細明體"/>
                        </a:rPr>
                        <a:t>3</a:t>
                      </a:r>
                      <a:endParaRPr lang="zh-TW" sz="1400" kern="100">
                        <a:latin typeface="Times New Roman"/>
                        <a:ea typeface="新細明體"/>
                      </a:endParaRPr>
                    </a:p>
                  </a:txBody>
                  <a:tcPr marL="68580" marR="68580" marT="0" marB="0" anchor="ctr"/>
                </a:tc>
                <a:tc>
                  <a:txBody>
                    <a:bodyPr/>
                    <a:lstStyle/>
                    <a:p>
                      <a:pPr marL="0" marR="0" algn="just">
                        <a:lnSpc>
                          <a:spcPts val="2300"/>
                        </a:lnSpc>
                        <a:spcBef>
                          <a:spcPts val="0"/>
                        </a:spcBef>
                        <a:spcAft>
                          <a:spcPts val="0"/>
                        </a:spcAft>
                      </a:pPr>
                      <a:r>
                        <a:rPr lang="zh-TW" sz="1400" kern="100">
                          <a:solidFill>
                            <a:srgbClr val="000000"/>
                          </a:solidFill>
                          <a:latin typeface="Times New Roman"/>
                          <a:ea typeface="標楷體"/>
                        </a:rPr>
                        <a:t>非都市土地使用變更編定</a:t>
                      </a:r>
                      <a:endParaRPr lang="zh-TW" sz="1400" kern="100">
                        <a:latin typeface="Times New Roman"/>
                        <a:ea typeface="新細明體"/>
                      </a:endParaRPr>
                    </a:p>
                  </a:txBody>
                  <a:tcPr marL="68580" marR="68580" marT="0" marB="0"/>
                </a:tc>
                <a:tc>
                  <a:txBody>
                    <a:bodyPr/>
                    <a:lstStyle/>
                    <a:p>
                      <a:pPr marL="0" marR="0" algn="ctr">
                        <a:lnSpc>
                          <a:spcPts val="2300"/>
                        </a:lnSpc>
                        <a:spcBef>
                          <a:spcPts val="0"/>
                        </a:spcBef>
                        <a:spcAft>
                          <a:spcPts val="0"/>
                        </a:spcAft>
                      </a:pPr>
                      <a:r>
                        <a:rPr lang="en-US" sz="1400" kern="100">
                          <a:solidFill>
                            <a:srgbClr val="000000"/>
                          </a:solidFill>
                          <a:latin typeface="標楷體"/>
                          <a:ea typeface="新細明體"/>
                        </a:rPr>
                        <a:t>3</a:t>
                      </a:r>
                      <a:endParaRPr lang="zh-TW" sz="1400" kern="100">
                        <a:latin typeface="Times New Roman"/>
                        <a:ea typeface="新細明體"/>
                      </a:endParaRPr>
                    </a:p>
                  </a:txBody>
                  <a:tcPr marL="68580" marR="68580" marT="0" marB="0" anchor="ctr"/>
                </a:tc>
              </a:tr>
              <a:tr h="204023">
                <a:tc>
                  <a:txBody>
                    <a:bodyPr/>
                    <a:lstStyle/>
                    <a:p>
                      <a:pPr marL="0" marR="0" algn="ctr">
                        <a:lnSpc>
                          <a:spcPts val="2300"/>
                        </a:lnSpc>
                        <a:spcBef>
                          <a:spcPts val="0"/>
                        </a:spcBef>
                        <a:spcAft>
                          <a:spcPts val="0"/>
                        </a:spcAft>
                      </a:pPr>
                      <a:r>
                        <a:rPr lang="en-US" sz="1400" kern="100">
                          <a:solidFill>
                            <a:srgbClr val="000000"/>
                          </a:solidFill>
                          <a:latin typeface="標楷體"/>
                          <a:ea typeface="新細明體"/>
                        </a:rPr>
                        <a:t>4</a:t>
                      </a:r>
                      <a:endParaRPr lang="zh-TW" sz="1400" kern="100">
                        <a:latin typeface="Times New Roman"/>
                        <a:ea typeface="新細明體"/>
                      </a:endParaRPr>
                    </a:p>
                  </a:txBody>
                  <a:tcPr marL="68580" marR="68580" marT="0" marB="0" anchor="ctr"/>
                </a:tc>
                <a:tc>
                  <a:txBody>
                    <a:bodyPr/>
                    <a:lstStyle/>
                    <a:p>
                      <a:pPr marL="0" marR="0" algn="just">
                        <a:lnSpc>
                          <a:spcPts val="2300"/>
                        </a:lnSpc>
                        <a:spcBef>
                          <a:spcPts val="0"/>
                        </a:spcBef>
                        <a:spcAft>
                          <a:spcPts val="0"/>
                        </a:spcAft>
                      </a:pPr>
                      <a:r>
                        <a:rPr lang="zh-TW" sz="1400" kern="100" dirty="0">
                          <a:solidFill>
                            <a:srgbClr val="000000"/>
                          </a:solidFill>
                          <a:latin typeface="Times New Roman"/>
                          <a:ea typeface="標楷體"/>
                        </a:rPr>
                        <a:t>都市設計審議</a:t>
                      </a:r>
                      <a:endParaRPr lang="zh-TW" sz="1400" kern="100" dirty="0">
                        <a:latin typeface="Times New Roman"/>
                        <a:ea typeface="新細明體"/>
                      </a:endParaRPr>
                    </a:p>
                  </a:txBody>
                  <a:tcPr marL="68580" marR="68580" marT="0" marB="0"/>
                </a:tc>
                <a:tc>
                  <a:txBody>
                    <a:bodyPr/>
                    <a:lstStyle/>
                    <a:p>
                      <a:pPr marL="0" marR="0" algn="ctr">
                        <a:lnSpc>
                          <a:spcPts val="2300"/>
                        </a:lnSpc>
                        <a:spcBef>
                          <a:spcPts val="0"/>
                        </a:spcBef>
                        <a:spcAft>
                          <a:spcPts val="0"/>
                        </a:spcAft>
                      </a:pPr>
                      <a:r>
                        <a:rPr lang="en-US" sz="1400" kern="100">
                          <a:solidFill>
                            <a:srgbClr val="000000"/>
                          </a:solidFill>
                          <a:latin typeface="標楷體"/>
                          <a:ea typeface="新細明體"/>
                        </a:rPr>
                        <a:t>3</a:t>
                      </a:r>
                      <a:endParaRPr lang="zh-TW" sz="1400" kern="100">
                        <a:latin typeface="Times New Roman"/>
                        <a:ea typeface="新細明體"/>
                      </a:endParaRPr>
                    </a:p>
                  </a:txBody>
                  <a:tcPr marL="68580" marR="68580" marT="0" marB="0" anchor="ctr"/>
                </a:tc>
              </a:tr>
              <a:tr h="204023">
                <a:tc>
                  <a:txBody>
                    <a:bodyPr/>
                    <a:lstStyle/>
                    <a:p>
                      <a:pPr marL="0" marR="0" algn="ctr">
                        <a:lnSpc>
                          <a:spcPts val="2300"/>
                        </a:lnSpc>
                        <a:spcBef>
                          <a:spcPts val="0"/>
                        </a:spcBef>
                        <a:spcAft>
                          <a:spcPts val="0"/>
                        </a:spcAft>
                      </a:pPr>
                      <a:r>
                        <a:rPr lang="en-US" sz="1400" kern="100">
                          <a:solidFill>
                            <a:srgbClr val="000000"/>
                          </a:solidFill>
                          <a:latin typeface="標楷體"/>
                          <a:ea typeface="新細明體"/>
                        </a:rPr>
                        <a:t>5</a:t>
                      </a:r>
                      <a:endParaRPr lang="zh-TW" sz="1400" kern="100">
                        <a:latin typeface="Times New Roman"/>
                        <a:ea typeface="新細明體"/>
                      </a:endParaRPr>
                    </a:p>
                  </a:txBody>
                  <a:tcPr marL="68580" marR="68580" marT="0" marB="0" anchor="ctr"/>
                </a:tc>
                <a:tc>
                  <a:txBody>
                    <a:bodyPr/>
                    <a:lstStyle/>
                    <a:p>
                      <a:pPr marL="0" marR="0" algn="just">
                        <a:lnSpc>
                          <a:spcPts val="2300"/>
                        </a:lnSpc>
                        <a:spcBef>
                          <a:spcPts val="0"/>
                        </a:spcBef>
                        <a:spcAft>
                          <a:spcPts val="0"/>
                        </a:spcAft>
                      </a:pPr>
                      <a:r>
                        <a:rPr lang="zh-TW" sz="1400" kern="100" dirty="0">
                          <a:solidFill>
                            <a:srgbClr val="000000"/>
                          </a:solidFill>
                          <a:latin typeface="Times New Roman"/>
                          <a:ea typeface="標楷體"/>
                        </a:rPr>
                        <a:t>用地取得</a:t>
                      </a:r>
                      <a:r>
                        <a:rPr lang="en-US" sz="1400" kern="100" dirty="0">
                          <a:solidFill>
                            <a:srgbClr val="000000"/>
                          </a:solidFill>
                          <a:latin typeface="Times New Roman"/>
                          <a:ea typeface="標楷體"/>
                        </a:rPr>
                        <a:t>(</a:t>
                      </a:r>
                      <a:r>
                        <a:rPr lang="zh-TW" sz="1400" kern="100" dirty="0">
                          <a:solidFill>
                            <a:srgbClr val="000000"/>
                          </a:solidFill>
                          <a:latin typeface="Times New Roman"/>
                          <a:ea typeface="標楷體"/>
                        </a:rPr>
                        <a:t>含地上物處理</a:t>
                      </a:r>
                      <a:r>
                        <a:rPr lang="en-US" sz="1400" kern="100" dirty="0">
                          <a:solidFill>
                            <a:srgbClr val="000000"/>
                          </a:solidFill>
                          <a:latin typeface="Times New Roman"/>
                          <a:ea typeface="標楷體"/>
                        </a:rPr>
                        <a:t>) </a:t>
                      </a:r>
                      <a:endParaRPr lang="zh-TW" sz="1400" kern="100" dirty="0">
                        <a:latin typeface="Times New Roman"/>
                        <a:ea typeface="新細明體"/>
                      </a:endParaRPr>
                    </a:p>
                  </a:txBody>
                  <a:tcPr marL="68580" marR="68580" marT="0" marB="0"/>
                </a:tc>
                <a:tc>
                  <a:txBody>
                    <a:bodyPr/>
                    <a:lstStyle/>
                    <a:p>
                      <a:pPr marL="0" marR="0" algn="ctr">
                        <a:lnSpc>
                          <a:spcPts val="2300"/>
                        </a:lnSpc>
                        <a:spcBef>
                          <a:spcPts val="0"/>
                        </a:spcBef>
                        <a:spcAft>
                          <a:spcPts val="0"/>
                        </a:spcAft>
                      </a:pPr>
                      <a:r>
                        <a:rPr lang="en-US" sz="1400" kern="100">
                          <a:solidFill>
                            <a:srgbClr val="000000"/>
                          </a:solidFill>
                          <a:latin typeface="標楷體"/>
                          <a:ea typeface="新細明體"/>
                        </a:rPr>
                        <a:t>3</a:t>
                      </a:r>
                      <a:endParaRPr lang="zh-TW" sz="1400" kern="100">
                        <a:latin typeface="Times New Roman"/>
                        <a:ea typeface="新細明體"/>
                      </a:endParaRPr>
                    </a:p>
                  </a:txBody>
                  <a:tcPr marL="68580" marR="68580" marT="0" marB="0" anchor="ctr"/>
                </a:tc>
              </a:tr>
              <a:tr h="204023">
                <a:tc>
                  <a:txBody>
                    <a:bodyPr/>
                    <a:lstStyle/>
                    <a:p>
                      <a:pPr marL="0" marR="0" algn="ctr">
                        <a:lnSpc>
                          <a:spcPts val="2300"/>
                        </a:lnSpc>
                        <a:spcBef>
                          <a:spcPts val="0"/>
                        </a:spcBef>
                        <a:spcAft>
                          <a:spcPts val="0"/>
                        </a:spcAft>
                      </a:pPr>
                      <a:r>
                        <a:rPr lang="en-US" sz="1400" kern="100">
                          <a:solidFill>
                            <a:srgbClr val="000000"/>
                          </a:solidFill>
                          <a:latin typeface="標楷體"/>
                          <a:ea typeface="新細明體"/>
                        </a:rPr>
                        <a:t>6</a:t>
                      </a:r>
                      <a:endParaRPr lang="zh-TW" sz="1400" kern="100">
                        <a:latin typeface="Times New Roman"/>
                        <a:ea typeface="新細明體"/>
                      </a:endParaRPr>
                    </a:p>
                  </a:txBody>
                  <a:tcPr marL="68580" marR="68580" marT="0" marB="0" anchor="ctr"/>
                </a:tc>
                <a:tc>
                  <a:txBody>
                    <a:bodyPr/>
                    <a:lstStyle/>
                    <a:p>
                      <a:pPr marL="0" marR="0" algn="just">
                        <a:lnSpc>
                          <a:spcPts val="2300"/>
                        </a:lnSpc>
                        <a:spcBef>
                          <a:spcPts val="0"/>
                        </a:spcBef>
                        <a:spcAft>
                          <a:spcPts val="0"/>
                        </a:spcAft>
                      </a:pPr>
                      <a:r>
                        <a:rPr lang="zh-TW" sz="1400" kern="100" dirty="0" smtClean="0">
                          <a:solidFill>
                            <a:srgbClr val="000000"/>
                          </a:solidFill>
                          <a:latin typeface="Times New Roman"/>
                          <a:ea typeface="標楷體"/>
                        </a:rPr>
                        <a:t>綠建築</a:t>
                      </a:r>
                      <a:endParaRPr lang="zh-TW" sz="1400" kern="100" dirty="0">
                        <a:latin typeface="Times New Roman"/>
                        <a:ea typeface="新細明體"/>
                      </a:endParaRPr>
                    </a:p>
                  </a:txBody>
                  <a:tcPr marL="68580" marR="68580" marT="0" marB="0"/>
                </a:tc>
                <a:tc>
                  <a:txBody>
                    <a:bodyPr/>
                    <a:lstStyle/>
                    <a:p>
                      <a:pPr marL="0" marR="0" algn="ctr">
                        <a:lnSpc>
                          <a:spcPts val="2300"/>
                        </a:lnSpc>
                        <a:spcBef>
                          <a:spcPts val="0"/>
                        </a:spcBef>
                        <a:spcAft>
                          <a:spcPts val="0"/>
                        </a:spcAft>
                      </a:pPr>
                      <a:r>
                        <a:rPr lang="en-US" sz="1400" kern="100">
                          <a:solidFill>
                            <a:srgbClr val="000000"/>
                          </a:solidFill>
                          <a:latin typeface="標楷體"/>
                          <a:ea typeface="新細明體"/>
                        </a:rPr>
                        <a:t>2</a:t>
                      </a:r>
                      <a:endParaRPr lang="zh-TW" sz="1400" kern="100">
                        <a:latin typeface="Times New Roman"/>
                        <a:ea typeface="新細明體"/>
                      </a:endParaRPr>
                    </a:p>
                  </a:txBody>
                  <a:tcPr marL="68580" marR="68580" marT="0" marB="0" anchor="ctr"/>
                </a:tc>
              </a:tr>
              <a:tr h="204023">
                <a:tc>
                  <a:txBody>
                    <a:bodyPr/>
                    <a:lstStyle/>
                    <a:p>
                      <a:pPr marL="0" marR="0" algn="ctr">
                        <a:lnSpc>
                          <a:spcPts val="2300"/>
                        </a:lnSpc>
                        <a:spcBef>
                          <a:spcPts val="0"/>
                        </a:spcBef>
                        <a:spcAft>
                          <a:spcPts val="0"/>
                        </a:spcAft>
                      </a:pPr>
                      <a:r>
                        <a:rPr lang="en-US" sz="1400" kern="100">
                          <a:solidFill>
                            <a:srgbClr val="000000"/>
                          </a:solidFill>
                          <a:latin typeface="標楷體"/>
                          <a:ea typeface="新細明體"/>
                        </a:rPr>
                        <a:t>7</a:t>
                      </a:r>
                      <a:endParaRPr lang="zh-TW" sz="1400" kern="100">
                        <a:latin typeface="Times New Roman"/>
                        <a:ea typeface="新細明體"/>
                      </a:endParaRPr>
                    </a:p>
                  </a:txBody>
                  <a:tcPr marL="68580" marR="68580" marT="0" marB="0" anchor="ctr"/>
                </a:tc>
                <a:tc>
                  <a:txBody>
                    <a:bodyPr/>
                    <a:lstStyle/>
                    <a:p>
                      <a:pPr marL="0" marR="0" algn="just">
                        <a:lnSpc>
                          <a:spcPts val="2300"/>
                        </a:lnSpc>
                        <a:spcBef>
                          <a:spcPts val="0"/>
                        </a:spcBef>
                        <a:spcAft>
                          <a:spcPts val="0"/>
                        </a:spcAft>
                      </a:pPr>
                      <a:r>
                        <a:rPr lang="zh-TW" sz="1400" kern="100">
                          <a:solidFill>
                            <a:srgbClr val="000000"/>
                          </a:solidFill>
                          <a:latin typeface="Times New Roman"/>
                          <a:ea typeface="標楷體"/>
                        </a:rPr>
                        <a:t>都市計畫擬定或土地使用變更</a:t>
                      </a:r>
                      <a:endParaRPr lang="zh-TW" sz="1400" kern="100">
                        <a:latin typeface="Times New Roman"/>
                        <a:ea typeface="新細明體"/>
                      </a:endParaRPr>
                    </a:p>
                  </a:txBody>
                  <a:tcPr marL="68580" marR="68580" marT="0" marB="0"/>
                </a:tc>
                <a:tc>
                  <a:txBody>
                    <a:bodyPr/>
                    <a:lstStyle/>
                    <a:p>
                      <a:pPr marL="0" marR="0" algn="ctr">
                        <a:lnSpc>
                          <a:spcPts val="2300"/>
                        </a:lnSpc>
                        <a:spcBef>
                          <a:spcPts val="0"/>
                        </a:spcBef>
                        <a:spcAft>
                          <a:spcPts val="0"/>
                        </a:spcAft>
                      </a:pPr>
                      <a:r>
                        <a:rPr lang="en-US" sz="1400" kern="100">
                          <a:solidFill>
                            <a:srgbClr val="000000"/>
                          </a:solidFill>
                          <a:latin typeface="標楷體"/>
                          <a:ea typeface="新細明體"/>
                        </a:rPr>
                        <a:t>1</a:t>
                      </a:r>
                      <a:endParaRPr lang="zh-TW" sz="1400" kern="100">
                        <a:latin typeface="Times New Roman"/>
                        <a:ea typeface="新細明體"/>
                      </a:endParaRPr>
                    </a:p>
                  </a:txBody>
                  <a:tcPr marL="68580" marR="68580" marT="0" marB="0" anchor="ctr"/>
                </a:tc>
              </a:tr>
              <a:tr h="204023">
                <a:tc>
                  <a:txBody>
                    <a:bodyPr/>
                    <a:lstStyle/>
                    <a:p>
                      <a:pPr marL="0" marR="0" algn="ctr">
                        <a:lnSpc>
                          <a:spcPts val="2300"/>
                        </a:lnSpc>
                        <a:spcBef>
                          <a:spcPts val="0"/>
                        </a:spcBef>
                        <a:spcAft>
                          <a:spcPts val="0"/>
                        </a:spcAft>
                      </a:pPr>
                      <a:r>
                        <a:rPr lang="en-US" sz="1400" kern="100">
                          <a:solidFill>
                            <a:srgbClr val="000000"/>
                          </a:solidFill>
                          <a:latin typeface="標楷體"/>
                          <a:ea typeface="新細明體"/>
                        </a:rPr>
                        <a:t>8</a:t>
                      </a:r>
                      <a:endParaRPr lang="zh-TW" sz="1400" kern="100">
                        <a:latin typeface="Times New Roman"/>
                        <a:ea typeface="新細明體"/>
                      </a:endParaRPr>
                    </a:p>
                  </a:txBody>
                  <a:tcPr marL="68580" marR="68580" marT="0" marB="0" anchor="ctr"/>
                </a:tc>
                <a:tc>
                  <a:txBody>
                    <a:bodyPr/>
                    <a:lstStyle/>
                    <a:p>
                      <a:pPr marL="0" marR="0" algn="just">
                        <a:lnSpc>
                          <a:spcPts val="2300"/>
                        </a:lnSpc>
                        <a:spcBef>
                          <a:spcPts val="0"/>
                        </a:spcBef>
                        <a:spcAft>
                          <a:spcPts val="0"/>
                        </a:spcAft>
                      </a:pPr>
                      <a:r>
                        <a:rPr lang="zh-TW" sz="1400" kern="100" dirty="0" smtClean="0">
                          <a:solidFill>
                            <a:srgbClr val="000000"/>
                          </a:solidFill>
                          <a:latin typeface="Times New Roman"/>
                          <a:ea typeface="標楷體"/>
                        </a:rPr>
                        <a:t>古蹟</a:t>
                      </a:r>
                      <a:r>
                        <a:rPr lang="zh-TW" altLang="en-US" sz="1400" kern="100" dirty="0" smtClean="0">
                          <a:solidFill>
                            <a:srgbClr val="000000"/>
                          </a:solidFill>
                          <a:latin typeface="Times New Roman"/>
                          <a:ea typeface="標楷體"/>
                        </a:rPr>
                        <a:t>及</a:t>
                      </a:r>
                      <a:r>
                        <a:rPr lang="zh-TW" sz="1400" kern="100" dirty="0" smtClean="0">
                          <a:solidFill>
                            <a:srgbClr val="000000"/>
                          </a:solidFill>
                          <a:latin typeface="Times New Roman"/>
                          <a:ea typeface="標楷體"/>
                        </a:rPr>
                        <a:t>歷史建築</a:t>
                      </a:r>
                      <a:r>
                        <a:rPr lang="zh-TW" altLang="en-US" sz="1400" kern="100" dirty="0" smtClean="0">
                          <a:solidFill>
                            <a:srgbClr val="000000"/>
                          </a:solidFill>
                          <a:latin typeface="Times New Roman"/>
                          <a:ea typeface="標楷體"/>
                        </a:rPr>
                        <a:t>等</a:t>
                      </a:r>
                      <a:endParaRPr lang="zh-TW" sz="1400" kern="100" dirty="0">
                        <a:latin typeface="Times New Roman"/>
                        <a:ea typeface="新細明體"/>
                      </a:endParaRPr>
                    </a:p>
                  </a:txBody>
                  <a:tcPr marL="68580" marR="68580" marT="0" marB="0"/>
                </a:tc>
                <a:tc>
                  <a:txBody>
                    <a:bodyPr/>
                    <a:lstStyle/>
                    <a:p>
                      <a:pPr marL="0" marR="0" algn="ctr">
                        <a:lnSpc>
                          <a:spcPts val="2300"/>
                        </a:lnSpc>
                        <a:spcBef>
                          <a:spcPts val="0"/>
                        </a:spcBef>
                        <a:spcAft>
                          <a:spcPts val="0"/>
                        </a:spcAft>
                      </a:pPr>
                      <a:r>
                        <a:rPr lang="en-US" sz="1400" kern="100" dirty="0">
                          <a:solidFill>
                            <a:srgbClr val="000000"/>
                          </a:solidFill>
                          <a:latin typeface="標楷體"/>
                          <a:ea typeface="新細明體"/>
                        </a:rPr>
                        <a:t>1</a:t>
                      </a:r>
                      <a:endParaRPr lang="zh-TW" sz="1400" kern="100" dirty="0">
                        <a:latin typeface="Times New Roman"/>
                        <a:ea typeface="新細明體"/>
                      </a:endParaRPr>
                    </a:p>
                  </a:txBody>
                  <a:tcPr marL="68580" marR="68580" marT="0" marB="0" anchor="ctr"/>
                </a:tc>
              </a:tr>
            </a:tbl>
          </a:graphicData>
        </a:graphic>
      </p:graphicFrame>
      <p:sp>
        <p:nvSpPr>
          <p:cNvPr id="10" name="圓角矩形 9"/>
          <p:cNvSpPr/>
          <p:nvPr/>
        </p:nvSpPr>
        <p:spPr>
          <a:xfrm>
            <a:off x="287339" y="872716"/>
            <a:ext cx="5688817" cy="539750"/>
          </a:xfrm>
          <a:prstGeom prst="roundRect">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lvl="1" eaLnBrk="0" hangingPunct="0">
              <a:buClr>
                <a:schemeClr val="tx2"/>
              </a:buClr>
              <a:defRPr/>
            </a:pPr>
            <a:r>
              <a:rPr lang="zh-TW" altLang="en-US" dirty="0" smtClean="0">
                <a:solidFill>
                  <a:schemeClr val="tx1"/>
                </a:solidFill>
                <a:latin typeface="標楷體" pitchFamily="65" charset="-120"/>
                <a:ea typeface="標楷體" pitchFamily="65" charset="-120"/>
              </a:rPr>
              <a:t>五、</a:t>
            </a:r>
            <a:r>
              <a:rPr lang="zh-TW" altLang="zh-TW" dirty="0" smtClean="0">
                <a:solidFill>
                  <a:schemeClr val="tx1"/>
                </a:solidFill>
                <a:latin typeface="標楷體" pitchFamily="65" charset="-120"/>
                <a:ea typeface="標楷體" pitchFamily="65" charset="-120"/>
              </a:rPr>
              <a:t>盤點新興計畫證照許可</a:t>
            </a:r>
            <a:endParaRPr lang="en-US" altLang="zh-TW" dirty="0">
              <a:solidFill>
                <a:schemeClr val="tx1"/>
              </a:solidFill>
              <a:latin typeface="標楷體" pitchFamily="65" charset="-120"/>
              <a:ea typeface="標楷體" pitchFamily="65" charset="-120"/>
            </a:endParaRPr>
          </a:p>
        </p:txBody>
      </p:sp>
      <p:graphicFrame>
        <p:nvGraphicFramePr>
          <p:cNvPr id="9" name="表格 8"/>
          <p:cNvGraphicFramePr>
            <a:graphicFrameLocks noGrp="1"/>
          </p:cNvGraphicFramePr>
          <p:nvPr/>
        </p:nvGraphicFramePr>
        <p:xfrm>
          <a:off x="683568" y="4869161"/>
          <a:ext cx="7704855" cy="1728191"/>
        </p:xfrm>
        <a:graphic>
          <a:graphicData uri="http://schemas.openxmlformats.org/drawingml/2006/table">
            <a:tbl>
              <a:tblPr>
                <a:tableStyleId>{08FB837D-C827-4EFA-A057-4D05807E0F7C}</a:tableStyleId>
              </a:tblPr>
              <a:tblGrid>
                <a:gridCol w="948291"/>
                <a:gridCol w="3319014"/>
                <a:gridCol w="1381448"/>
                <a:gridCol w="2056102"/>
              </a:tblGrid>
              <a:tr h="387877">
                <a:tc>
                  <a:txBody>
                    <a:bodyPr/>
                    <a:lstStyle/>
                    <a:p>
                      <a:pPr marL="0" marR="0" algn="ctr">
                        <a:lnSpc>
                          <a:spcPts val="2300"/>
                        </a:lnSpc>
                        <a:spcBef>
                          <a:spcPts val="0"/>
                        </a:spcBef>
                        <a:spcAft>
                          <a:spcPts val="0"/>
                        </a:spcAft>
                      </a:pPr>
                      <a:r>
                        <a:rPr lang="zh-TW" sz="1600" kern="100" dirty="0">
                          <a:latin typeface="標楷體" pitchFamily="65" charset="-120"/>
                          <a:ea typeface="標楷體" pitchFamily="65" charset="-120"/>
                        </a:rPr>
                        <a:t>主管機關</a:t>
                      </a:r>
                    </a:p>
                  </a:txBody>
                  <a:tcPr marL="52476" marR="52476" marT="0" marB="0" anchor="ctr"/>
                </a:tc>
                <a:tc>
                  <a:txBody>
                    <a:bodyPr/>
                    <a:lstStyle/>
                    <a:p>
                      <a:pPr marL="0" marR="0" algn="ctr">
                        <a:lnSpc>
                          <a:spcPts val="2300"/>
                        </a:lnSpc>
                        <a:spcBef>
                          <a:spcPts val="0"/>
                        </a:spcBef>
                        <a:spcAft>
                          <a:spcPts val="0"/>
                        </a:spcAft>
                      </a:pPr>
                      <a:r>
                        <a:rPr lang="zh-TW" sz="1600" kern="100" dirty="0">
                          <a:latin typeface="標楷體" pitchFamily="65" charset="-120"/>
                          <a:ea typeface="標楷體" pitchFamily="65" charset="-120"/>
                        </a:rPr>
                        <a:t>計畫名稱</a:t>
                      </a:r>
                    </a:p>
                  </a:txBody>
                  <a:tcPr marL="52476" marR="52476" marT="0" marB="0" anchor="ctr"/>
                </a:tc>
                <a:tc>
                  <a:txBody>
                    <a:bodyPr/>
                    <a:lstStyle/>
                    <a:p>
                      <a:pPr marL="0" marR="0" algn="ctr">
                        <a:lnSpc>
                          <a:spcPts val="2300"/>
                        </a:lnSpc>
                        <a:spcBef>
                          <a:spcPts val="0"/>
                        </a:spcBef>
                        <a:spcAft>
                          <a:spcPts val="0"/>
                        </a:spcAft>
                      </a:pPr>
                      <a:r>
                        <a:rPr lang="zh-TW" sz="1600" kern="100" dirty="0">
                          <a:latin typeface="標楷體" pitchFamily="65" charset="-120"/>
                          <a:ea typeface="標楷體" pitchFamily="65" charset="-120"/>
                        </a:rPr>
                        <a:t>證照項目</a:t>
                      </a:r>
                    </a:p>
                  </a:txBody>
                  <a:tcPr marL="52476" marR="52476" marT="0" marB="0" anchor="ctr"/>
                </a:tc>
                <a:tc>
                  <a:txBody>
                    <a:bodyPr/>
                    <a:lstStyle/>
                    <a:p>
                      <a:pPr marL="0" marR="0" algn="ctr">
                        <a:lnSpc>
                          <a:spcPts val="2300"/>
                        </a:lnSpc>
                        <a:spcBef>
                          <a:spcPts val="0"/>
                        </a:spcBef>
                        <a:spcAft>
                          <a:spcPts val="0"/>
                        </a:spcAft>
                      </a:pPr>
                      <a:r>
                        <a:rPr lang="zh-TW" sz="1600" kern="100" dirty="0">
                          <a:latin typeface="標楷體" pitchFamily="65" charset="-120"/>
                          <a:ea typeface="標楷體" pitchFamily="65" charset="-120"/>
                        </a:rPr>
                        <a:t>辦理情形</a:t>
                      </a:r>
                    </a:p>
                  </a:txBody>
                  <a:tcPr marL="52476" marR="52476" marT="0" marB="0" anchor="ctr"/>
                </a:tc>
              </a:tr>
              <a:tr h="625756">
                <a:tc>
                  <a:txBody>
                    <a:bodyPr/>
                    <a:lstStyle/>
                    <a:p>
                      <a:pPr marL="0" marR="0" algn="ctr">
                        <a:lnSpc>
                          <a:spcPts val="2300"/>
                        </a:lnSpc>
                        <a:spcBef>
                          <a:spcPts val="0"/>
                        </a:spcBef>
                        <a:spcAft>
                          <a:spcPts val="0"/>
                        </a:spcAft>
                      </a:pPr>
                      <a:r>
                        <a:rPr lang="zh-TW" sz="1600" kern="100" dirty="0">
                          <a:latin typeface="標楷體" pitchFamily="65" charset="-120"/>
                          <a:ea typeface="標楷體" pitchFamily="65" charset="-120"/>
                        </a:rPr>
                        <a:t>經濟部</a:t>
                      </a:r>
                    </a:p>
                  </a:txBody>
                  <a:tcPr marL="52476" marR="52476" marT="0" marB="0" anchor="ctr"/>
                </a:tc>
                <a:tc>
                  <a:txBody>
                    <a:bodyPr/>
                    <a:lstStyle/>
                    <a:p>
                      <a:pPr marL="0" marR="0" algn="just">
                        <a:lnSpc>
                          <a:spcPts val="1700"/>
                        </a:lnSpc>
                        <a:spcBef>
                          <a:spcPts val="0"/>
                        </a:spcBef>
                        <a:spcAft>
                          <a:spcPts val="0"/>
                        </a:spcAft>
                      </a:pPr>
                      <a:r>
                        <a:rPr lang="zh-TW" sz="1600" kern="100">
                          <a:latin typeface="標楷體" pitchFamily="65" charset="-120"/>
                          <a:ea typeface="標楷體" pitchFamily="65" charset="-120"/>
                        </a:rPr>
                        <a:t>臺中發電廠一</a:t>
                      </a:r>
                      <a:r>
                        <a:rPr lang="en-US" sz="1600" kern="100">
                          <a:latin typeface="標楷體" pitchFamily="65" charset="-120"/>
                          <a:ea typeface="標楷體" pitchFamily="65" charset="-120"/>
                        </a:rPr>
                        <a:t>~</a:t>
                      </a:r>
                      <a:r>
                        <a:rPr lang="zh-TW" sz="1600" kern="100">
                          <a:latin typeface="標楷體" pitchFamily="65" charset="-120"/>
                          <a:ea typeface="標楷體" pitchFamily="65" charset="-120"/>
                        </a:rPr>
                        <a:t>十號機供煤系統改善計畫</a:t>
                      </a:r>
                    </a:p>
                  </a:txBody>
                  <a:tcPr marL="52476" marR="52476" marT="0" marB="0" anchor="ctr"/>
                </a:tc>
                <a:tc>
                  <a:txBody>
                    <a:bodyPr/>
                    <a:lstStyle/>
                    <a:p>
                      <a:pPr marL="0" marR="0" algn="ctr">
                        <a:lnSpc>
                          <a:spcPts val="2000"/>
                        </a:lnSpc>
                        <a:spcBef>
                          <a:spcPts val="0"/>
                        </a:spcBef>
                        <a:spcAft>
                          <a:spcPts val="0"/>
                        </a:spcAft>
                      </a:pPr>
                      <a:r>
                        <a:rPr lang="zh-TW" sz="1600" kern="100">
                          <a:latin typeface="標楷體" pitchFamily="65" charset="-120"/>
                          <a:ea typeface="標楷體" pitchFamily="65" charset="-120"/>
                        </a:rPr>
                        <a:t>環境影響評估</a:t>
                      </a:r>
                    </a:p>
                  </a:txBody>
                  <a:tcPr marL="52476" marR="52476" marT="0" marB="0" anchor="ctr"/>
                </a:tc>
                <a:tc>
                  <a:txBody>
                    <a:bodyPr/>
                    <a:lstStyle/>
                    <a:p>
                      <a:pPr marL="0" marR="0" algn="ctr">
                        <a:lnSpc>
                          <a:spcPts val="2000"/>
                        </a:lnSpc>
                        <a:spcBef>
                          <a:spcPts val="0"/>
                        </a:spcBef>
                        <a:spcAft>
                          <a:spcPts val="0"/>
                        </a:spcAft>
                      </a:pPr>
                      <a:r>
                        <a:rPr lang="en-US" sz="1600" kern="100" dirty="0" smtClean="0">
                          <a:latin typeface="標楷體" pitchFamily="65" charset="-120"/>
                          <a:ea typeface="標楷體" pitchFamily="65" charset="-120"/>
                        </a:rPr>
                        <a:t>106</a:t>
                      </a:r>
                      <a:r>
                        <a:rPr lang="zh-TW" sz="1600" kern="100" dirty="0">
                          <a:latin typeface="標楷體" pitchFamily="65" charset="-120"/>
                          <a:ea typeface="標楷體" pitchFamily="65" charset="-120"/>
                        </a:rPr>
                        <a:t>年</a:t>
                      </a:r>
                      <a:r>
                        <a:rPr lang="en-US" sz="1600" kern="100" dirty="0">
                          <a:latin typeface="標楷體" pitchFamily="65" charset="-120"/>
                          <a:ea typeface="標楷體" pitchFamily="65" charset="-120"/>
                        </a:rPr>
                        <a:t>2</a:t>
                      </a:r>
                      <a:r>
                        <a:rPr lang="zh-TW" sz="1600" kern="100" dirty="0">
                          <a:latin typeface="標楷體" pitchFamily="65" charset="-120"/>
                          <a:ea typeface="標楷體" pitchFamily="65" charset="-120"/>
                        </a:rPr>
                        <a:t>月</a:t>
                      </a:r>
                      <a:r>
                        <a:rPr lang="en-US" sz="1600" kern="100" dirty="0">
                          <a:latin typeface="標楷體" pitchFamily="65" charset="-120"/>
                          <a:ea typeface="標楷體" pitchFamily="65" charset="-120"/>
                        </a:rPr>
                        <a:t>22</a:t>
                      </a:r>
                      <a:r>
                        <a:rPr lang="zh-TW" sz="1600" kern="100" dirty="0">
                          <a:latin typeface="標楷體" pitchFamily="65" charset="-120"/>
                          <a:ea typeface="標楷體" pitchFamily="65" charset="-120"/>
                        </a:rPr>
                        <a:t>日</a:t>
                      </a:r>
                      <a:r>
                        <a:rPr lang="zh-TW" sz="1600" kern="100" dirty="0">
                          <a:solidFill>
                            <a:srgbClr val="FF0000"/>
                          </a:solidFill>
                          <a:latin typeface="標楷體" pitchFamily="65" charset="-120"/>
                          <a:ea typeface="標楷體" pitchFamily="65" charset="-120"/>
                        </a:rPr>
                        <a:t>通過</a:t>
                      </a:r>
                    </a:p>
                  </a:txBody>
                  <a:tcPr marL="52476" marR="52476" marT="0" marB="0" anchor="ctr"/>
                </a:tc>
              </a:tr>
              <a:tr h="714558">
                <a:tc>
                  <a:txBody>
                    <a:bodyPr/>
                    <a:lstStyle/>
                    <a:p>
                      <a:pPr marL="0" marR="0" algn="ctr">
                        <a:lnSpc>
                          <a:spcPts val="1700"/>
                        </a:lnSpc>
                        <a:spcBef>
                          <a:spcPts val="0"/>
                        </a:spcBef>
                        <a:spcAft>
                          <a:spcPts val="0"/>
                        </a:spcAft>
                      </a:pPr>
                      <a:r>
                        <a:rPr lang="zh-TW" sz="1600" kern="100">
                          <a:latin typeface="標楷體" pitchFamily="65" charset="-120"/>
                          <a:ea typeface="標楷體" pitchFamily="65" charset="-120"/>
                        </a:rPr>
                        <a:t>科技部</a:t>
                      </a:r>
                    </a:p>
                  </a:txBody>
                  <a:tcPr marL="52476" marR="52476" marT="0" marB="0" anchor="ctr"/>
                </a:tc>
                <a:tc>
                  <a:txBody>
                    <a:bodyPr/>
                    <a:lstStyle/>
                    <a:p>
                      <a:pPr marL="0" marR="0" algn="just">
                        <a:lnSpc>
                          <a:spcPts val="1700"/>
                        </a:lnSpc>
                        <a:spcBef>
                          <a:spcPts val="0"/>
                        </a:spcBef>
                        <a:spcAft>
                          <a:spcPts val="0"/>
                        </a:spcAft>
                      </a:pPr>
                      <a:r>
                        <a:rPr lang="zh-TW" sz="1600" kern="100" dirty="0">
                          <a:latin typeface="標楷體" pitchFamily="65" charset="-120"/>
                          <a:ea typeface="標楷體" pitchFamily="65" charset="-120"/>
                        </a:rPr>
                        <a:t>沙崙綠能科學城</a:t>
                      </a:r>
                      <a:r>
                        <a:rPr lang="en-US" sz="1600" kern="100" dirty="0">
                          <a:latin typeface="標楷體" pitchFamily="65" charset="-120"/>
                          <a:ea typeface="標楷體" pitchFamily="65" charset="-120"/>
                        </a:rPr>
                        <a:t>-</a:t>
                      </a:r>
                      <a:r>
                        <a:rPr lang="zh-TW" sz="1600" kern="100" dirty="0">
                          <a:latin typeface="標楷體" pitchFamily="65" charset="-120"/>
                          <a:ea typeface="標楷體" pitchFamily="65" charset="-120"/>
                        </a:rPr>
                        <a:t>綠能科技聯合研究中心公共建設計畫</a:t>
                      </a:r>
                    </a:p>
                  </a:txBody>
                  <a:tcPr marL="52476" marR="52476" marT="0" marB="0" anchor="ctr"/>
                </a:tc>
                <a:tc>
                  <a:txBody>
                    <a:bodyPr/>
                    <a:lstStyle/>
                    <a:p>
                      <a:pPr marL="0" marR="0" algn="ctr">
                        <a:lnSpc>
                          <a:spcPts val="2000"/>
                        </a:lnSpc>
                        <a:spcBef>
                          <a:spcPts val="0"/>
                        </a:spcBef>
                        <a:spcAft>
                          <a:spcPts val="0"/>
                        </a:spcAft>
                      </a:pPr>
                      <a:r>
                        <a:rPr lang="zh-TW" sz="1600" kern="100">
                          <a:latin typeface="標楷體" pitchFamily="65" charset="-120"/>
                          <a:ea typeface="標楷體" pitchFamily="65" charset="-120"/>
                        </a:rPr>
                        <a:t>用地取得</a:t>
                      </a:r>
                    </a:p>
                  </a:txBody>
                  <a:tcPr marL="52476" marR="52476" marT="0" marB="0" anchor="ctr"/>
                </a:tc>
                <a:tc>
                  <a:txBody>
                    <a:bodyPr/>
                    <a:lstStyle/>
                    <a:p>
                      <a:pPr marL="0" marR="0" algn="ctr">
                        <a:lnSpc>
                          <a:spcPts val="2000"/>
                        </a:lnSpc>
                        <a:spcBef>
                          <a:spcPts val="0"/>
                        </a:spcBef>
                        <a:spcAft>
                          <a:spcPts val="0"/>
                        </a:spcAft>
                      </a:pPr>
                      <a:r>
                        <a:rPr lang="en-US" sz="1600" kern="100" dirty="0">
                          <a:latin typeface="標楷體" pitchFamily="65" charset="-120"/>
                          <a:ea typeface="標楷體" pitchFamily="65" charset="-120"/>
                        </a:rPr>
                        <a:t>106</a:t>
                      </a:r>
                      <a:r>
                        <a:rPr lang="zh-TW" sz="1600" kern="100" dirty="0">
                          <a:latin typeface="標楷體" pitchFamily="65" charset="-120"/>
                          <a:ea typeface="標楷體" pitchFamily="65" charset="-120"/>
                        </a:rPr>
                        <a:t>年</a:t>
                      </a:r>
                      <a:r>
                        <a:rPr lang="en-US" sz="1600" kern="100" dirty="0">
                          <a:latin typeface="標楷體" pitchFamily="65" charset="-120"/>
                          <a:ea typeface="標楷體" pitchFamily="65" charset="-120"/>
                        </a:rPr>
                        <a:t>1</a:t>
                      </a:r>
                      <a:r>
                        <a:rPr lang="zh-TW" sz="1600" kern="100" dirty="0">
                          <a:latin typeface="標楷體" pitchFamily="65" charset="-120"/>
                          <a:ea typeface="標楷體" pitchFamily="65" charset="-120"/>
                        </a:rPr>
                        <a:t>月</a:t>
                      </a:r>
                      <a:r>
                        <a:rPr lang="en-US" sz="1600" kern="100" dirty="0">
                          <a:latin typeface="標楷體" pitchFamily="65" charset="-120"/>
                          <a:ea typeface="標楷體" pitchFamily="65" charset="-120"/>
                        </a:rPr>
                        <a:t>25</a:t>
                      </a:r>
                      <a:r>
                        <a:rPr lang="zh-TW" sz="1600" kern="100" dirty="0">
                          <a:latin typeface="標楷體" pitchFamily="65" charset="-120"/>
                          <a:ea typeface="標楷體" pitchFamily="65" charset="-120"/>
                        </a:rPr>
                        <a:t>日</a:t>
                      </a:r>
                      <a:r>
                        <a:rPr lang="zh-TW" sz="1600" kern="100" dirty="0">
                          <a:solidFill>
                            <a:srgbClr val="FF0000"/>
                          </a:solidFill>
                          <a:latin typeface="標楷體" pitchFamily="65" charset="-120"/>
                          <a:ea typeface="標楷體" pitchFamily="65" charset="-120"/>
                        </a:rPr>
                        <a:t>取得</a:t>
                      </a:r>
                      <a:r>
                        <a:rPr lang="zh-TW" sz="1600" kern="100" dirty="0">
                          <a:latin typeface="標楷體" pitchFamily="65" charset="-120"/>
                          <a:ea typeface="標楷體" pitchFamily="65" charset="-120"/>
                        </a:rPr>
                        <a:t>土地</a:t>
                      </a:r>
                      <a:r>
                        <a:rPr lang="zh-TW" sz="1600" kern="100" dirty="0" smtClean="0">
                          <a:latin typeface="標楷體" pitchFamily="65" charset="-120"/>
                          <a:ea typeface="標楷體" pitchFamily="65" charset="-120"/>
                        </a:rPr>
                        <a:t>先</a:t>
                      </a:r>
                      <a:r>
                        <a:rPr lang="zh-TW" altLang="en-US" sz="1600" kern="100" dirty="0" smtClean="0">
                          <a:latin typeface="標楷體" pitchFamily="65" charset="-120"/>
                          <a:ea typeface="標楷體" pitchFamily="65" charset="-120"/>
                        </a:rPr>
                        <a:t>行</a:t>
                      </a:r>
                      <a:r>
                        <a:rPr lang="zh-TW" sz="1600" kern="100" dirty="0" smtClean="0">
                          <a:latin typeface="標楷體" pitchFamily="65" charset="-120"/>
                          <a:ea typeface="標楷體" pitchFamily="65" charset="-120"/>
                        </a:rPr>
                        <a:t>使用同意</a:t>
                      </a:r>
                      <a:endParaRPr lang="zh-TW" sz="1600" kern="100" dirty="0">
                        <a:latin typeface="標楷體" pitchFamily="65" charset="-120"/>
                        <a:ea typeface="標楷體" pitchFamily="65" charset="-120"/>
                      </a:endParaRPr>
                    </a:p>
                  </a:txBody>
                  <a:tcPr marL="52476" marR="52476" marT="0" marB="0" anchor="ctr"/>
                </a:tc>
              </a:tr>
            </a:tbl>
          </a:graphicData>
        </a:graphic>
      </p:graphicFrame>
      <p:sp>
        <p:nvSpPr>
          <p:cNvPr id="11" name="流程圖: 打孔紙帶 10"/>
          <p:cNvSpPr/>
          <p:nvPr/>
        </p:nvSpPr>
        <p:spPr>
          <a:xfrm>
            <a:off x="863588" y="4149080"/>
            <a:ext cx="2484276" cy="624652"/>
          </a:xfrm>
          <a:prstGeom prst="flowChartPunchedTape">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TW" altLang="en-US" sz="2400" dirty="0" smtClean="0">
                <a:latin typeface="標楷體" pitchFamily="65" charset="-120"/>
                <a:ea typeface="標楷體" pitchFamily="65" charset="-120"/>
              </a:rPr>
              <a:t>第</a:t>
            </a:r>
            <a:r>
              <a:rPr lang="en-US" altLang="zh-TW" sz="2400" dirty="0" smtClean="0">
                <a:latin typeface="標楷體" pitchFamily="65" charset="-120"/>
                <a:ea typeface="標楷體" pitchFamily="65" charset="-120"/>
              </a:rPr>
              <a:t>1</a:t>
            </a:r>
            <a:r>
              <a:rPr lang="zh-TW" altLang="en-US" sz="2400" dirty="0" smtClean="0">
                <a:latin typeface="標楷體" pitchFamily="65" charset="-120"/>
                <a:ea typeface="標楷體" pitchFamily="65" charset="-120"/>
              </a:rPr>
              <a:t>季執行情形</a:t>
            </a:r>
            <a:endParaRPr lang="zh-TW" altLang="en-US" sz="2400" dirty="0">
              <a:latin typeface="標楷體" pitchFamily="65" charset="-120"/>
              <a:ea typeface="標楷體" pitchFamily="65" charset="-12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lvl="0"/>
            <a:r>
              <a:rPr lang="zh-TW" altLang="en-US" dirty="0" smtClean="0">
                <a:cs typeface="Arial" charset="0"/>
              </a:rPr>
              <a:t>肆、</a:t>
            </a:r>
            <a:r>
              <a:rPr lang="zh-TW" altLang="en-US" dirty="0" smtClean="0">
                <a:cs typeface="DejaVu Sans Mono" pitchFamily="49" charset="0"/>
              </a:rPr>
              <a:t>工程會管理措施辦理情形</a:t>
            </a:r>
            <a:endParaRPr lang="zh-TW" altLang="en-US" dirty="0">
              <a:cs typeface="DejaVu Sans Mono" pitchFamily="49" charset="0"/>
            </a:endParaRPr>
          </a:p>
        </p:txBody>
      </p:sp>
      <p:sp>
        <p:nvSpPr>
          <p:cNvPr id="3" name="內容版面配置區 2"/>
          <p:cNvSpPr>
            <a:spLocks noGrp="1"/>
          </p:cNvSpPr>
          <p:nvPr>
            <p:ph idx="1"/>
          </p:nvPr>
        </p:nvSpPr>
        <p:spPr>
          <a:xfrm>
            <a:off x="143508" y="1592797"/>
            <a:ext cx="8352928" cy="3744416"/>
          </a:xfrm>
        </p:spPr>
        <p:txBody>
          <a:bodyPr/>
          <a:lstStyle/>
          <a:p>
            <a:r>
              <a:rPr lang="zh-TW" altLang="en-US" sz="2800" dirty="0" smtClean="0"/>
              <a:t>本會</a:t>
            </a:r>
            <a:r>
              <a:rPr lang="zh-TW" altLang="zh-TW" sz="2800" dirty="0" smtClean="0"/>
              <a:t>按月召開「公共建設督導會報」</a:t>
            </a:r>
            <a:r>
              <a:rPr lang="zh-TW" altLang="en-US" sz="2800" dirty="0" smtClean="0"/>
              <a:t>，整體管控執行情形，並</a:t>
            </a:r>
            <a:r>
              <a:rPr lang="zh-TW" altLang="zh-TW" sz="2800" dirty="0" smtClean="0"/>
              <a:t>協調解決跨部會或通案性問題</a:t>
            </a:r>
            <a:r>
              <a:rPr lang="zh-TW" altLang="en-US" sz="2800" dirty="0" smtClean="0"/>
              <a:t>。</a:t>
            </a:r>
            <a:r>
              <a:rPr lang="en-US" altLang="zh-TW" sz="2800" dirty="0" smtClean="0"/>
              <a:t>(106</a:t>
            </a:r>
            <a:r>
              <a:rPr lang="zh-TW" altLang="en-US" sz="2800" dirty="0" smtClean="0"/>
              <a:t>年度已於</a:t>
            </a:r>
            <a:r>
              <a:rPr lang="en-US" altLang="zh-TW" sz="2800" dirty="0" smtClean="0"/>
              <a:t>1/25</a:t>
            </a:r>
            <a:r>
              <a:rPr lang="zh-TW" altLang="en-US" sz="2800" dirty="0" smtClean="0"/>
              <a:t>、</a:t>
            </a:r>
            <a:r>
              <a:rPr lang="en-US" altLang="zh-TW" sz="2800" dirty="0" smtClean="0"/>
              <a:t>3/29</a:t>
            </a:r>
            <a:r>
              <a:rPr lang="zh-TW" altLang="en-US" sz="2800" dirty="0" smtClean="0"/>
              <a:t>、</a:t>
            </a:r>
            <a:r>
              <a:rPr lang="en-US" altLang="zh-TW" sz="2800" dirty="0" smtClean="0"/>
              <a:t>4/25</a:t>
            </a:r>
            <a:r>
              <a:rPr lang="zh-TW" altLang="en-US" sz="2800" dirty="0" smtClean="0"/>
              <a:t>召開</a:t>
            </a:r>
            <a:r>
              <a:rPr lang="en-US" altLang="zh-TW" sz="2800" dirty="0" smtClean="0"/>
              <a:t>)</a:t>
            </a:r>
          </a:p>
          <a:p>
            <a:r>
              <a:rPr lang="zh-TW" altLang="zh-TW" sz="2800" dirty="0" smtClean="0"/>
              <a:t>各</a:t>
            </a:r>
            <a:r>
              <a:rPr lang="zh-TW" altLang="en-US" sz="2800" dirty="0" smtClean="0"/>
              <a:t>主管機關</a:t>
            </a:r>
            <a:r>
              <a:rPr lang="zh-TW" altLang="zh-TW" sz="2800" dirty="0" smtClean="0"/>
              <a:t>按月召開「公共建設推動會報」</a:t>
            </a:r>
            <a:r>
              <a:rPr lang="zh-TW" altLang="en-US" sz="2800" dirty="0" smtClean="0"/>
              <a:t>，</a:t>
            </a:r>
            <a:r>
              <a:rPr lang="zh-TW" altLang="zh-TW" sz="2800" dirty="0" smtClean="0"/>
              <a:t>檢討各項計畫執行情形</a:t>
            </a:r>
            <a:r>
              <a:rPr lang="zh-TW" altLang="en-US" sz="2800" dirty="0" smtClean="0"/>
              <a:t>。</a:t>
            </a:r>
            <a:endParaRPr lang="en-US" altLang="zh-TW" sz="2800" dirty="0" smtClean="0"/>
          </a:p>
          <a:p>
            <a:r>
              <a:rPr lang="zh-TW" altLang="zh-TW" sz="2800" dirty="0" smtClean="0"/>
              <a:t>成立用地</a:t>
            </a:r>
            <a:r>
              <a:rPr lang="zh-TW" altLang="en-US" sz="2800" dirty="0" smtClean="0"/>
              <a:t>、</a:t>
            </a:r>
            <a:r>
              <a:rPr lang="zh-TW" altLang="zh-TW" sz="2800" dirty="0" smtClean="0"/>
              <a:t>管線專案小組</a:t>
            </a:r>
            <a:r>
              <a:rPr lang="zh-TW" altLang="en-US" sz="2800" dirty="0" smtClean="0"/>
              <a:t>，並由主管機關建立土方、砂石及環保等問題處理機制，協調解決相關困難問題</a:t>
            </a:r>
            <a:r>
              <a:rPr lang="zh-TW" altLang="zh-TW" sz="2800" dirty="0" smtClean="0"/>
              <a:t>。</a:t>
            </a:r>
            <a:endParaRPr lang="en-US" altLang="zh-TW" sz="2800" dirty="0" smtClean="0"/>
          </a:p>
        </p:txBody>
      </p:sp>
      <p:sp>
        <p:nvSpPr>
          <p:cNvPr id="4" name="投影片編號版面配置區 3"/>
          <p:cNvSpPr>
            <a:spLocks noGrp="1"/>
          </p:cNvSpPr>
          <p:nvPr>
            <p:ph type="sldNum" sz="quarter" idx="12"/>
          </p:nvPr>
        </p:nvSpPr>
        <p:spPr/>
        <p:txBody>
          <a:bodyPr/>
          <a:lstStyle/>
          <a:p>
            <a:pPr>
              <a:defRPr/>
            </a:pPr>
            <a:fld id="{8E0BB74B-E007-48D6-A279-7A46717A32D2}" type="slidenum">
              <a:rPr lang="zh-TW" altLang="en-US" smtClean="0"/>
              <a:pPr>
                <a:defRPr/>
              </a:pPr>
              <a:t>14</a:t>
            </a:fld>
            <a:endParaRPr lang="zh-TW" altLang="en-US"/>
          </a:p>
        </p:txBody>
      </p:sp>
      <p:sp>
        <p:nvSpPr>
          <p:cNvPr id="6" name="圓角矩形 5"/>
          <p:cNvSpPr/>
          <p:nvPr/>
        </p:nvSpPr>
        <p:spPr>
          <a:xfrm>
            <a:off x="287339" y="1052736"/>
            <a:ext cx="5040745" cy="53975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lvl="1" eaLnBrk="0" hangingPunct="0">
              <a:buClr>
                <a:schemeClr val="tx2"/>
              </a:buClr>
              <a:defRPr/>
            </a:pPr>
            <a:r>
              <a:rPr lang="zh-TW" altLang="en-US" dirty="0" smtClean="0">
                <a:solidFill>
                  <a:schemeClr val="tx1"/>
                </a:solidFill>
                <a:latin typeface="標楷體" pitchFamily="65" charset="-120"/>
                <a:ea typeface="標楷體" pitchFamily="65" charset="-120"/>
              </a:rPr>
              <a:t>措施</a:t>
            </a:r>
            <a:r>
              <a:rPr lang="en-US" altLang="zh-TW" dirty="0" smtClean="0">
                <a:solidFill>
                  <a:schemeClr val="tx1"/>
                </a:solidFill>
                <a:latin typeface="標楷體" pitchFamily="65" charset="-120"/>
                <a:ea typeface="標楷體" pitchFamily="65" charset="-120"/>
              </a:rPr>
              <a:t>1:</a:t>
            </a:r>
            <a:r>
              <a:rPr lang="zh-TW" altLang="en-US" dirty="0" smtClean="0">
                <a:solidFill>
                  <a:schemeClr val="tx1"/>
                </a:solidFill>
                <a:latin typeface="標楷體" pitchFamily="65" charset="-120"/>
                <a:ea typeface="標楷體" pitchFamily="65" charset="-120"/>
              </a:rPr>
              <a:t>督導會報協調管控平台</a:t>
            </a:r>
            <a:endParaRPr lang="en-US" altLang="zh-TW" dirty="0">
              <a:solidFill>
                <a:schemeClr val="tx1"/>
              </a:solidFill>
              <a:latin typeface="標楷體" pitchFamily="65" charset="-120"/>
              <a:ea typeface="標楷體" pitchFamily="65" charset="-120"/>
            </a:endParaRPr>
          </a:p>
        </p:txBody>
      </p:sp>
      <p:pic>
        <p:nvPicPr>
          <p:cNvPr id="282628" name="Picture 4" descr="P:\5科彙整業務\00-督導會報-(推動公共建設方案)\106年度推動公共建設方案\1060329督導會報照片\IMG_20170329_145056.jpg"/>
          <p:cNvPicPr>
            <a:picLocks noChangeAspect="1" noChangeArrowheads="1"/>
          </p:cNvPicPr>
          <p:nvPr/>
        </p:nvPicPr>
        <p:blipFill>
          <a:blip r:embed="rId3" cstate="email"/>
          <a:srcRect/>
          <a:stretch>
            <a:fillRect/>
          </a:stretch>
        </p:blipFill>
        <p:spPr bwMode="auto">
          <a:xfrm>
            <a:off x="1736485" y="5139640"/>
            <a:ext cx="2655495" cy="1493716"/>
          </a:xfrm>
          <a:prstGeom prst="rect">
            <a:avLst/>
          </a:prstGeom>
          <a:noFill/>
        </p:spPr>
      </p:pic>
      <p:pic>
        <p:nvPicPr>
          <p:cNvPr id="282629" name="Picture 5" descr="P:\5科彙整業務\00-督導會報-(推動公共建設方案)\106年度推動公共建設方案\1060329督導會報照片\IMG_20170329_145023.jpg"/>
          <p:cNvPicPr>
            <a:picLocks noChangeAspect="1" noChangeArrowheads="1"/>
          </p:cNvPicPr>
          <p:nvPr/>
        </p:nvPicPr>
        <p:blipFill>
          <a:blip r:embed="rId4" cstate="email"/>
          <a:srcRect/>
          <a:stretch>
            <a:fillRect/>
          </a:stretch>
        </p:blipFill>
        <p:spPr bwMode="auto">
          <a:xfrm>
            <a:off x="4824028" y="5126138"/>
            <a:ext cx="2679498" cy="1507218"/>
          </a:xfrm>
          <a:prstGeom prst="rect">
            <a:avLst/>
          </a:prstGeom>
          <a:noFill/>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pPr lvl="0"/>
            <a:r>
              <a:rPr lang="zh-TW" altLang="en-US" dirty="0" smtClean="0">
                <a:cs typeface="Arial" charset="0"/>
              </a:rPr>
              <a:t>肆、</a:t>
            </a:r>
            <a:r>
              <a:rPr lang="zh-TW" altLang="en-US" dirty="0" smtClean="0">
                <a:cs typeface="DejaVu Sans Mono" pitchFamily="49" charset="0"/>
              </a:rPr>
              <a:t>工程會管理措施辦理情形</a:t>
            </a:r>
            <a:endParaRPr lang="zh-TW" altLang="en-US" dirty="0"/>
          </a:p>
        </p:txBody>
      </p:sp>
      <p:sp>
        <p:nvSpPr>
          <p:cNvPr id="3" name="內容版面配置區 2"/>
          <p:cNvSpPr>
            <a:spLocks noGrp="1"/>
          </p:cNvSpPr>
          <p:nvPr>
            <p:ph idx="1"/>
          </p:nvPr>
        </p:nvSpPr>
        <p:spPr>
          <a:xfrm>
            <a:off x="143508" y="1703945"/>
            <a:ext cx="8784488" cy="5073427"/>
          </a:xfrm>
        </p:spPr>
        <p:txBody>
          <a:bodyPr/>
          <a:lstStyle/>
          <a:p>
            <a:pPr algn="just"/>
            <a:r>
              <a:rPr lang="zh-TW" altLang="en-US" sz="2800" dirty="0" smtClean="0"/>
              <a:t>採取走動式管理，</a:t>
            </a:r>
            <a:r>
              <a:rPr lang="zh-TW" altLang="zh-TW" sz="2800" dirty="0" smtClean="0"/>
              <a:t>不定期實地訪查重大公共建設計畫</a:t>
            </a:r>
            <a:r>
              <a:rPr lang="zh-TW" altLang="en-US" sz="2800" dirty="0" smtClean="0"/>
              <a:t>，並篩選列管</a:t>
            </a:r>
            <a:r>
              <a:rPr lang="en-US" altLang="zh-TW" sz="2800" dirty="0" smtClean="0"/>
              <a:t>30</a:t>
            </a:r>
            <a:r>
              <a:rPr lang="zh-TW" altLang="en-US" sz="2800" dirty="0" smtClean="0"/>
              <a:t>項指標計畫加強管控，</a:t>
            </a:r>
            <a:r>
              <a:rPr lang="zh-TW" altLang="zh-TW" sz="2800" dirty="0" smtClean="0"/>
              <a:t>主動發現問題，協助排除困難，以利工程順利推動。</a:t>
            </a:r>
            <a:endParaRPr lang="zh-TW" altLang="en-US" sz="2800" dirty="0"/>
          </a:p>
        </p:txBody>
      </p:sp>
      <p:sp>
        <p:nvSpPr>
          <p:cNvPr id="4" name="投影片編號版面配置區 3"/>
          <p:cNvSpPr>
            <a:spLocks noGrp="1"/>
          </p:cNvSpPr>
          <p:nvPr>
            <p:ph type="sldNum" sz="quarter" idx="12"/>
          </p:nvPr>
        </p:nvSpPr>
        <p:spPr/>
        <p:txBody>
          <a:bodyPr/>
          <a:lstStyle/>
          <a:p>
            <a:pPr>
              <a:defRPr/>
            </a:pPr>
            <a:fld id="{8E0BB74B-E007-48D6-A279-7A46717A32D2}" type="slidenum">
              <a:rPr lang="zh-TW" altLang="en-US" smtClean="0"/>
              <a:pPr>
                <a:defRPr/>
              </a:pPr>
              <a:t>15</a:t>
            </a:fld>
            <a:endParaRPr lang="zh-TW" altLang="en-US"/>
          </a:p>
        </p:txBody>
      </p:sp>
      <p:sp>
        <p:nvSpPr>
          <p:cNvPr id="6" name="圓角矩形 5"/>
          <p:cNvSpPr/>
          <p:nvPr/>
        </p:nvSpPr>
        <p:spPr>
          <a:xfrm>
            <a:off x="287339" y="1052736"/>
            <a:ext cx="4680705" cy="53975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lvl="1" eaLnBrk="0" hangingPunct="0">
              <a:buClr>
                <a:schemeClr val="tx2"/>
              </a:buClr>
              <a:defRPr/>
            </a:pPr>
            <a:r>
              <a:rPr lang="zh-TW" altLang="en-US" dirty="0" smtClean="0">
                <a:solidFill>
                  <a:schemeClr val="tx1"/>
                </a:solidFill>
                <a:latin typeface="標楷體" pitchFamily="65" charset="-120"/>
                <a:ea typeface="標楷體" pitchFamily="65" charset="-120"/>
              </a:rPr>
              <a:t>措施</a:t>
            </a:r>
            <a:r>
              <a:rPr lang="en-US" altLang="zh-TW" dirty="0" smtClean="0">
                <a:solidFill>
                  <a:schemeClr val="tx1"/>
                </a:solidFill>
                <a:latin typeface="標楷體" pitchFamily="65" charset="-120"/>
                <a:ea typeface="標楷體" pitchFamily="65" charset="-120"/>
              </a:rPr>
              <a:t>2:</a:t>
            </a:r>
            <a:r>
              <a:rPr lang="zh-TW" altLang="en-US" dirty="0" smtClean="0">
                <a:solidFill>
                  <a:schemeClr val="tx1"/>
                </a:solidFill>
                <a:latin typeface="標楷體" pitchFamily="65" charset="-120"/>
                <a:ea typeface="標楷體" pitchFamily="65" charset="-120"/>
              </a:rPr>
              <a:t>專案</a:t>
            </a:r>
            <a:r>
              <a:rPr lang="zh-TW" altLang="en-US" dirty="0">
                <a:solidFill>
                  <a:schemeClr val="tx1"/>
                </a:solidFill>
                <a:latin typeface="標楷體" pitchFamily="65" charset="-120"/>
                <a:ea typeface="標楷體" pitchFamily="65" charset="-120"/>
              </a:rPr>
              <a:t>協助及實地</a:t>
            </a:r>
            <a:r>
              <a:rPr lang="zh-TW" altLang="en-US" dirty="0" smtClean="0">
                <a:solidFill>
                  <a:schemeClr val="tx1"/>
                </a:solidFill>
                <a:latin typeface="標楷體" pitchFamily="65" charset="-120"/>
                <a:ea typeface="標楷體" pitchFamily="65" charset="-120"/>
              </a:rPr>
              <a:t>訪查</a:t>
            </a:r>
            <a:endParaRPr lang="en-US" altLang="zh-TW" dirty="0">
              <a:solidFill>
                <a:schemeClr val="tx1"/>
              </a:solidFill>
              <a:latin typeface="標楷體" pitchFamily="65" charset="-120"/>
              <a:ea typeface="標楷體" pitchFamily="65" charset="-120"/>
            </a:endParaRPr>
          </a:p>
        </p:txBody>
      </p:sp>
      <p:graphicFrame>
        <p:nvGraphicFramePr>
          <p:cNvPr id="13" name="資料庫圖表 12"/>
          <p:cNvGraphicFramePr/>
          <p:nvPr/>
        </p:nvGraphicFramePr>
        <p:xfrm>
          <a:off x="2952328" y="3789040"/>
          <a:ext cx="6588224" cy="27003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15" name="資料庫圖表 14"/>
          <p:cNvGraphicFramePr/>
          <p:nvPr/>
        </p:nvGraphicFramePr>
        <p:xfrm>
          <a:off x="3769068" y="3429000"/>
          <a:ext cx="4968552" cy="324036"/>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16" name="書卷 (垂直) 15"/>
          <p:cNvSpPr/>
          <p:nvPr/>
        </p:nvSpPr>
        <p:spPr>
          <a:xfrm>
            <a:off x="2591780" y="3429000"/>
            <a:ext cx="1033272" cy="3060340"/>
          </a:xfrm>
          <a:prstGeom prst="verticalScroll">
            <a:avLst/>
          </a:prstGeom>
          <a:solidFill>
            <a:schemeClr val="accent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TW" dirty="0" smtClean="0">
                <a:solidFill>
                  <a:sysClr val="windowText" lastClr="000000"/>
                </a:solidFill>
              </a:rPr>
              <a:t>106</a:t>
            </a:r>
          </a:p>
          <a:p>
            <a:pPr algn="ctr"/>
            <a:r>
              <a:rPr lang="zh-TW" altLang="en-US" dirty="0" smtClean="0">
                <a:solidFill>
                  <a:sysClr val="windowText" lastClr="000000"/>
                </a:solidFill>
              </a:rPr>
              <a:t>年訪查情形</a:t>
            </a:r>
            <a:endParaRPr lang="zh-TW" altLang="en-US" dirty="0">
              <a:solidFill>
                <a:sysClr val="windowText" lastClr="000000"/>
              </a:solidFill>
            </a:endParaRPr>
          </a:p>
        </p:txBody>
      </p:sp>
      <p:pic>
        <p:nvPicPr>
          <p:cNvPr id="20" name="Picture 13"/>
          <p:cNvPicPr>
            <a:picLocks noChangeAspect="1" noChangeArrowheads="1"/>
          </p:cNvPicPr>
          <p:nvPr/>
        </p:nvPicPr>
        <p:blipFill>
          <a:blip r:embed="rId13" cstate="print"/>
          <a:srcRect l="25690" t="28418" r="25873" b="32204"/>
          <a:stretch>
            <a:fillRect/>
          </a:stretch>
        </p:blipFill>
        <p:spPr bwMode="auto">
          <a:xfrm>
            <a:off x="431540" y="5193196"/>
            <a:ext cx="1975635" cy="1284734"/>
          </a:xfrm>
          <a:prstGeom prst="rect">
            <a:avLst/>
          </a:prstGeom>
          <a:noFill/>
          <a:ln w="9525">
            <a:noFill/>
            <a:miter lim="800000"/>
            <a:headEnd/>
            <a:tailEnd/>
          </a:ln>
        </p:spPr>
      </p:pic>
      <p:pic>
        <p:nvPicPr>
          <p:cNvPr id="1026" name="Picture 2" descr="P:\5科彙整業務\03-院會報告\106年第1次院會報告\1060207-行政院要照片\曾文南化烏山頭水庫治理(含曾文水庫防淤隧道)\攔污柵延長工程.JPG"/>
          <p:cNvPicPr>
            <a:picLocks noChangeAspect="1" noChangeArrowheads="1"/>
          </p:cNvPicPr>
          <p:nvPr/>
        </p:nvPicPr>
        <p:blipFill>
          <a:blip r:embed="rId14" cstate="print"/>
          <a:srcRect/>
          <a:stretch>
            <a:fillRect/>
          </a:stretch>
        </p:blipFill>
        <p:spPr bwMode="auto">
          <a:xfrm>
            <a:off x="431540" y="3501008"/>
            <a:ext cx="1980220" cy="1485165"/>
          </a:xfrm>
          <a:prstGeom prst="rect">
            <a:avLst/>
          </a:prstGeom>
          <a:noFill/>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dirty="0" smtClean="0">
                <a:solidFill>
                  <a:srgbClr val="103040"/>
                </a:solidFill>
                <a:cs typeface="Arial" charset="0"/>
              </a:rPr>
              <a:t>肆、工程會管理措施辦理情形</a:t>
            </a:r>
            <a:endParaRPr lang="zh-TW" altLang="en-US" dirty="0"/>
          </a:p>
        </p:txBody>
      </p:sp>
      <p:sp>
        <p:nvSpPr>
          <p:cNvPr id="3" name="內容版面配置區 2"/>
          <p:cNvSpPr>
            <a:spLocks noGrp="1"/>
          </p:cNvSpPr>
          <p:nvPr>
            <p:ph idx="1"/>
          </p:nvPr>
        </p:nvSpPr>
        <p:spPr>
          <a:xfrm>
            <a:off x="180000" y="1700808"/>
            <a:ext cx="8784488" cy="2052228"/>
          </a:xfrm>
        </p:spPr>
        <p:txBody>
          <a:bodyPr/>
          <a:lstStyle/>
          <a:p>
            <a:r>
              <a:rPr lang="en-US" altLang="zh-TW" sz="2800" dirty="0" smtClean="0"/>
              <a:t>106</a:t>
            </a:r>
            <a:r>
              <a:rPr lang="zh-TW" altLang="zh-TW" sz="2800" dirty="0" smtClean="0"/>
              <a:t>年</a:t>
            </a:r>
            <a:r>
              <a:rPr lang="en-US" altLang="zh-TW" sz="2800" dirty="0" smtClean="0"/>
              <a:t>1</a:t>
            </a:r>
            <a:r>
              <a:rPr lang="zh-TW" altLang="zh-TW" sz="2800" dirty="0" smtClean="0"/>
              <a:t>月</a:t>
            </a:r>
            <a:r>
              <a:rPr lang="en-US" altLang="zh-TW" sz="2800" dirty="0" smtClean="0"/>
              <a:t>1</a:t>
            </a:r>
            <a:r>
              <a:rPr lang="zh-TW" altLang="zh-TW" sz="2800" dirty="0" smtClean="0"/>
              <a:t>日起正式開放廠商計分資料予各工程主管（辦）機關查詢參考，作為</a:t>
            </a:r>
            <a:r>
              <a:rPr lang="zh-TW" altLang="zh-TW" sz="2800" dirty="0" smtClean="0">
                <a:solidFill>
                  <a:srgbClr val="FF0000"/>
                </a:solidFill>
              </a:rPr>
              <a:t>挑選具有履約能力優良廠商</a:t>
            </a:r>
            <a:r>
              <a:rPr lang="zh-TW" altLang="zh-TW" sz="2800" dirty="0" smtClean="0"/>
              <a:t>之綜合評判參考。</a:t>
            </a:r>
            <a:endParaRPr lang="en-US" altLang="zh-TW" sz="2800" dirty="0" smtClean="0"/>
          </a:p>
          <a:p>
            <a:r>
              <a:rPr lang="zh-TW" altLang="zh-TW" sz="2800" dirty="0" smtClean="0"/>
              <a:t>本會</a:t>
            </a:r>
            <a:r>
              <a:rPr lang="en-US" altLang="zh-TW" sz="2800" dirty="0" smtClean="0"/>
              <a:t>106</a:t>
            </a:r>
            <a:r>
              <a:rPr lang="zh-TW" altLang="zh-TW" sz="2800" dirty="0" smtClean="0"/>
              <a:t>年</a:t>
            </a:r>
            <a:r>
              <a:rPr lang="en-US" altLang="zh-TW" sz="2800" dirty="0" smtClean="0"/>
              <a:t>2</a:t>
            </a:r>
            <a:r>
              <a:rPr lang="zh-TW" altLang="zh-TW" sz="2800" dirty="0" smtClean="0"/>
              <a:t>月</a:t>
            </a:r>
            <a:r>
              <a:rPr lang="en-US" altLang="zh-TW" sz="2800" dirty="0" smtClean="0"/>
              <a:t>17</a:t>
            </a:r>
            <a:r>
              <a:rPr lang="zh-TW" altLang="zh-TW" sz="2800" dirty="0" smtClean="0"/>
              <a:t>日召開「</a:t>
            </a:r>
            <a:r>
              <a:rPr lang="en-US" altLang="zh-TW" sz="2800" dirty="0" smtClean="0"/>
              <a:t>105</a:t>
            </a:r>
            <a:r>
              <a:rPr lang="zh-TW" altLang="zh-TW" sz="2800" dirty="0" smtClean="0"/>
              <a:t>年下半年度公共工程施工廠商履約情形計分制度執行檢討會議」，宣達創新措施、管控異常改正情形及蒐集各機關建議。</a:t>
            </a:r>
            <a:endParaRPr lang="zh-TW" altLang="en-US" sz="2800" dirty="0" smtClean="0"/>
          </a:p>
          <a:p>
            <a:r>
              <a:rPr lang="zh-TW" altLang="zh-TW" sz="2800" dirty="0" smtClean="0"/>
              <a:t>截至</a:t>
            </a:r>
            <a:r>
              <a:rPr lang="en-US" altLang="zh-TW" sz="2800" dirty="0" smtClean="0"/>
              <a:t>106</a:t>
            </a:r>
            <a:r>
              <a:rPr lang="zh-TW" altLang="zh-TW" sz="2800" dirty="0" smtClean="0"/>
              <a:t>年第</a:t>
            </a:r>
            <a:r>
              <a:rPr lang="en-US" altLang="zh-TW" sz="2800" dirty="0" smtClean="0"/>
              <a:t>1</a:t>
            </a:r>
            <a:r>
              <a:rPr lang="zh-TW" altLang="zh-TW" sz="2800" dirty="0" smtClean="0"/>
              <a:t>季，已累計</a:t>
            </a:r>
            <a:r>
              <a:rPr lang="en-US" altLang="zh-TW" sz="2800" dirty="0" smtClean="0"/>
              <a:t>55,183</a:t>
            </a:r>
            <a:r>
              <a:rPr lang="zh-TW" altLang="zh-TW" sz="2800" dirty="0" smtClean="0"/>
              <a:t>筆標案計分資料（平均</a:t>
            </a:r>
            <a:r>
              <a:rPr lang="en-US" altLang="zh-TW" sz="2800" dirty="0" smtClean="0"/>
              <a:t>79.72</a:t>
            </a:r>
            <a:r>
              <a:rPr lang="zh-TW" altLang="zh-TW" sz="2800" dirty="0" smtClean="0"/>
              <a:t>分，【最小值</a:t>
            </a:r>
            <a:r>
              <a:rPr lang="en-US" altLang="zh-TW" sz="2800" dirty="0" smtClean="0"/>
              <a:t>53.10</a:t>
            </a:r>
            <a:r>
              <a:rPr lang="zh-TW" altLang="zh-TW" sz="2800" dirty="0" smtClean="0"/>
              <a:t>分最大值</a:t>
            </a:r>
            <a:r>
              <a:rPr lang="en-US" altLang="zh-TW" sz="2800" dirty="0" smtClean="0"/>
              <a:t>95.90</a:t>
            </a:r>
            <a:r>
              <a:rPr lang="zh-TW" altLang="zh-TW" sz="2800" dirty="0" smtClean="0"/>
              <a:t>分】），共可歸納出</a:t>
            </a:r>
            <a:r>
              <a:rPr lang="en-US" altLang="zh-TW" sz="2800" dirty="0" smtClean="0"/>
              <a:t>10,041</a:t>
            </a:r>
            <a:r>
              <a:rPr lang="zh-TW" altLang="zh-TW" sz="2800" dirty="0" smtClean="0"/>
              <a:t>家廠商之計分成績，</a:t>
            </a:r>
            <a:r>
              <a:rPr lang="zh-TW" altLang="en-US" sz="2800" dirty="0" smtClean="0"/>
              <a:t>可</a:t>
            </a:r>
            <a:r>
              <a:rPr lang="zh-TW" altLang="zh-TW" sz="2800" dirty="0" smtClean="0"/>
              <a:t>初步</a:t>
            </a:r>
            <a:r>
              <a:rPr lang="zh-TW" altLang="zh-TW" sz="2800" dirty="0" smtClean="0">
                <a:solidFill>
                  <a:srgbClr val="FF0000"/>
                </a:solidFill>
              </a:rPr>
              <a:t>區分相對優良、普通及待加強廠商</a:t>
            </a:r>
            <a:r>
              <a:rPr lang="zh-TW" altLang="zh-TW" sz="2800" dirty="0" smtClean="0"/>
              <a:t>。</a:t>
            </a:r>
          </a:p>
        </p:txBody>
      </p:sp>
      <p:sp>
        <p:nvSpPr>
          <p:cNvPr id="4" name="投影片編號版面配置區 3"/>
          <p:cNvSpPr>
            <a:spLocks noGrp="1"/>
          </p:cNvSpPr>
          <p:nvPr>
            <p:ph type="sldNum" sz="quarter" idx="12"/>
          </p:nvPr>
        </p:nvSpPr>
        <p:spPr/>
        <p:txBody>
          <a:bodyPr/>
          <a:lstStyle/>
          <a:p>
            <a:pPr>
              <a:defRPr/>
            </a:pPr>
            <a:fld id="{8E0BB74B-E007-48D6-A279-7A46717A32D2}" type="slidenum">
              <a:rPr lang="zh-TW" altLang="en-US" smtClean="0"/>
              <a:pPr>
                <a:defRPr/>
              </a:pPr>
              <a:t>16</a:t>
            </a:fld>
            <a:endParaRPr lang="zh-TW" altLang="en-US"/>
          </a:p>
        </p:txBody>
      </p:sp>
      <p:sp>
        <p:nvSpPr>
          <p:cNvPr id="5" name="圓角矩形 4"/>
          <p:cNvSpPr/>
          <p:nvPr/>
        </p:nvSpPr>
        <p:spPr>
          <a:xfrm>
            <a:off x="287339" y="945034"/>
            <a:ext cx="7164981" cy="53975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smtClean="0">
                <a:solidFill>
                  <a:schemeClr val="tx1"/>
                </a:solidFill>
                <a:latin typeface="標楷體" pitchFamily="65" charset="-120"/>
                <a:ea typeface="標楷體" pitchFamily="65" charset="-120"/>
              </a:rPr>
              <a:t>措施</a:t>
            </a:r>
            <a:r>
              <a:rPr lang="en-US" altLang="zh-TW" dirty="0" smtClean="0">
                <a:solidFill>
                  <a:schemeClr val="tx1"/>
                </a:solidFill>
                <a:latin typeface="標楷體" pitchFamily="65" charset="-120"/>
                <a:ea typeface="標楷體" pitchFamily="65" charset="-120"/>
              </a:rPr>
              <a:t>3:</a:t>
            </a:r>
            <a:r>
              <a:rPr lang="zh-TW" altLang="zh-TW" dirty="0" smtClean="0">
                <a:solidFill>
                  <a:schemeClr val="tx1"/>
                </a:solidFill>
                <a:latin typeface="標楷體" pitchFamily="65" charset="-120"/>
                <a:ea typeface="標楷體" pitchFamily="65" charset="-120"/>
              </a:rPr>
              <a:t>公共工程施工廠商履約情形計分制度</a:t>
            </a:r>
            <a:endParaRPr lang="zh-TW" altLang="en-US" dirty="0">
              <a:solidFill>
                <a:schemeClr val="tx1"/>
              </a:solidFill>
              <a:latin typeface="標楷體" pitchFamily="65" charset="-120"/>
              <a:ea typeface="標楷體" pitchFamily="65" charset="-12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graphicFrame>
        <p:nvGraphicFramePr>
          <p:cNvPr id="228354" name="Object 2"/>
          <p:cNvGraphicFramePr>
            <a:graphicFrameLocks noChangeAspect="1"/>
          </p:cNvGraphicFramePr>
          <p:nvPr/>
        </p:nvGraphicFramePr>
        <p:xfrm>
          <a:off x="1383543" y="3645024"/>
          <a:ext cx="7400925" cy="2908300"/>
        </p:xfrm>
        <a:graphic>
          <a:graphicData uri="http://schemas.openxmlformats.org/presentationml/2006/ole">
            <p:oleObj spid="_x0000_s276482" name="Worksheet" r:id="rId4" imgW="4579660" imgH="2446127" progId="Excel.Sheet.8">
              <p:embed/>
            </p:oleObj>
          </a:graphicData>
        </a:graphic>
      </p:graphicFrame>
      <p:sp>
        <p:nvSpPr>
          <p:cNvPr id="228361" name="Rectangle 4"/>
          <p:cNvSpPr>
            <a:spLocks noChangeArrowheads="1"/>
          </p:cNvSpPr>
          <p:nvPr/>
        </p:nvSpPr>
        <p:spPr bwMode="auto">
          <a:xfrm>
            <a:off x="431800" y="1665288"/>
            <a:ext cx="8316913" cy="2031325"/>
          </a:xfrm>
          <a:prstGeom prst="rect">
            <a:avLst/>
          </a:prstGeom>
          <a:noFill/>
          <a:ln w="9525">
            <a:noFill/>
            <a:miter lim="800000"/>
            <a:headEnd/>
            <a:tailEnd/>
          </a:ln>
        </p:spPr>
        <p:txBody>
          <a:bodyPr>
            <a:spAutoFit/>
          </a:bodyPr>
          <a:lstStyle/>
          <a:p>
            <a:pPr algn="just">
              <a:lnSpc>
                <a:spcPct val="90000"/>
              </a:lnSpc>
              <a:buClr>
                <a:srgbClr val="FF0000"/>
              </a:buClr>
              <a:buFont typeface="Wingdings" pitchFamily="2" charset="2"/>
              <a:buNone/>
            </a:pPr>
            <a:r>
              <a:rPr lang="en-US" altLang="zh-TW" dirty="0" smtClean="0">
                <a:solidFill>
                  <a:srgbClr val="C00000"/>
                </a:solidFill>
                <a:latin typeface="標楷體" pitchFamily="65" charset="-120"/>
                <a:ea typeface="標楷體" pitchFamily="65" charset="-120"/>
                <a:cs typeface="Arial" charset="0"/>
                <a:sym typeface="Wingdings" pitchFamily="2" charset="2"/>
              </a:rPr>
              <a:t>106</a:t>
            </a:r>
            <a:r>
              <a:rPr lang="zh-TW" altLang="en-US" dirty="0" smtClean="0">
                <a:solidFill>
                  <a:srgbClr val="C00000"/>
                </a:solidFill>
                <a:latin typeface="標楷體" pitchFamily="65" charset="-120"/>
                <a:ea typeface="標楷體" pitchFamily="65" charset="-120"/>
                <a:cs typeface="Arial" charset="0"/>
                <a:sym typeface="Wingdings" pitchFamily="2" charset="2"/>
              </a:rPr>
              <a:t>年度截至</a:t>
            </a:r>
            <a:r>
              <a:rPr lang="en-US" altLang="zh-TW" dirty="0" smtClean="0">
                <a:solidFill>
                  <a:srgbClr val="C00000"/>
                </a:solidFill>
                <a:latin typeface="標楷體" pitchFamily="65" charset="-120"/>
                <a:ea typeface="標楷體" pitchFamily="65" charset="-120"/>
                <a:cs typeface="Arial" charset="0"/>
                <a:sym typeface="Wingdings" pitchFamily="2" charset="2"/>
              </a:rPr>
              <a:t>3</a:t>
            </a:r>
            <a:r>
              <a:rPr lang="zh-TW" altLang="en-US" dirty="0" smtClean="0">
                <a:solidFill>
                  <a:srgbClr val="C00000"/>
                </a:solidFill>
                <a:latin typeface="標楷體" pitchFamily="65" charset="-120"/>
                <a:ea typeface="標楷體" pitchFamily="65" charset="-120"/>
                <a:cs typeface="Arial" charset="0"/>
                <a:sym typeface="Wingdings" pitchFamily="2" charset="2"/>
              </a:rPr>
              <a:t>月底止</a:t>
            </a:r>
            <a:r>
              <a:rPr lang="zh-TW" altLang="en-US" dirty="0" smtClean="0">
                <a:solidFill>
                  <a:srgbClr val="1B5DA5"/>
                </a:solidFill>
                <a:latin typeface="標楷體" pitchFamily="65" charset="-120"/>
                <a:ea typeface="標楷體" pitchFamily="65" charset="-120"/>
                <a:sym typeface="Wingdings" pitchFamily="2" charset="2"/>
              </a:rPr>
              <a:t>，</a:t>
            </a:r>
            <a:r>
              <a:rPr lang="zh-TW" altLang="zh-TW" dirty="0" smtClean="0">
                <a:solidFill>
                  <a:srgbClr val="1B5DA5"/>
                </a:solidFill>
                <a:latin typeface="標楷體" pitchFamily="65" charset="-120"/>
                <a:ea typeface="標楷體" pitchFamily="65" charset="-120"/>
                <a:sym typeface="Wingdings" pitchFamily="2" charset="2"/>
              </a:rPr>
              <a:t>全國共查核</a:t>
            </a:r>
            <a:r>
              <a:rPr lang="zh-TW" altLang="en-US" dirty="0" smtClean="0">
                <a:solidFill>
                  <a:srgbClr val="C00000"/>
                </a:solidFill>
                <a:latin typeface="標楷體" pitchFamily="65" charset="-120"/>
                <a:ea typeface="標楷體" pitchFamily="65" charset="-120"/>
                <a:cs typeface="Arial" charset="0"/>
                <a:sym typeface="Wingdings" pitchFamily="2" charset="2"/>
              </a:rPr>
              <a:t>7</a:t>
            </a:r>
            <a:r>
              <a:rPr lang="en-US" altLang="zh-TW" dirty="0" smtClean="0">
                <a:solidFill>
                  <a:srgbClr val="C00000"/>
                </a:solidFill>
                <a:latin typeface="標楷體" pitchFamily="65" charset="-120"/>
                <a:ea typeface="標楷體" pitchFamily="65" charset="-120"/>
                <a:cs typeface="Arial" charset="0"/>
                <a:sym typeface="Wingdings" pitchFamily="2" charset="2"/>
              </a:rPr>
              <a:t>31</a:t>
            </a:r>
            <a:r>
              <a:rPr lang="zh-TW" altLang="zh-TW" dirty="0" smtClean="0">
                <a:solidFill>
                  <a:srgbClr val="C00000"/>
                </a:solidFill>
                <a:latin typeface="標楷體" pitchFamily="65" charset="-120"/>
                <a:ea typeface="標楷體" pitchFamily="65" charset="-120"/>
                <a:cs typeface="Arial" charset="0"/>
                <a:sym typeface="Wingdings" pitchFamily="2" charset="2"/>
              </a:rPr>
              <a:t>件</a:t>
            </a:r>
            <a:r>
              <a:rPr lang="zh-TW" altLang="zh-TW" dirty="0" smtClean="0">
                <a:solidFill>
                  <a:srgbClr val="1B5DA5"/>
                </a:solidFill>
                <a:latin typeface="標楷體" pitchFamily="65" charset="-120"/>
                <a:ea typeface="標楷體" pitchFamily="65" charset="-120"/>
                <a:sym typeface="Wingdings" pitchFamily="2" charset="2"/>
              </a:rPr>
              <a:t>工程，其中</a:t>
            </a:r>
            <a:r>
              <a:rPr lang="zh-TW" altLang="en-US" dirty="0" smtClean="0">
                <a:solidFill>
                  <a:srgbClr val="1B5DA5"/>
                </a:solidFill>
                <a:latin typeface="標楷體" pitchFamily="65" charset="-120"/>
                <a:ea typeface="標楷體" pitchFamily="65" charset="-120"/>
                <a:sym typeface="Wingdings" pitchFamily="2" charset="2"/>
              </a:rPr>
              <a:t>，</a:t>
            </a:r>
            <a:r>
              <a:rPr lang="zh-TW" altLang="zh-TW" dirty="0" smtClean="0">
                <a:solidFill>
                  <a:srgbClr val="1B5DA5"/>
                </a:solidFill>
                <a:latin typeface="標楷體" pitchFamily="65" charset="-120"/>
                <a:ea typeface="標楷體" pitchFamily="65" charset="-120"/>
                <a:sym typeface="Wingdings" pitchFamily="2" charset="2"/>
              </a:rPr>
              <a:t>甲等以上</a:t>
            </a:r>
            <a:r>
              <a:rPr lang="zh-TW" altLang="zh-TW" dirty="0" smtClean="0">
                <a:solidFill>
                  <a:srgbClr val="C00000"/>
                </a:solidFill>
                <a:latin typeface="標楷體" pitchFamily="65" charset="-120"/>
                <a:ea typeface="標楷體" pitchFamily="65" charset="-120"/>
                <a:cs typeface="Arial" charset="0"/>
                <a:sym typeface="Wingdings" pitchFamily="2" charset="2"/>
              </a:rPr>
              <a:t>418件</a:t>
            </a:r>
            <a:r>
              <a:rPr lang="en-US" altLang="zh-TW" dirty="0" smtClean="0">
                <a:solidFill>
                  <a:srgbClr val="1B5DA5"/>
                </a:solidFill>
                <a:latin typeface="標楷體" pitchFamily="65" charset="-120"/>
                <a:ea typeface="標楷體" pitchFamily="65" charset="-120"/>
                <a:sym typeface="Wingdings" pitchFamily="2" charset="2"/>
              </a:rPr>
              <a:t>(</a:t>
            </a:r>
            <a:r>
              <a:rPr lang="zh-TW" altLang="en-US" dirty="0" smtClean="0">
                <a:solidFill>
                  <a:srgbClr val="1B5DA5"/>
                </a:solidFill>
                <a:latin typeface="標楷體" pitchFamily="65" charset="-120"/>
                <a:ea typeface="標楷體" pitchFamily="65" charset="-120"/>
                <a:sym typeface="Wingdings" pitchFamily="2" charset="2"/>
              </a:rPr>
              <a:t>比率</a:t>
            </a:r>
            <a:r>
              <a:rPr lang="en-US" altLang="zh-TW" dirty="0" smtClean="0">
                <a:solidFill>
                  <a:srgbClr val="1B5DA5"/>
                </a:solidFill>
                <a:latin typeface="標楷體" pitchFamily="65" charset="-120"/>
                <a:ea typeface="標楷體" pitchFamily="65" charset="-120"/>
                <a:sym typeface="Wingdings" pitchFamily="2" charset="2"/>
              </a:rPr>
              <a:t>57.18</a:t>
            </a:r>
            <a:r>
              <a:rPr lang="zh-TW" altLang="zh-TW" dirty="0" smtClean="0">
                <a:solidFill>
                  <a:srgbClr val="1B5DA5"/>
                </a:solidFill>
                <a:latin typeface="標楷體" pitchFamily="65" charset="-120"/>
                <a:ea typeface="標楷體" pitchFamily="65" charset="-120"/>
                <a:sym typeface="Wingdings" pitchFamily="2" charset="2"/>
              </a:rPr>
              <a:t>%</a:t>
            </a:r>
            <a:r>
              <a:rPr lang="en-US" altLang="zh-TW" dirty="0" smtClean="0">
                <a:solidFill>
                  <a:srgbClr val="1B5DA5"/>
                </a:solidFill>
                <a:latin typeface="標楷體" pitchFamily="65" charset="-120"/>
                <a:ea typeface="標楷體" pitchFamily="65" charset="-120"/>
                <a:sym typeface="Wingdings" pitchFamily="2" charset="2"/>
              </a:rPr>
              <a:t>)</a:t>
            </a:r>
            <a:r>
              <a:rPr lang="zh-TW" altLang="zh-TW" dirty="0" smtClean="0">
                <a:solidFill>
                  <a:srgbClr val="1B5DA5"/>
                </a:solidFill>
                <a:latin typeface="標楷體" pitchFamily="65" charset="-120"/>
                <a:ea typeface="標楷體" pitchFamily="65" charset="-120"/>
                <a:sym typeface="Wingdings" pitchFamily="2" charset="2"/>
              </a:rPr>
              <a:t>，乙等</a:t>
            </a:r>
            <a:r>
              <a:rPr lang="en-US" altLang="zh-TW" dirty="0" smtClean="0">
                <a:solidFill>
                  <a:srgbClr val="1B5DA5"/>
                </a:solidFill>
                <a:latin typeface="標楷體" pitchFamily="65" charset="-120"/>
                <a:ea typeface="標楷體" pitchFamily="65" charset="-120"/>
                <a:sym typeface="Wingdings" pitchFamily="2" charset="2"/>
              </a:rPr>
              <a:t>301</a:t>
            </a:r>
            <a:r>
              <a:rPr lang="zh-TW" altLang="zh-TW" dirty="0" smtClean="0">
                <a:solidFill>
                  <a:srgbClr val="1B5DA5"/>
                </a:solidFill>
                <a:latin typeface="標楷體" pitchFamily="65" charset="-120"/>
                <a:ea typeface="標楷體" pitchFamily="65" charset="-120"/>
                <a:sym typeface="Wingdings" pitchFamily="2" charset="2"/>
              </a:rPr>
              <a:t>件</a:t>
            </a:r>
            <a:r>
              <a:rPr lang="en-US" altLang="zh-TW" dirty="0" smtClean="0">
                <a:solidFill>
                  <a:srgbClr val="1B5DA5"/>
                </a:solidFill>
                <a:latin typeface="標楷體" pitchFamily="65" charset="-120"/>
                <a:ea typeface="標楷體" pitchFamily="65" charset="-120"/>
                <a:sym typeface="Wingdings" pitchFamily="2" charset="2"/>
              </a:rPr>
              <a:t>(</a:t>
            </a:r>
            <a:r>
              <a:rPr lang="zh-TW" altLang="en-US" dirty="0" smtClean="0">
                <a:solidFill>
                  <a:srgbClr val="1B5DA5"/>
                </a:solidFill>
                <a:latin typeface="標楷體" pitchFamily="65" charset="-120"/>
                <a:ea typeface="標楷體" pitchFamily="65" charset="-120"/>
                <a:sym typeface="Wingdings" pitchFamily="2" charset="2"/>
              </a:rPr>
              <a:t>比率</a:t>
            </a:r>
            <a:r>
              <a:rPr lang="en-US" altLang="zh-TW" dirty="0" smtClean="0">
                <a:solidFill>
                  <a:srgbClr val="1B5DA5"/>
                </a:solidFill>
                <a:latin typeface="標楷體" pitchFamily="65" charset="-120"/>
                <a:ea typeface="標楷體" pitchFamily="65" charset="-120"/>
                <a:sym typeface="Wingdings" pitchFamily="2" charset="2"/>
              </a:rPr>
              <a:t>41.18</a:t>
            </a:r>
            <a:r>
              <a:rPr lang="zh-TW" altLang="zh-TW" dirty="0" smtClean="0">
                <a:solidFill>
                  <a:srgbClr val="1B5DA5"/>
                </a:solidFill>
                <a:latin typeface="標楷體" pitchFamily="65" charset="-120"/>
                <a:ea typeface="標楷體" pitchFamily="65" charset="-120"/>
                <a:sym typeface="Wingdings" pitchFamily="2" charset="2"/>
              </a:rPr>
              <a:t>%</a:t>
            </a:r>
            <a:r>
              <a:rPr lang="en-US" altLang="zh-TW" dirty="0" smtClean="0">
                <a:solidFill>
                  <a:srgbClr val="1B5DA5"/>
                </a:solidFill>
                <a:latin typeface="標楷體" pitchFamily="65" charset="-120"/>
                <a:ea typeface="標楷體" pitchFamily="65" charset="-120"/>
                <a:sym typeface="Wingdings" pitchFamily="2" charset="2"/>
              </a:rPr>
              <a:t>)</a:t>
            </a:r>
            <a:r>
              <a:rPr lang="zh-TW" altLang="zh-TW" dirty="0" smtClean="0">
                <a:solidFill>
                  <a:srgbClr val="1B5DA5"/>
                </a:solidFill>
                <a:latin typeface="標楷體" pitchFamily="65" charset="-120"/>
                <a:ea typeface="標楷體" pitchFamily="65" charset="-120"/>
                <a:sym typeface="Wingdings" pitchFamily="2" charset="2"/>
              </a:rPr>
              <a:t>，丙等</a:t>
            </a:r>
            <a:r>
              <a:rPr lang="en-US" altLang="zh-TW" dirty="0" smtClean="0">
                <a:solidFill>
                  <a:srgbClr val="1B5DA5"/>
                </a:solidFill>
                <a:latin typeface="標楷體" pitchFamily="65" charset="-120"/>
                <a:ea typeface="標楷體" pitchFamily="65" charset="-120"/>
                <a:sym typeface="Wingdings" pitchFamily="2" charset="2"/>
              </a:rPr>
              <a:t>5</a:t>
            </a:r>
            <a:r>
              <a:rPr lang="zh-TW" altLang="zh-TW" dirty="0" smtClean="0">
                <a:solidFill>
                  <a:srgbClr val="1B5DA5"/>
                </a:solidFill>
                <a:latin typeface="標楷體" pitchFamily="65" charset="-120"/>
                <a:ea typeface="標楷體" pitchFamily="65" charset="-120"/>
                <a:sym typeface="Wingdings" pitchFamily="2" charset="2"/>
              </a:rPr>
              <a:t>件</a:t>
            </a:r>
            <a:r>
              <a:rPr lang="en-US" altLang="zh-TW" dirty="0" smtClean="0">
                <a:solidFill>
                  <a:srgbClr val="1B5DA5"/>
                </a:solidFill>
                <a:latin typeface="標楷體" pitchFamily="65" charset="-120"/>
                <a:ea typeface="標楷體" pitchFamily="65" charset="-120"/>
                <a:sym typeface="Wingdings" pitchFamily="2" charset="2"/>
              </a:rPr>
              <a:t>(</a:t>
            </a:r>
            <a:r>
              <a:rPr lang="zh-TW" altLang="en-US" dirty="0" smtClean="0">
                <a:solidFill>
                  <a:srgbClr val="1B5DA5"/>
                </a:solidFill>
                <a:latin typeface="標楷體" pitchFamily="65" charset="-120"/>
                <a:ea typeface="標楷體" pitchFamily="65" charset="-120"/>
                <a:sym typeface="Wingdings" pitchFamily="2" charset="2"/>
              </a:rPr>
              <a:t>比率</a:t>
            </a:r>
            <a:r>
              <a:rPr lang="en-US" altLang="zh-TW" dirty="0" smtClean="0">
                <a:solidFill>
                  <a:srgbClr val="1B5DA5"/>
                </a:solidFill>
                <a:latin typeface="標楷體" pitchFamily="65" charset="-120"/>
                <a:ea typeface="標楷體" pitchFamily="65" charset="-120"/>
                <a:sym typeface="Wingdings" pitchFamily="2" charset="2"/>
              </a:rPr>
              <a:t>0.68</a:t>
            </a:r>
            <a:r>
              <a:rPr lang="zh-TW" altLang="zh-TW" dirty="0" smtClean="0">
                <a:solidFill>
                  <a:srgbClr val="1B5DA5"/>
                </a:solidFill>
                <a:latin typeface="標楷體" pitchFamily="65" charset="-120"/>
                <a:ea typeface="標楷體" pitchFamily="65" charset="-120"/>
                <a:sym typeface="Wingdings" pitchFamily="2" charset="2"/>
              </a:rPr>
              <a:t>%</a:t>
            </a:r>
            <a:r>
              <a:rPr lang="en-US" altLang="zh-TW" dirty="0" smtClean="0">
                <a:solidFill>
                  <a:srgbClr val="1B5DA5"/>
                </a:solidFill>
                <a:latin typeface="標楷體" pitchFamily="65" charset="-120"/>
                <a:ea typeface="標楷體" pitchFamily="65" charset="-120"/>
                <a:sym typeface="Wingdings" pitchFamily="2" charset="2"/>
              </a:rPr>
              <a:t>)</a:t>
            </a:r>
            <a:r>
              <a:rPr lang="zh-TW" altLang="zh-TW" dirty="0" smtClean="0">
                <a:solidFill>
                  <a:srgbClr val="1B5DA5"/>
                </a:solidFill>
                <a:latin typeface="標楷體" pitchFamily="65" charset="-120"/>
                <a:ea typeface="標楷體" pitchFamily="65" charset="-120"/>
                <a:sym typeface="Wingdings" pitchFamily="2" charset="2"/>
              </a:rPr>
              <a:t>及不計分</a:t>
            </a:r>
            <a:r>
              <a:rPr lang="en-US" altLang="zh-TW" dirty="0" smtClean="0">
                <a:solidFill>
                  <a:srgbClr val="1B5DA5"/>
                </a:solidFill>
                <a:latin typeface="標楷體" pitchFamily="65" charset="-120"/>
                <a:ea typeface="標楷體" pitchFamily="65" charset="-120"/>
                <a:sym typeface="Wingdings" pitchFamily="2" charset="2"/>
              </a:rPr>
              <a:t>7</a:t>
            </a:r>
            <a:r>
              <a:rPr lang="zh-TW" altLang="zh-TW" dirty="0" smtClean="0">
                <a:solidFill>
                  <a:srgbClr val="1B5DA5"/>
                </a:solidFill>
                <a:latin typeface="標楷體" pitchFamily="65" charset="-120"/>
                <a:ea typeface="標楷體" pitchFamily="65" charset="-120"/>
                <a:sym typeface="Wingdings" pitchFamily="2" charset="2"/>
              </a:rPr>
              <a:t>件。與</a:t>
            </a:r>
            <a:r>
              <a:rPr lang="en-US" altLang="zh-TW" dirty="0" smtClean="0">
                <a:solidFill>
                  <a:srgbClr val="1B5DA5"/>
                </a:solidFill>
                <a:latin typeface="標楷體" pitchFamily="65" charset="-120"/>
                <a:ea typeface="標楷體" pitchFamily="65" charset="-120"/>
                <a:sym typeface="Wingdings" pitchFamily="2" charset="2"/>
              </a:rPr>
              <a:t>105</a:t>
            </a:r>
            <a:r>
              <a:rPr lang="zh-TW" altLang="zh-TW" dirty="0" smtClean="0">
                <a:solidFill>
                  <a:srgbClr val="1B5DA5"/>
                </a:solidFill>
                <a:latin typeface="標楷體" pitchFamily="65" charset="-120"/>
                <a:ea typeface="標楷體" pitchFamily="65" charset="-120"/>
                <a:sym typeface="Wingdings" pitchFamily="2" charset="2"/>
              </a:rPr>
              <a:t>年度</a:t>
            </a:r>
            <a:r>
              <a:rPr lang="zh-TW" altLang="en-US" dirty="0" smtClean="0">
                <a:solidFill>
                  <a:srgbClr val="1B5DA5"/>
                </a:solidFill>
                <a:latin typeface="標楷體" pitchFamily="65" charset="-120"/>
                <a:ea typeface="標楷體" pitchFamily="65" charset="-120"/>
                <a:sym typeface="Wingdings" pitchFamily="2" charset="2"/>
              </a:rPr>
              <a:t>比</a:t>
            </a:r>
            <a:r>
              <a:rPr lang="zh-TW" altLang="zh-TW" dirty="0" smtClean="0">
                <a:solidFill>
                  <a:srgbClr val="1B5DA5"/>
                </a:solidFill>
                <a:latin typeface="標楷體" pitchFamily="65" charset="-120"/>
                <a:ea typeface="標楷體" pitchFamily="65" charset="-120"/>
                <a:sym typeface="Wingdings" pitchFamily="2" charset="2"/>
              </a:rPr>
              <a:t>較，甲等</a:t>
            </a:r>
            <a:r>
              <a:rPr lang="zh-TW" altLang="en-US" dirty="0" smtClean="0">
                <a:solidFill>
                  <a:srgbClr val="1B5DA5"/>
                </a:solidFill>
                <a:latin typeface="標楷體" pitchFamily="65" charset="-120"/>
                <a:ea typeface="標楷體" pitchFamily="65" charset="-120"/>
                <a:sym typeface="Wingdings" pitchFamily="2" charset="2"/>
              </a:rPr>
              <a:t>以上</a:t>
            </a:r>
            <a:r>
              <a:rPr lang="zh-TW" altLang="zh-TW" dirty="0" smtClean="0">
                <a:solidFill>
                  <a:srgbClr val="1B5DA5"/>
                </a:solidFill>
                <a:latin typeface="標楷體" pitchFamily="65" charset="-120"/>
                <a:ea typeface="標楷體" pitchFamily="65" charset="-120"/>
                <a:sym typeface="Wingdings" pitchFamily="2" charset="2"/>
              </a:rPr>
              <a:t>工程</a:t>
            </a:r>
            <a:r>
              <a:rPr lang="zh-TW" altLang="en-US" dirty="0" smtClean="0">
                <a:solidFill>
                  <a:srgbClr val="1B5DA5"/>
                </a:solidFill>
                <a:latin typeface="標楷體" pitchFamily="65" charset="-120"/>
                <a:ea typeface="標楷體" pitchFamily="65" charset="-120"/>
                <a:sym typeface="Wingdings" pitchFamily="2" charset="2"/>
              </a:rPr>
              <a:t>比率</a:t>
            </a:r>
            <a:r>
              <a:rPr lang="zh-TW" altLang="en-US" dirty="0" smtClean="0">
                <a:solidFill>
                  <a:srgbClr val="C00000"/>
                </a:solidFill>
                <a:latin typeface="標楷體" pitchFamily="65" charset="-120"/>
                <a:ea typeface="標楷體" pitchFamily="65" charset="-120"/>
                <a:cs typeface="Arial" charset="0"/>
                <a:sym typeface="Wingdings" pitchFamily="2" charset="2"/>
              </a:rPr>
              <a:t>提升</a:t>
            </a:r>
            <a:r>
              <a:rPr lang="en-US" altLang="zh-TW" dirty="0" smtClean="0">
                <a:solidFill>
                  <a:srgbClr val="C00000"/>
                </a:solidFill>
                <a:latin typeface="標楷體" pitchFamily="65" charset="-120"/>
                <a:ea typeface="標楷體" pitchFamily="65" charset="-120"/>
                <a:cs typeface="Arial" charset="0"/>
                <a:sym typeface="Wingdings" pitchFamily="2" charset="2"/>
              </a:rPr>
              <a:t>6.6</a:t>
            </a:r>
            <a:r>
              <a:rPr lang="zh-TW" altLang="zh-TW" dirty="0" smtClean="0">
                <a:solidFill>
                  <a:srgbClr val="C00000"/>
                </a:solidFill>
                <a:latin typeface="標楷體" pitchFamily="65" charset="-120"/>
                <a:ea typeface="標楷體" pitchFamily="65" charset="-120"/>
                <a:cs typeface="Arial" charset="0"/>
                <a:sym typeface="Wingdings" pitchFamily="2" charset="2"/>
              </a:rPr>
              <a:t>%</a:t>
            </a:r>
            <a:r>
              <a:rPr lang="zh-TW" altLang="zh-TW" dirty="0" smtClean="0">
                <a:solidFill>
                  <a:srgbClr val="1B5DA5"/>
                </a:solidFill>
                <a:latin typeface="標楷體" pitchFamily="65" charset="-120"/>
                <a:ea typeface="標楷體" pitchFamily="65" charset="-120"/>
                <a:sym typeface="Wingdings" pitchFamily="2" charset="2"/>
              </a:rPr>
              <a:t>；丙等工程</a:t>
            </a:r>
            <a:r>
              <a:rPr lang="zh-TW" altLang="en-US" dirty="0" smtClean="0">
                <a:solidFill>
                  <a:srgbClr val="1B5DA5"/>
                </a:solidFill>
                <a:latin typeface="標楷體" pitchFamily="65" charset="-120"/>
                <a:ea typeface="標楷體" pitchFamily="65" charset="-120"/>
                <a:sym typeface="Wingdings" pitchFamily="2" charset="2"/>
              </a:rPr>
              <a:t>比率亦略為上升</a:t>
            </a:r>
            <a:r>
              <a:rPr lang="en-US" altLang="zh-TW" dirty="0" smtClean="0">
                <a:solidFill>
                  <a:srgbClr val="C00000"/>
                </a:solidFill>
                <a:latin typeface="標楷體" pitchFamily="65" charset="-120"/>
                <a:ea typeface="標楷體" pitchFamily="65" charset="-120"/>
                <a:cs typeface="Arial" charset="0"/>
                <a:sym typeface="Wingdings" pitchFamily="2" charset="2"/>
              </a:rPr>
              <a:t>0.54%</a:t>
            </a:r>
            <a:r>
              <a:rPr lang="zh-TW" altLang="en-US" b="0" dirty="0" smtClean="0">
                <a:solidFill>
                  <a:schemeClr val="tx1"/>
                </a:solidFill>
                <a:latin typeface="標楷體" pitchFamily="65" charset="-120"/>
                <a:ea typeface="標楷體" pitchFamily="65" charset="-120"/>
                <a:cs typeface="Arial" charset="0"/>
                <a:sym typeface="Wingdings" pitchFamily="2" charset="2"/>
              </a:rPr>
              <a:t>。</a:t>
            </a:r>
            <a:endParaRPr lang="zh-TW" altLang="en-US" b="0" dirty="0">
              <a:solidFill>
                <a:schemeClr val="tx1"/>
              </a:solidFill>
              <a:latin typeface="標楷體" pitchFamily="65" charset="-120"/>
              <a:ea typeface="標楷體" pitchFamily="65" charset="-120"/>
              <a:cs typeface="Arial" charset="0"/>
              <a:sym typeface="Wingdings" pitchFamily="2" charset="2"/>
            </a:endParaRPr>
          </a:p>
        </p:txBody>
      </p:sp>
      <p:sp>
        <p:nvSpPr>
          <p:cNvPr id="10" name="Rectangle 2"/>
          <p:cNvSpPr txBox="1">
            <a:spLocks noChangeArrowheads="1"/>
          </p:cNvSpPr>
          <p:nvPr/>
        </p:nvSpPr>
        <p:spPr bwMode="auto">
          <a:xfrm>
            <a:off x="153988" y="152400"/>
            <a:ext cx="7750175" cy="692150"/>
          </a:xfrm>
          <a:prstGeom prst="rect">
            <a:avLst/>
          </a:prstGeom>
          <a:noFill/>
          <a:ln w="9525">
            <a:noFill/>
            <a:miter lim="800000"/>
            <a:headEnd/>
            <a:tailEnd/>
          </a:ln>
        </p:spPr>
        <p:txBody>
          <a:bodyPr anchor="ctr"/>
          <a:lstStyle/>
          <a:p>
            <a:r>
              <a:rPr kumimoji="0" lang="zh-TW" altLang="en-US" sz="3600" dirty="0" smtClean="0">
                <a:solidFill>
                  <a:srgbClr val="103040"/>
                </a:solidFill>
                <a:latin typeface="標楷體" pitchFamily="65" charset="-120"/>
                <a:ea typeface="標楷體" pitchFamily="65" charset="-120"/>
                <a:cs typeface="Arial" charset="0"/>
              </a:rPr>
              <a:t>肆、工程會管理措施辦理情形</a:t>
            </a:r>
            <a:endParaRPr kumimoji="0" lang="zh-TW" altLang="en-US" sz="3600" dirty="0">
              <a:solidFill>
                <a:srgbClr val="103040"/>
              </a:solidFill>
              <a:latin typeface="標楷體" pitchFamily="65" charset="-120"/>
              <a:ea typeface="標楷體" pitchFamily="65" charset="-120"/>
              <a:cs typeface="Arial" charset="0"/>
            </a:endParaRPr>
          </a:p>
        </p:txBody>
      </p:sp>
      <p:sp>
        <p:nvSpPr>
          <p:cNvPr id="7" name="文字方塊 6"/>
          <p:cNvSpPr txBox="1"/>
          <p:nvPr/>
        </p:nvSpPr>
        <p:spPr>
          <a:xfrm>
            <a:off x="3671900" y="5272273"/>
            <a:ext cx="468052" cy="276999"/>
          </a:xfrm>
          <a:prstGeom prst="rect">
            <a:avLst/>
          </a:prstGeom>
          <a:noFill/>
        </p:spPr>
        <p:txBody>
          <a:bodyPr wrap="square" rtlCol="0">
            <a:spAutoFit/>
          </a:bodyPr>
          <a:lstStyle/>
          <a:p>
            <a:r>
              <a:rPr lang="en-US" altLang="zh-TW" sz="1200" dirty="0" smtClean="0">
                <a:solidFill>
                  <a:schemeClr val="tx1"/>
                </a:solidFill>
                <a:latin typeface="標楷體" pitchFamily="65" charset="-120"/>
                <a:ea typeface="標楷體" pitchFamily="65" charset="-120"/>
              </a:rPr>
              <a:t>106</a:t>
            </a:r>
            <a:endParaRPr lang="zh-TW" altLang="en-US" sz="1200" dirty="0">
              <a:solidFill>
                <a:schemeClr val="tx1"/>
              </a:solidFill>
              <a:latin typeface="標楷體" pitchFamily="65" charset="-120"/>
              <a:ea typeface="標楷體" pitchFamily="65" charset="-120"/>
            </a:endParaRPr>
          </a:p>
        </p:txBody>
      </p:sp>
      <p:sp>
        <p:nvSpPr>
          <p:cNvPr id="9" name="文字方塊 8"/>
          <p:cNvSpPr txBox="1"/>
          <p:nvPr/>
        </p:nvSpPr>
        <p:spPr>
          <a:xfrm>
            <a:off x="3347864" y="5272273"/>
            <a:ext cx="468052" cy="276999"/>
          </a:xfrm>
          <a:prstGeom prst="rect">
            <a:avLst/>
          </a:prstGeom>
          <a:noFill/>
        </p:spPr>
        <p:txBody>
          <a:bodyPr wrap="square" rtlCol="0">
            <a:spAutoFit/>
          </a:bodyPr>
          <a:lstStyle/>
          <a:p>
            <a:r>
              <a:rPr lang="en-US" altLang="zh-TW" sz="1200" dirty="0" smtClean="0">
                <a:solidFill>
                  <a:schemeClr val="tx1"/>
                </a:solidFill>
                <a:latin typeface="標楷體" pitchFamily="65" charset="-120"/>
                <a:ea typeface="標楷體" pitchFamily="65" charset="-120"/>
              </a:rPr>
              <a:t>105</a:t>
            </a:r>
            <a:endParaRPr lang="zh-TW" altLang="en-US" sz="1200" dirty="0">
              <a:solidFill>
                <a:schemeClr val="tx1"/>
              </a:solidFill>
              <a:latin typeface="標楷體" pitchFamily="65" charset="-120"/>
              <a:ea typeface="標楷體" pitchFamily="65" charset="-120"/>
            </a:endParaRPr>
          </a:p>
        </p:txBody>
      </p:sp>
      <p:sp>
        <p:nvSpPr>
          <p:cNvPr id="11" name="文字方塊 10"/>
          <p:cNvSpPr txBox="1"/>
          <p:nvPr/>
        </p:nvSpPr>
        <p:spPr>
          <a:xfrm>
            <a:off x="4788024" y="5236269"/>
            <a:ext cx="468052" cy="276999"/>
          </a:xfrm>
          <a:prstGeom prst="rect">
            <a:avLst/>
          </a:prstGeom>
          <a:noFill/>
        </p:spPr>
        <p:txBody>
          <a:bodyPr wrap="square" rtlCol="0">
            <a:spAutoFit/>
          </a:bodyPr>
          <a:lstStyle/>
          <a:p>
            <a:r>
              <a:rPr lang="en-US" altLang="zh-TW" sz="1200" dirty="0" smtClean="0">
                <a:solidFill>
                  <a:schemeClr val="tx1"/>
                </a:solidFill>
                <a:latin typeface="標楷體" pitchFamily="65" charset="-120"/>
                <a:ea typeface="標楷體" pitchFamily="65" charset="-120"/>
              </a:rPr>
              <a:t>106</a:t>
            </a:r>
            <a:endParaRPr lang="zh-TW" altLang="en-US" sz="1200" dirty="0">
              <a:solidFill>
                <a:schemeClr val="tx1"/>
              </a:solidFill>
              <a:latin typeface="標楷體" pitchFamily="65" charset="-120"/>
              <a:ea typeface="標楷體" pitchFamily="65" charset="-120"/>
            </a:endParaRPr>
          </a:p>
        </p:txBody>
      </p:sp>
      <p:sp>
        <p:nvSpPr>
          <p:cNvPr id="12" name="文字方塊 11"/>
          <p:cNvSpPr txBox="1"/>
          <p:nvPr/>
        </p:nvSpPr>
        <p:spPr>
          <a:xfrm>
            <a:off x="4463988" y="5236269"/>
            <a:ext cx="468052" cy="276999"/>
          </a:xfrm>
          <a:prstGeom prst="rect">
            <a:avLst/>
          </a:prstGeom>
          <a:noFill/>
        </p:spPr>
        <p:txBody>
          <a:bodyPr wrap="square" rtlCol="0">
            <a:spAutoFit/>
          </a:bodyPr>
          <a:lstStyle/>
          <a:p>
            <a:r>
              <a:rPr lang="en-US" altLang="zh-TW" sz="1200" dirty="0" smtClean="0">
                <a:solidFill>
                  <a:schemeClr val="tx1"/>
                </a:solidFill>
                <a:latin typeface="標楷體" pitchFamily="65" charset="-120"/>
                <a:ea typeface="標楷體" pitchFamily="65" charset="-120"/>
              </a:rPr>
              <a:t>105</a:t>
            </a:r>
            <a:endParaRPr lang="zh-TW" altLang="en-US" sz="1200" dirty="0">
              <a:solidFill>
                <a:schemeClr val="tx1"/>
              </a:solidFill>
              <a:latin typeface="標楷體" pitchFamily="65" charset="-120"/>
              <a:ea typeface="標楷體" pitchFamily="65" charset="-120"/>
            </a:endParaRPr>
          </a:p>
        </p:txBody>
      </p:sp>
      <p:sp>
        <p:nvSpPr>
          <p:cNvPr id="19" name="文字方塊 18"/>
          <p:cNvSpPr txBox="1"/>
          <p:nvPr/>
        </p:nvSpPr>
        <p:spPr>
          <a:xfrm>
            <a:off x="6012011" y="5236269"/>
            <a:ext cx="468052" cy="276999"/>
          </a:xfrm>
          <a:prstGeom prst="rect">
            <a:avLst/>
          </a:prstGeom>
          <a:noFill/>
        </p:spPr>
        <p:txBody>
          <a:bodyPr wrap="square" rtlCol="0">
            <a:spAutoFit/>
          </a:bodyPr>
          <a:lstStyle/>
          <a:p>
            <a:r>
              <a:rPr lang="en-US" altLang="zh-TW" sz="1200" dirty="0" smtClean="0">
                <a:solidFill>
                  <a:schemeClr val="tx1"/>
                </a:solidFill>
                <a:latin typeface="標楷體" pitchFamily="65" charset="-120"/>
                <a:ea typeface="標楷體" pitchFamily="65" charset="-120"/>
              </a:rPr>
              <a:t>106</a:t>
            </a:r>
            <a:endParaRPr lang="zh-TW" altLang="en-US" sz="1200" dirty="0">
              <a:solidFill>
                <a:schemeClr val="tx1"/>
              </a:solidFill>
              <a:latin typeface="標楷體" pitchFamily="65" charset="-120"/>
              <a:ea typeface="標楷體" pitchFamily="65" charset="-120"/>
            </a:endParaRPr>
          </a:p>
        </p:txBody>
      </p:sp>
      <p:sp>
        <p:nvSpPr>
          <p:cNvPr id="20" name="文字方塊 19"/>
          <p:cNvSpPr txBox="1"/>
          <p:nvPr/>
        </p:nvSpPr>
        <p:spPr>
          <a:xfrm>
            <a:off x="5687975" y="5236269"/>
            <a:ext cx="468052" cy="276999"/>
          </a:xfrm>
          <a:prstGeom prst="rect">
            <a:avLst/>
          </a:prstGeom>
          <a:noFill/>
        </p:spPr>
        <p:txBody>
          <a:bodyPr wrap="square" rtlCol="0">
            <a:spAutoFit/>
          </a:bodyPr>
          <a:lstStyle/>
          <a:p>
            <a:r>
              <a:rPr lang="en-US" altLang="zh-TW" sz="1200" dirty="0" smtClean="0">
                <a:solidFill>
                  <a:schemeClr val="tx1"/>
                </a:solidFill>
                <a:latin typeface="標楷體" pitchFamily="65" charset="-120"/>
                <a:ea typeface="標楷體" pitchFamily="65" charset="-120"/>
              </a:rPr>
              <a:t>105</a:t>
            </a:r>
            <a:endParaRPr lang="zh-TW" altLang="en-US" sz="1200" dirty="0">
              <a:solidFill>
                <a:schemeClr val="tx1"/>
              </a:solidFill>
              <a:latin typeface="標楷體" pitchFamily="65" charset="-120"/>
              <a:ea typeface="標楷體" pitchFamily="65" charset="-120"/>
            </a:endParaRPr>
          </a:p>
        </p:txBody>
      </p:sp>
      <p:sp>
        <p:nvSpPr>
          <p:cNvPr id="14" name="投影片編號版面配置區 13"/>
          <p:cNvSpPr>
            <a:spLocks noGrp="1"/>
          </p:cNvSpPr>
          <p:nvPr>
            <p:ph type="sldNum" sz="quarter" idx="12"/>
          </p:nvPr>
        </p:nvSpPr>
        <p:spPr/>
        <p:txBody>
          <a:bodyPr/>
          <a:lstStyle/>
          <a:p>
            <a:pPr>
              <a:defRPr/>
            </a:pPr>
            <a:fld id="{1D6B8C61-F953-45D9-91CB-6A8B0B063CB7}" type="slidenum">
              <a:rPr lang="zh-TW" altLang="en-US" smtClean="0"/>
              <a:pPr>
                <a:defRPr/>
              </a:pPr>
              <a:t>17</a:t>
            </a:fld>
            <a:endParaRPr lang="zh-TW" altLang="en-US"/>
          </a:p>
        </p:txBody>
      </p:sp>
      <p:sp>
        <p:nvSpPr>
          <p:cNvPr id="13" name="圓角矩形 12"/>
          <p:cNvSpPr/>
          <p:nvPr/>
        </p:nvSpPr>
        <p:spPr>
          <a:xfrm>
            <a:off x="287339" y="1052736"/>
            <a:ext cx="4968737" cy="539750"/>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defRPr/>
            </a:pPr>
            <a:r>
              <a:rPr lang="zh-TW" altLang="en-US" dirty="0" smtClean="0">
                <a:solidFill>
                  <a:schemeClr val="tx1"/>
                </a:solidFill>
                <a:latin typeface="標楷體" pitchFamily="65" charset="-120"/>
                <a:ea typeface="標楷體" pitchFamily="65" charset="-120"/>
              </a:rPr>
              <a:t>措施</a:t>
            </a:r>
            <a:r>
              <a:rPr lang="en-US" altLang="zh-TW" dirty="0" smtClean="0">
                <a:solidFill>
                  <a:schemeClr val="tx1"/>
                </a:solidFill>
                <a:latin typeface="標楷體" pitchFamily="65" charset="-120"/>
                <a:ea typeface="標楷體" pitchFamily="65" charset="-120"/>
              </a:rPr>
              <a:t>4:</a:t>
            </a:r>
            <a:r>
              <a:rPr lang="zh-TW" altLang="en-US" dirty="0" smtClean="0">
                <a:solidFill>
                  <a:schemeClr val="tx1"/>
                </a:solidFill>
                <a:latin typeface="標楷體" pitchFamily="65" charset="-120"/>
                <a:ea typeface="標楷體" pitchFamily="65" charset="-120"/>
              </a:rPr>
              <a:t>確保公共工程施工品質</a:t>
            </a:r>
            <a:endParaRPr lang="zh-TW" altLang="en-US" dirty="0">
              <a:solidFill>
                <a:schemeClr val="tx1"/>
              </a:solidFill>
              <a:latin typeface="標楷體" pitchFamily="65" charset="-120"/>
              <a:ea typeface="標楷體" pitchFamily="65" charset="-120"/>
            </a:endParaRPr>
          </a:p>
        </p:txBody>
      </p:sp>
    </p:spTree>
  </p:cSld>
  <p:clrMapOvr>
    <a:masterClrMapping/>
  </p:clrMapOvr>
  <p:transition spd="med">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txBox="1">
            <a:spLocks noChangeArrowheads="1"/>
          </p:cNvSpPr>
          <p:nvPr/>
        </p:nvSpPr>
        <p:spPr bwMode="auto">
          <a:xfrm>
            <a:off x="215900" y="152400"/>
            <a:ext cx="8674100" cy="692150"/>
          </a:xfrm>
          <a:prstGeom prst="rect">
            <a:avLst/>
          </a:prstGeom>
          <a:noFill/>
          <a:ln w="9525">
            <a:noFill/>
            <a:miter lim="800000"/>
            <a:headEnd/>
            <a:tailEnd/>
          </a:ln>
        </p:spPr>
        <p:txBody>
          <a:bodyPr anchor="ctr"/>
          <a:lstStyle/>
          <a:p>
            <a:r>
              <a:rPr kumimoji="0" lang="zh-TW" altLang="en-US" sz="3600" dirty="0" smtClean="0">
                <a:solidFill>
                  <a:srgbClr val="103040"/>
                </a:solidFill>
                <a:latin typeface="標楷體" pitchFamily="65" charset="-120"/>
                <a:ea typeface="標楷體" pitchFamily="65" charset="-120"/>
              </a:rPr>
              <a:t>伍、</a:t>
            </a:r>
            <a:r>
              <a:rPr lang="zh-TW" altLang="en-US" sz="3600" dirty="0">
                <a:solidFill>
                  <a:srgbClr val="103040"/>
                </a:solidFill>
                <a:latin typeface="標楷體" pitchFamily="65" charset="-120"/>
                <a:ea typeface="標楷體" pitchFamily="65" charset="-120"/>
              </a:rPr>
              <a:t>檢討與建議</a:t>
            </a:r>
          </a:p>
        </p:txBody>
      </p:sp>
      <p:sp>
        <p:nvSpPr>
          <p:cNvPr id="188419" name="Rectangle 13"/>
          <p:cNvSpPr>
            <a:spLocks noChangeArrowheads="1"/>
          </p:cNvSpPr>
          <p:nvPr/>
        </p:nvSpPr>
        <p:spPr bwMode="gray">
          <a:xfrm>
            <a:off x="467544" y="944724"/>
            <a:ext cx="8100900" cy="4680520"/>
          </a:xfrm>
          <a:prstGeom prst="rect">
            <a:avLst/>
          </a:prstGeom>
          <a:noFill/>
          <a:ln w="38100" algn="ctr">
            <a:noFill/>
            <a:miter lim="800000"/>
            <a:headEnd/>
            <a:tailEnd/>
          </a:ln>
        </p:spPr>
        <p:txBody>
          <a:bodyPr lIns="45720" tIns="44450" rIns="45720" bIns="44450" anchor="ctr" anchorCtr="1"/>
          <a:lstStyle/>
          <a:p>
            <a:pPr marL="773113" indent="-773113" algn="just">
              <a:spcBef>
                <a:spcPts val="600"/>
              </a:spcBef>
            </a:pPr>
            <a:r>
              <a:rPr lang="zh-TW" altLang="en-US" dirty="0">
                <a:solidFill>
                  <a:schemeClr val="hlink"/>
                </a:solidFill>
                <a:latin typeface="標楷體" pitchFamily="65" charset="-120"/>
                <a:ea typeface="標楷體" pitchFamily="65" charset="-120"/>
              </a:rPr>
              <a:t>一</a:t>
            </a:r>
            <a:r>
              <a:rPr lang="zh-TW" altLang="en-US" dirty="0" smtClean="0">
                <a:solidFill>
                  <a:schemeClr val="hlink"/>
                </a:solidFill>
                <a:latin typeface="標楷體" pitchFamily="65" charset="-120"/>
                <a:ea typeface="標楷體" pitchFamily="65" charset="-120"/>
              </a:rPr>
              <a:t>、</a:t>
            </a:r>
            <a:r>
              <a:rPr lang="en-US" altLang="zh-TW" dirty="0" smtClean="0">
                <a:solidFill>
                  <a:schemeClr val="hlink"/>
                </a:solidFill>
                <a:latin typeface="標楷體" pitchFamily="65" charset="-120"/>
                <a:ea typeface="標楷體" pitchFamily="65" charset="-120"/>
              </a:rPr>
              <a:t>106</a:t>
            </a:r>
            <a:r>
              <a:rPr lang="zh-TW" altLang="zh-TW" dirty="0" smtClean="0">
                <a:solidFill>
                  <a:schemeClr val="hlink"/>
                </a:solidFill>
                <a:latin typeface="標楷體" pitchFamily="65" charset="-120"/>
                <a:ea typeface="標楷體" pitchFamily="65" charset="-120"/>
              </a:rPr>
              <a:t>年度列管</a:t>
            </a:r>
            <a:r>
              <a:rPr lang="en-US" altLang="zh-TW" dirty="0" smtClean="0">
                <a:solidFill>
                  <a:schemeClr val="hlink"/>
                </a:solidFill>
                <a:latin typeface="標楷體" pitchFamily="65" charset="-120"/>
                <a:ea typeface="標楷體" pitchFamily="65" charset="-120"/>
              </a:rPr>
              <a:t>1</a:t>
            </a:r>
            <a:r>
              <a:rPr lang="zh-TW" altLang="zh-TW" dirty="0" smtClean="0">
                <a:solidFill>
                  <a:schemeClr val="hlink"/>
                </a:solidFill>
                <a:latin typeface="標楷體" pitchFamily="65" charset="-120"/>
                <a:ea typeface="標楷體" pitchFamily="65" charset="-120"/>
              </a:rPr>
              <a:t>億元以上公共建設計畫可支用預算約</a:t>
            </a:r>
            <a:r>
              <a:rPr lang="en-US" altLang="zh-TW" dirty="0" smtClean="0">
                <a:solidFill>
                  <a:schemeClr val="hlink"/>
                </a:solidFill>
                <a:latin typeface="標楷體" pitchFamily="65" charset="-120"/>
                <a:ea typeface="標楷體" pitchFamily="65" charset="-120"/>
              </a:rPr>
              <a:t>3,595.04</a:t>
            </a:r>
            <a:r>
              <a:rPr lang="zh-TW" altLang="zh-TW" dirty="0" smtClean="0">
                <a:solidFill>
                  <a:schemeClr val="hlink"/>
                </a:solidFill>
                <a:latin typeface="標楷體" pitchFamily="65" charset="-120"/>
                <a:ea typeface="標楷體" pitchFamily="65" charset="-120"/>
              </a:rPr>
              <a:t>億元，截至</a:t>
            </a:r>
            <a:r>
              <a:rPr lang="en-US" altLang="zh-TW" dirty="0" smtClean="0">
                <a:solidFill>
                  <a:schemeClr val="hlink"/>
                </a:solidFill>
                <a:latin typeface="標楷體" pitchFamily="65" charset="-120"/>
                <a:ea typeface="標楷體" pitchFamily="65" charset="-120"/>
              </a:rPr>
              <a:t>106</a:t>
            </a:r>
            <a:r>
              <a:rPr lang="zh-TW" altLang="zh-TW" dirty="0" smtClean="0">
                <a:solidFill>
                  <a:schemeClr val="hlink"/>
                </a:solidFill>
                <a:latin typeface="標楷體" pitchFamily="65" charset="-120"/>
                <a:ea typeface="標楷體" pitchFamily="65" charset="-120"/>
              </a:rPr>
              <a:t>年</a:t>
            </a:r>
            <a:r>
              <a:rPr lang="zh-TW" altLang="en-US" dirty="0" smtClean="0">
                <a:solidFill>
                  <a:schemeClr val="hlink"/>
                </a:solidFill>
                <a:latin typeface="標楷體" pitchFamily="65" charset="-120"/>
                <a:ea typeface="標楷體" pitchFamily="65" charset="-120"/>
              </a:rPr>
              <a:t>第</a:t>
            </a:r>
            <a:r>
              <a:rPr lang="en-US" altLang="zh-TW" dirty="0" smtClean="0">
                <a:solidFill>
                  <a:schemeClr val="hlink"/>
                </a:solidFill>
                <a:latin typeface="標楷體" pitchFamily="65" charset="-120"/>
                <a:ea typeface="標楷體" pitchFamily="65" charset="-120"/>
              </a:rPr>
              <a:t>1</a:t>
            </a:r>
            <a:r>
              <a:rPr lang="zh-TW" altLang="en-US" dirty="0" smtClean="0">
                <a:solidFill>
                  <a:schemeClr val="hlink"/>
                </a:solidFill>
                <a:latin typeface="標楷體" pitchFamily="65" charset="-120"/>
                <a:ea typeface="標楷體" pitchFamily="65" charset="-120"/>
              </a:rPr>
              <a:t>季</a:t>
            </a:r>
            <a:r>
              <a:rPr lang="zh-TW" altLang="zh-TW" dirty="0" smtClean="0">
                <a:solidFill>
                  <a:schemeClr val="hlink"/>
                </a:solidFill>
                <a:latin typeface="標楷體" pitchFamily="65" charset="-120"/>
                <a:ea typeface="標楷體" pitchFamily="65" charset="-120"/>
              </a:rPr>
              <a:t>，</a:t>
            </a:r>
            <a:r>
              <a:rPr lang="zh-TW" altLang="en-US" dirty="0" smtClean="0">
                <a:solidFill>
                  <a:schemeClr val="hlink"/>
                </a:solidFill>
                <a:latin typeface="標楷體" pitchFamily="65" charset="-120"/>
                <a:ea typeface="標楷體" pitchFamily="65" charset="-120"/>
              </a:rPr>
              <a:t>分配</a:t>
            </a:r>
            <a:r>
              <a:rPr lang="zh-TW" altLang="zh-TW" dirty="0" smtClean="0">
                <a:solidFill>
                  <a:schemeClr val="hlink"/>
                </a:solidFill>
                <a:latin typeface="標楷體" pitchFamily="65" charset="-120"/>
                <a:ea typeface="標楷體" pitchFamily="65" charset="-120"/>
              </a:rPr>
              <a:t>預算執行率為</a:t>
            </a:r>
            <a:r>
              <a:rPr lang="en-US" altLang="zh-TW" dirty="0" smtClean="0">
                <a:solidFill>
                  <a:schemeClr val="hlink"/>
                </a:solidFill>
                <a:latin typeface="標楷體" pitchFamily="65" charset="-120"/>
                <a:ea typeface="標楷體" pitchFamily="65" charset="-120"/>
              </a:rPr>
              <a:t>99.98%</a:t>
            </a:r>
            <a:r>
              <a:rPr lang="zh-TW" altLang="zh-TW" dirty="0" smtClean="0">
                <a:solidFill>
                  <a:schemeClr val="hlink"/>
                </a:solidFill>
                <a:latin typeface="標楷體" pitchFamily="65" charset="-120"/>
                <a:ea typeface="標楷體" pitchFamily="65" charset="-120"/>
              </a:rPr>
              <a:t>，</a:t>
            </a:r>
            <a:r>
              <a:rPr lang="zh-TW" altLang="en-US" dirty="0" smtClean="0">
                <a:solidFill>
                  <a:schemeClr val="hlink"/>
                </a:solidFill>
                <a:latin typeface="標楷體" pitchFamily="65" charset="-120"/>
                <a:ea typeface="標楷體" pitchFamily="65" charset="-120"/>
              </a:rPr>
              <a:t>整體</a:t>
            </a:r>
            <a:r>
              <a:rPr lang="zh-TW" altLang="zh-TW" dirty="0" smtClean="0">
                <a:solidFill>
                  <a:schemeClr val="hlink"/>
                </a:solidFill>
                <a:latin typeface="標楷體" pitchFamily="65" charset="-120"/>
                <a:ea typeface="標楷體" pitchFamily="65" charset="-120"/>
              </a:rPr>
              <a:t>預算達成率為</a:t>
            </a:r>
            <a:r>
              <a:rPr lang="en-US" altLang="zh-TW" dirty="0" smtClean="0">
                <a:solidFill>
                  <a:schemeClr val="hlink"/>
                </a:solidFill>
                <a:latin typeface="標楷體" pitchFamily="65" charset="-120"/>
                <a:ea typeface="標楷體" pitchFamily="65" charset="-120"/>
              </a:rPr>
              <a:t>16.78%</a:t>
            </a:r>
            <a:r>
              <a:rPr lang="zh-TW" altLang="zh-TW" dirty="0" smtClean="0">
                <a:solidFill>
                  <a:schemeClr val="hlink"/>
                </a:solidFill>
                <a:latin typeface="標楷體" pitchFamily="65" charset="-120"/>
                <a:ea typeface="標楷體" pitchFamily="65" charset="-120"/>
              </a:rPr>
              <a:t>，</a:t>
            </a:r>
            <a:r>
              <a:rPr lang="zh-TW" altLang="en-US" dirty="0" smtClean="0">
                <a:solidFill>
                  <a:schemeClr val="hlink"/>
                </a:solidFill>
                <a:latin typeface="標楷體" pitchFamily="65" charset="-120"/>
                <a:ea typeface="標楷體" pitchFamily="65" charset="-120"/>
              </a:rPr>
              <a:t>較去年同期提升</a:t>
            </a:r>
            <a:r>
              <a:rPr lang="en-US" altLang="zh-TW" dirty="0" smtClean="0">
                <a:solidFill>
                  <a:schemeClr val="hlink"/>
                </a:solidFill>
                <a:latin typeface="標楷體" pitchFamily="65" charset="-120"/>
                <a:ea typeface="標楷體" pitchFamily="65" charset="-120"/>
              </a:rPr>
              <a:t>1.03%</a:t>
            </a:r>
            <a:r>
              <a:rPr lang="zh-TW" altLang="en-US" dirty="0" smtClean="0">
                <a:solidFill>
                  <a:schemeClr val="hlink"/>
                </a:solidFill>
                <a:latin typeface="標楷體" pitchFamily="65" charset="-120"/>
                <a:ea typeface="標楷體" pitchFamily="65" charset="-120"/>
              </a:rPr>
              <a:t>，請各計畫主管及主辦機關持續</a:t>
            </a:r>
            <a:r>
              <a:rPr lang="zh-TW" altLang="zh-TW" dirty="0" smtClean="0">
                <a:solidFill>
                  <a:schemeClr val="hlink"/>
                </a:solidFill>
                <a:latin typeface="標楷體" pitchFamily="65" charset="-120"/>
                <a:ea typeface="標楷體" pitchFamily="65" charset="-120"/>
              </a:rPr>
              <a:t>加速辦理，以提升今年度執行績效。</a:t>
            </a:r>
            <a:endParaRPr lang="en-US" altLang="zh-TW" dirty="0" smtClean="0">
              <a:solidFill>
                <a:schemeClr val="hlink"/>
              </a:solidFill>
              <a:latin typeface="標楷體" pitchFamily="65" charset="-120"/>
              <a:ea typeface="標楷體" pitchFamily="65" charset="-120"/>
            </a:endParaRPr>
          </a:p>
          <a:p>
            <a:pPr marL="773113" indent="-773113" algn="just">
              <a:spcBef>
                <a:spcPts val="600"/>
              </a:spcBef>
            </a:pPr>
            <a:r>
              <a:rPr lang="zh-TW" altLang="en-US" dirty="0" smtClean="0">
                <a:solidFill>
                  <a:schemeClr val="hlink"/>
                </a:solidFill>
                <a:latin typeface="標楷體" pitchFamily="65" charset="-120"/>
                <a:ea typeface="標楷體" pitchFamily="65" charset="-120"/>
              </a:rPr>
              <a:t>二、因應第</a:t>
            </a:r>
            <a:r>
              <a:rPr lang="en-US" altLang="zh-TW" dirty="0" smtClean="0">
                <a:solidFill>
                  <a:schemeClr val="hlink"/>
                </a:solidFill>
                <a:latin typeface="標楷體" pitchFamily="65" charset="-120"/>
                <a:ea typeface="標楷體" pitchFamily="65" charset="-120"/>
              </a:rPr>
              <a:t>2</a:t>
            </a:r>
            <a:r>
              <a:rPr lang="zh-TW" altLang="en-US" dirty="0" smtClean="0">
                <a:solidFill>
                  <a:schemeClr val="hlink"/>
                </a:solidFill>
                <a:latin typeface="標楷體" pitchFamily="65" charset="-120"/>
                <a:ea typeface="標楷體" pitchFamily="65" charset="-120"/>
              </a:rPr>
              <a:t>季進入施工高峰期，請各機關依各項工作預定執行期程，儘早辦理發包作業，</a:t>
            </a:r>
            <a:r>
              <a:rPr lang="zh-TW" altLang="zh-TW" dirty="0" smtClean="0">
                <a:solidFill>
                  <a:schemeClr val="hlink"/>
                </a:solidFill>
                <a:latin typeface="標楷體" pitchFamily="65" charset="-120"/>
                <a:ea typeface="標楷體" pitchFamily="65" charset="-120"/>
              </a:rPr>
              <a:t>加強管控預算執行情形</a:t>
            </a:r>
            <a:r>
              <a:rPr lang="zh-TW" altLang="en-US" dirty="0" smtClean="0">
                <a:solidFill>
                  <a:schemeClr val="hlink"/>
                </a:solidFill>
                <a:latin typeface="標楷體" pitchFamily="65" charset="-120"/>
                <a:ea typeface="標楷體" pitchFamily="65" charset="-120"/>
              </a:rPr>
              <a:t>，切實掌握執行進度，並納入各機關推動會報加強管控，使各項重大建設如期如質完成。</a:t>
            </a:r>
            <a:endParaRPr lang="en-US" altLang="zh-TW" dirty="0" smtClean="0">
              <a:solidFill>
                <a:schemeClr val="hlink"/>
              </a:solidFill>
              <a:latin typeface="標楷體" pitchFamily="65" charset="-120"/>
              <a:ea typeface="標楷體" pitchFamily="65" charset="-120"/>
            </a:endParaRPr>
          </a:p>
        </p:txBody>
      </p:sp>
      <p:sp>
        <p:nvSpPr>
          <p:cNvPr id="7" name="投影片編號版面配置區 6"/>
          <p:cNvSpPr>
            <a:spLocks noGrp="1"/>
          </p:cNvSpPr>
          <p:nvPr>
            <p:ph type="sldNum" sz="quarter" idx="12"/>
          </p:nvPr>
        </p:nvSpPr>
        <p:spPr/>
        <p:txBody>
          <a:bodyPr/>
          <a:lstStyle/>
          <a:p>
            <a:pPr>
              <a:defRPr/>
            </a:pPr>
            <a:fld id="{1D6B8C61-F953-45D9-91CB-6A8B0B063CB7}" type="slidenum">
              <a:rPr lang="zh-TW" altLang="en-US" smtClean="0"/>
              <a:pPr>
                <a:defRPr/>
              </a:pPr>
              <a:t>18</a:t>
            </a:fld>
            <a:endParaRPr lang="zh-TW" altLang="en-US"/>
          </a:p>
        </p:txBody>
      </p:sp>
    </p:spTree>
  </p:cSld>
  <p:clrMapOvr>
    <a:masterClrMapping/>
  </p:clrMapOvr>
  <p:transition spd="med">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txBox="1">
            <a:spLocks noChangeArrowheads="1"/>
          </p:cNvSpPr>
          <p:nvPr/>
        </p:nvSpPr>
        <p:spPr bwMode="auto">
          <a:xfrm>
            <a:off x="215900" y="152400"/>
            <a:ext cx="8674100" cy="692150"/>
          </a:xfrm>
          <a:prstGeom prst="rect">
            <a:avLst/>
          </a:prstGeom>
          <a:noFill/>
          <a:ln w="9525">
            <a:noFill/>
            <a:miter lim="800000"/>
            <a:headEnd/>
            <a:tailEnd/>
          </a:ln>
        </p:spPr>
        <p:txBody>
          <a:bodyPr anchor="ctr"/>
          <a:lstStyle/>
          <a:p>
            <a:r>
              <a:rPr kumimoji="0" lang="zh-TW" altLang="en-US" sz="3600" dirty="0" smtClean="0">
                <a:solidFill>
                  <a:srgbClr val="103040"/>
                </a:solidFill>
                <a:latin typeface="標楷體" pitchFamily="65" charset="-120"/>
                <a:ea typeface="標楷體" pitchFamily="65" charset="-120"/>
              </a:rPr>
              <a:t>伍、</a:t>
            </a:r>
            <a:r>
              <a:rPr lang="zh-TW" altLang="en-US" sz="3600" dirty="0">
                <a:solidFill>
                  <a:srgbClr val="103040"/>
                </a:solidFill>
                <a:latin typeface="標楷體" pitchFamily="65" charset="-120"/>
                <a:ea typeface="標楷體" pitchFamily="65" charset="-120"/>
              </a:rPr>
              <a:t>檢討與建議</a:t>
            </a:r>
          </a:p>
        </p:txBody>
      </p:sp>
      <p:sp>
        <p:nvSpPr>
          <p:cNvPr id="188419" name="Rectangle 13"/>
          <p:cNvSpPr>
            <a:spLocks noChangeArrowheads="1"/>
          </p:cNvSpPr>
          <p:nvPr/>
        </p:nvSpPr>
        <p:spPr bwMode="gray">
          <a:xfrm>
            <a:off x="467544" y="800708"/>
            <a:ext cx="8100900" cy="2628292"/>
          </a:xfrm>
          <a:prstGeom prst="rect">
            <a:avLst/>
          </a:prstGeom>
          <a:noFill/>
          <a:ln w="38100" algn="ctr">
            <a:noFill/>
            <a:miter lim="800000"/>
            <a:headEnd/>
            <a:tailEnd/>
          </a:ln>
        </p:spPr>
        <p:txBody>
          <a:bodyPr lIns="45720" tIns="44450" rIns="45720" bIns="44450" anchor="ctr" anchorCtr="1"/>
          <a:lstStyle/>
          <a:p>
            <a:pPr marL="773113" lvl="1" indent="-773113" algn="just">
              <a:spcBef>
                <a:spcPts val="600"/>
              </a:spcBef>
            </a:pPr>
            <a:r>
              <a:rPr lang="zh-TW" altLang="en-US" dirty="0" smtClean="0">
                <a:solidFill>
                  <a:schemeClr val="hlink"/>
                </a:solidFill>
                <a:latin typeface="標楷體" pitchFamily="65" charset="-120"/>
                <a:ea typeface="標楷體" pitchFamily="65" charset="-120"/>
              </a:rPr>
              <a:t>三、工程會已</a:t>
            </a:r>
            <a:r>
              <a:rPr lang="zh-TW" altLang="zh-TW" dirty="0" smtClean="0">
                <a:solidFill>
                  <a:schemeClr val="hlink"/>
                </a:solidFill>
                <a:latin typeface="標楷體" pitchFamily="65" charset="-120"/>
                <a:ea typeface="標楷體" pitchFamily="65" charset="-120"/>
              </a:rPr>
              <a:t>將</a:t>
            </a:r>
            <a:r>
              <a:rPr lang="zh-TW" altLang="en-US" dirty="0" smtClean="0">
                <a:solidFill>
                  <a:schemeClr val="hlink"/>
                </a:solidFill>
                <a:latin typeface="標楷體" pitchFamily="65" charset="-120"/>
                <a:ea typeface="標楷體" pitchFamily="65" charset="-120"/>
              </a:rPr>
              <a:t>新興計畫、</a:t>
            </a:r>
            <a:r>
              <a:rPr lang="en-US" altLang="zh-TW" dirty="0" smtClean="0">
                <a:solidFill>
                  <a:schemeClr val="hlink"/>
                </a:solidFill>
                <a:latin typeface="標楷體" pitchFamily="65" charset="-120"/>
                <a:ea typeface="標楷體" pitchFamily="65" charset="-120"/>
              </a:rPr>
              <a:t>30</a:t>
            </a:r>
            <a:r>
              <a:rPr lang="zh-TW" altLang="en-US" dirty="0" smtClean="0">
                <a:solidFill>
                  <a:schemeClr val="hlink"/>
                </a:solidFill>
                <a:latin typeface="標楷體" pitchFamily="65" charset="-120"/>
                <a:ea typeface="標楷體" pitchFamily="65" charset="-120"/>
              </a:rPr>
              <a:t>項指標計畫列為</a:t>
            </a:r>
            <a:r>
              <a:rPr lang="en-US" altLang="zh-TW" dirty="0" smtClean="0">
                <a:solidFill>
                  <a:schemeClr val="hlink"/>
                </a:solidFill>
                <a:latin typeface="標楷體" pitchFamily="65" charset="-120"/>
                <a:ea typeface="標楷體" pitchFamily="65" charset="-120"/>
              </a:rPr>
              <a:t>106</a:t>
            </a:r>
            <a:r>
              <a:rPr lang="zh-TW" altLang="en-US" dirty="0" smtClean="0">
                <a:solidFill>
                  <a:schemeClr val="hlink"/>
                </a:solidFill>
                <a:latin typeface="標楷體" pitchFamily="65" charset="-120"/>
                <a:ea typeface="標楷體" pitchFamily="65" charset="-120"/>
              </a:rPr>
              <a:t>年度重點管控項目，</a:t>
            </a:r>
            <a:r>
              <a:rPr lang="zh-TW" altLang="zh-TW" dirty="0" smtClean="0">
                <a:solidFill>
                  <a:schemeClr val="hlink"/>
                </a:solidFill>
                <a:latin typeface="標楷體" pitchFamily="65" charset="-120"/>
                <a:ea typeface="標楷體" pitchFamily="65" charset="-120"/>
              </a:rPr>
              <a:t>持續進行走動式管理，採取相關策進作為，</a:t>
            </a:r>
            <a:r>
              <a:rPr lang="zh-TW" altLang="en-US" dirty="0" smtClean="0">
                <a:solidFill>
                  <a:schemeClr val="hlink"/>
                </a:solidFill>
                <a:latin typeface="標楷體" pitchFamily="65" charset="-120"/>
                <a:ea typeface="標楷體" pitchFamily="65" charset="-120"/>
              </a:rPr>
              <a:t>協助</a:t>
            </a:r>
            <a:r>
              <a:rPr lang="zh-TW" altLang="zh-TW" dirty="0" smtClean="0">
                <a:solidFill>
                  <a:schemeClr val="hlink"/>
                </a:solidFill>
                <a:latin typeface="標楷體" pitchFamily="65" charset="-120"/>
                <a:ea typeface="標楷體" pitchFamily="65" charset="-120"/>
              </a:rPr>
              <a:t>各項重大建設順利推動，</a:t>
            </a:r>
            <a:r>
              <a:rPr lang="zh-TW" altLang="en-US" dirty="0" smtClean="0">
                <a:solidFill>
                  <a:schemeClr val="hlink"/>
                </a:solidFill>
                <a:latin typeface="標楷體" pitchFamily="65" charset="-120"/>
                <a:ea typeface="標楷體" pitchFamily="65" charset="-120"/>
              </a:rPr>
              <a:t>以</a:t>
            </a:r>
            <a:r>
              <a:rPr lang="zh-TW" altLang="zh-TW" dirty="0" smtClean="0">
                <a:solidFill>
                  <a:schemeClr val="hlink"/>
                </a:solidFill>
                <a:latin typeface="標楷體" pitchFamily="65" charset="-120"/>
                <a:ea typeface="標楷體" pitchFamily="65" charset="-120"/>
              </a:rPr>
              <a:t>擴大內需確保投資效益。</a:t>
            </a:r>
            <a:endParaRPr lang="en-US" altLang="zh-TW" dirty="0" smtClean="0">
              <a:solidFill>
                <a:schemeClr val="hlink"/>
              </a:solidFill>
              <a:latin typeface="標楷體" pitchFamily="65" charset="-120"/>
              <a:ea typeface="標楷體" pitchFamily="65" charset="-120"/>
            </a:endParaRPr>
          </a:p>
        </p:txBody>
      </p:sp>
      <p:sp>
        <p:nvSpPr>
          <p:cNvPr id="7" name="投影片編號版面配置區 6"/>
          <p:cNvSpPr>
            <a:spLocks noGrp="1"/>
          </p:cNvSpPr>
          <p:nvPr>
            <p:ph type="sldNum" sz="quarter" idx="12"/>
          </p:nvPr>
        </p:nvSpPr>
        <p:spPr/>
        <p:txBody>
          <a:bodyPr/>
          <a:lstStyle/>
          <a:p>
            <a:pPr>
              <a:defRPr/>
            </a:pPr>
            <a:fld id="{1D6B8C61-F953-45D9-91CB-6A8B0B063CB7}" type="slidenum">
              <a:rPr lang="zh-TW" altLang="en-US" smtClean="0"/>
              <a:pPr>
                <a:defRPr/>
              </a:pPr>
              <a:t>19</a:t>
            </a:fld>
            <a:endParaRPr lang="zh-TW" altLang="en-US"/>
          </a:p>
        </p:txBody>
      </p:sp>
    </p:spTree>
  </p:cSld>
  <p:clrMapOvr>
    <a:masterClrMapping/>
  </p:clrMapOvr>
  <p:transition spd="med">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465" name="Rectangle 155"/>
          <p:cNvSpPr>
            <a:spLocks noChangeArrowheads="1"/>
          </p:cNvSpPr>
          <p:nvPr/>
        </p:nvSpPr>
        <p:spPr bwMode="invGray">
          <a:xfrm>
            <a:off x="0" y="1952625"/>
            <a:ext cx="9144000" cy="2044700"/>
          </a:xfrm>
          <a:prstGeom prst="rect">
            <a:avLst/>
          </a:prstGeom>
          <a:solidFill>
            <a:srgbClr val="008000"/>
          </a:solidFill>
          <a:ln w="9525">
            <a:noFill/>
            <a:miter lim="800000"/>
            <a:headEnd/>
            <a:tailEnd/>
          </a:ln>
        </p:spPr>
        <p:txBody>
          <a:bodyPr wrap="none" anchor="ctr"/>
          <a:lstStyle/>
          <a:p>
            <a:endParaRPr kumimoji="0" lang="zh-TW" altLang="en-US">
              <a:latin typeface="標楷體" pitchFamily="65" charset="-120"/>
              <a:ea typeface="標楷體" pitchFamily="65" charset="-120"/>
            </a:endParaRPr>
          </a:p>
        </p:txBody>
      </p:sp>
      <p:sp>
        <p:nvSpPr>
          <p:cNvPr id="190466" name="Rectangle 155"/>
          <p:cNvSpPr>
            <a:spLocks noChangeArrowheads="1"/>
          </p:cNvSpPr>
          <p:nvPr/>
        </p:nvSpPr>
        <p:spPr bwMode="invGray">
          <a:xfrm>
            <a:off x="0" y="4122738"/>
            <a:ext cx="9144000" cy="115887"/>
          </a:xfrm>
          <a:prstGeom prst="rect">
            <a:avLst/>
          </a:prstGeom>
          <a:solidFill>
            <a:srgbClr val="C5CCD5"/>
          </a:solidFill>
          <a:ln w="9525">
            <a:noFill/>
            <a:miter lim="800000"/>
            <a:headEnd/>
            <a:tailEnd/>
          </a:ln>
        </p:spPr>
        <p:txBody>
          <a:bodyPr wrap="none" anchor="ctr"/>
          <a:lstStyle/>
          <a:p>
            <a:endParaRPr kumimoji="0" lang="zh-TW" altLang="en-US">
              <a:latin typeface="標楷體" pitchFamily="65" charset="-120"/>
              <a:ea typeface="標楷體" pitchFamily="65" charset="-120"/>
            </a:endParaRPr>
          </a:p>
        </p:txBody>
      </p:sp>
      <p:sp>
        <p:nvSpPr>
          <p:cNvPr id="190467" name="Rectangle 4"/>
          <p:cNvSpPr txBox="1">
            <a:spLocks noChangeArrowheads="1"/>
          </p:cNvSpPr>
          <p:nvPr/>
        </p:nvSpPr>
        <p:spPr bwMode="auto">
          <a:xfrm>
            <a:off x="701675" y="1639888"/>
            <a:ext cx="7813675" cy="2555875"/>
          </a:xfrm>
          <a:prstGeom prst="rect">
            <a:avLst/>
          </a:prstGeom>
          <a:noFill/>
          <a:ln w="9525">
            <a:noFill/>
            <a:miter lim="800000"/>
            <a:headEnd/>
            <a:tailEnd/>
          </a:ln>
        </p:spPr>
        <p:txBody>
          <a:bodyPr anchor="ctr"/>
          <a:lstStyle/>
          <a:p>
            <a:pPr algn="ctr"/>
            <a:endParaRPr kumimoji="0" lang="zh-TW" altLang="en-US" sz="4800" dirty="0">
              <a:solidFill>
                <a:schemeClr val="bg1"/>
              </a:solidFill>
              <a:latin typeface="標楷體" pitchFamily="65" charset="-120"/>
              <a:ea typeface="標楷體" pitchFamily="65" charset="-120"/>
              <a:cs typeface="Arial" charset="0"/>
            </a:endParaRPr>
          </a:p>
        </p:txBody>
      </p:sp>
      <p:sp>
        <p:nvSpPr>
          <p:cNvPr id="190468" name="Rectangle 2"/>
          <p:cNvSpPr txBox="1">
            <a:spLocks noChangeArrowheads="1"/>
          </p:cNvSpPr>
          <p:nvPr/>
        </p:nvSpPr>
        <p:spPr bwMode="auto">
          <a:xfrm>
            <a:off x="2447925" y="2024819"/>
            <a:ext cx="4356100" cy="1800225"/>
          </a:xfrm>
          <a:prstGeom prst="rect">
            <a:avLst/>
          </a:prstGeom>
          <a:noFill/>
          <a:ln w="9525">
            <a:noFill/>
            <a:miter lim="800000"/>
            <a:headEnd/>
            <a:tailEnd/>
          </a:ln>
        </p:spPr>
        <p:txBody>
          <a:bodyPr anchor="ctr"/>
          <a:lstStyle/>
          <a:p>
            <a:pPr algn="ctr"/>
            <a:r>
              <a:rPr kumimoji="0" lang="zh-TW" altLang="en-US" sz="6000" dirty="0">
                <a:solidFill>
                  <a:srgbClr val="FFC000"/>
                </a:solidFill>
                <a:latin typeface="標楷體" pitchFamily="65" charset="-120"/>
                <a:ea typeface="標楷體" pitchFamily="65" charset="-120"/>
              </a:rPr>
              <a:t>簡報完畢</a:t>
            </a:r>
          </a:p>
        </p:txBody>
      </p:sp>
      <p:sp>
        <p:nvSpPr>
          <p:cNvPr id="8" name="投影片編號版面配置區 7"/>
          <p:cNvSpPr>
            <a:spLocks noGrp="1"/>
          </p:cNvSpPr>
          <p:nvPr>
            <p:ph type="sldNum" sz="quarter" idx="12"/>
          </p:nvPr>
        </p:nvSpPr>
        <p:spPr/>
        <p:txBody>
          <a:bodyPr/>
          <a:lstStyle/>
          <a:p>
            <a:pPr>
              <a:defRPr/>
            </a:pPr>
            <a:fld id="{D42CA48D-ACFD-4167-BAE0-64E784BA922A}" type="slidenum">
              <a:rPr lang="zh-TW" altLang="en-US" smtClean="0"/>
              <a:pPr>
                <a:defRPr/>
              </a:pPr>
              <a:t>20</a:t>
            </a:fld>
            <a:endParaRPr lang="zh-TW" altLang="en-US"/>
          </a:p>
        </p:txBody>
      </p:sp>
    </p:spTree>
  </p:cSld>
  <p:clrMapOvr>
    <a:masterClrMapping/>
  </p:clrMapOvr>
  <p:transition spd="med">
    <p:fade/>
  </p:transition>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DEFINEDINNAVIGATOR" val="True"/>
  <p:tag name="HOTSPOTTYPE" val="DefinedInNavigator"/>
  <p:tag name="BRANCHTO" val="262"/>
</p:tagLst>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佈景主題">
  <a:themeElements>
    <a:clrScheme name="">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163691</TotalTime>
  <Words>2529</Words>
  <Application>Microsoft Office PowerPoint</Application>
  <PresentationFormat>如螢幕大小 (4:3)</PresentationFormat>
  <Paragraphs>295</Paragraphs>
  <Slides>20</Slides>
  <Notes>20</Notes>
  <HiddenSlides>0</HiddenSlides>
  <MMClips>0</MMClips>
  <ScaleCrop>false</ScaleCrop>
  <HeadingPairs>
    <vt:vector size="6" baseType="variant">
      <vt:variant>
        <vt:lpstr>佈景主題</vt:lpstr>
      </vt:variant>
      <vt:variant>
        <vt:i4>1</vt:i4>
      </vt:variant>
      <vt:variant>
        <vt:lpstr>內嵌 OLE 伺服程式</vt:lpstr>
      </vt:variant>
      <vt:variant>
        <vt:i4>1</vt:i4>
      </vt:variant>
      <vt:variant>
        <vt:lpstr>投影片標題</vt:lpstr>
      </vt:variant>
      <vt:variant>
        <vt:i4>20</vt:i4>
      </vt:variant>
    </vt:vector>
  </HeadingPairs>
  <TitlesOfParts>
    <vt:vector size="22" baseType="lpstr">
      <vt:lpstr>自訂設計</vt:lpstr>
      <vt:lpstr>Worksheet</vt:lpstr>
      <vt:lpstr>106年度第1季公共建設 推動辦理情形</vt:lpstr>
      <vt:lpstr>投影片 2</vt:lpstr>
      <vt:lpstr>壹、前言</vt:lpstr>
      <vt:lpstr>貳、工程會近期推動作為</vt:lpstr>
      <vt:lpstr>貳、工程會近期推動作為</vt:lpstr>
      <vt:lpstr>貳、工程會近期推動作為</vt:lpstr>
      <vt:lpstr>貳、工程會近期推動作為</vt:lpstr>
      <vt:lpstr>貳、工程會近期推動作為</vt:lpstr>
      <vt:lpstr>投影片 9</vt:lpstr>
      <vt:lpstr>參、重大公共建設計畫執行情形</vt:lpstr>
      <vt:lpstr>參、重大公共建設計畫執行情形</vt:lpstr>
      <vt:lpstr>參、重大公共建設計畫執行情形</vt:lpstr>
      <vt:lpstr>參、重大公共建設計畫執行情形</vt:lpstr>
      <vt:lpstr>肆、工程會管理措施辦理情形</vt:lpstr>
      <vt:lpstr>肆、工程會管理措施辦理情形</vt:lpstr>
      <vt:lpstr>肆、工程會管理措施辦理情形</vt:lpstr>
      <vt:lpstr>投影片 17</vt:lpstr>
      <vt:lpstr>投影片 18</vt:lpstr>
      <vt:lpstr>投影片 19</vt:lpstr>
      <vt:lpstr>投影片 20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院會簡報「公共建設推動辦理情形」</dc:title>
  <dc:creator>行政院公共工程委員會工程管理處</dc:creator>
  <cp:lastModifiedBy>pccuser</cp:lastModifiedBy>
  <cp:revision>13599</cp:revision>
  <cp:lastPrinted>2003-01-24T01:59:13Z</cp:lastPrinted>
  <dcterms:created xsi:type="dcterms:W3CDTF">1998-08-13T09:06:48Z</dcterms:created>
  <dcterms:modified xsi:type="dcterms:W3CDTF">2017-05-16T10:11:58Z</dcterms:modified>
</cp:coreProperties>
</file>