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5.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6.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7.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8.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4" r:id="rId1"/>
  </p:sldMasterIdLst>
  <p:notesMasterIdLst>
    <p:notesMasterId r:id="rId11"/>
  </p:notesMasterIdLst>
  <p:handoutMasterIdLst>
    <p:handoutMasterId r:id="rId12"/>
  </p:handoutMasterIdLst>
  <p:sldIdLst>
    <p:sldId id="300" r:id="rId2"/>
    <p:sldId id="312" r:id="rId3"/>
    <p:sldId id="340" r:id="rId4"/>
    <p:sldId id="343" r:id="rId5"/>
    <p:sldId id="339" r:id="rId6"/>
    <p:sldId id="344" r:id="rId7"/>
    <p:sldId id="345" r:id="rId8"/>
    <p:sldId id="346" r:id="rId9"/>
    <p:sldId id="347" r:id="rId10"/>
  </p:sldIdLst>
  <p:sldSz cx="9144000" cy="6858000" type="screen4x3"/>
  <p:notesSz cx="6723063" cy="9853613"/>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預設章節" id="{FB1CECF9-C9CA-410B-8D8B-3DEFEA286348}">
          <p14:sldIdLst>
            <p14:sldId id="300"/>
            <p14:sldId id="312"/>
            <p14:sldId id="340"/>
            <p14:sldId id="343"/>
            <p14:sldId id="339"/>
            <p14:sldId id="344"/>
            <p14:sldId id="345"/>
            <p14:sldId id="346"/>
            <p14:sldId id="347"/>
          </p14:sldIdLst>
        </p14:section>
      </p14:sectionLst>
    </p:ex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CC"/>
    <a:srgbClr val="EEE7B1"/>
    <a:srgbClr val="336600"/>
    <a:srgbClr val="FFFFFF"/>
    <a:srgbClr val="339966"/>
    <a:srgbClr val="A9D5E7"/>
    <a:srgbClr val="5F5F5F"/>
    <a:srgbClr val="DDD093"/>
    <a:srgbClr val="CDBB77"/>
    <a:srgbClr val="619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6423" autoAdjust="0"/>
  </p:normalViewPr>
  <p:slideViewPr>
    <p:cSldViewPr showGuides="1">
      <p:cViewPr varScale="1">
        <p:scale>
          <a:sx n="58" d="100"/>
          <a:sy n="58" d="100"/>
        </p:scale>
        <p:origin x="-1426" y="-82"/>
      </p:cViewPr>
      <p:guideLst>
        <p:guide orient="horz" pos="653"/>
        <p:guide pos="2880"/>
      </p:guideLst>
    </p:cSldViewPr>
  </p:slideViewPr>
  <p:notesTextViewPr>
    <p:cViewPr>
      <p:scale>
        <a:sx n="1" d="1"/>
        <a:sy n="1" d="1"/>
      </p:scale>
      <p:origin x="0" y="0"/>
    </p:cViewPr>
  </p:notesTextViewPr>
  <p:sorterViewPr>
    <p:cViewPr>
      <p:scale>
        <a:sx n="100" d="100"/>
        <a:sy n="100" d="100"/>
      </p:scale>
      <p:origin x="0" y="0"/>
    </p:cViewPr>
  </p:sorterViewPr>
  <p:notesViewPr>
    <p:cSldViewPr showGuides="1">
      <p:cViewPr varScale="1">
        <p:scale>
          <a:sx n="42" d="100"/>
          <a:sy n="42" d="100"/>
        </p:scale>
        <p:origin x="-2822" y="-106"/>
      </p:cViewPr>
      <p:guideLst>
        <p:guide orient="horz" pos="3103"/>
        <p:guide pos="2117"/>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9DADA2E-2EFD-440C-AC8A-09B7F6CF32A0}" type="doc">
      <dgm:prSet loTypeId="urn:microsoft.com/office/officeart/2005/8/layout/hProcess9" loCatId="process" qsTypeId="urn:microsoft.com/office/officeart/2005/8/quickstyle/simple1" qsCatId="simple" csTypeId="urn:microsoft.com/office/officeart/2005/8/colors/accent1_2" csCatId="accent1" phldr="1"/>
      <dgm:spPr/>
    </dgm:pt>
    <dgm:pt modelId="{6D8A8F3D-687D-4FC8-9786-2211CC1EF1AD}">
      <dgm:prSet phldrT="[文字]"/>
      <dgm:spPr>
        <a:solidFill>
          <a:schemeClr val="accent1">
            <a:lumMod val="40000"/>
            <a:lumOff val="60000"/>
          </a:schemeClr>
        </a:solidFill>
        <a:ln>
          <a:solidFill>
            <a:schemeClr val="accent4">
              <a:lumMod val="40000"/>
              <a:lumOff val="60000"/>
            </a:schemeClr>
          </a:solidFill>
        </a:ln>
      </dgm:spPr>
      <dgm:t>
        <a:bodyPr/>
        <a:lstStyle/>
        <a:p>
          <a:r>
            <a:rPr lang="zh-TW" altLang="en-US" b="1" dirty="0">
              <a:solidFill>
                <a:srgbClr val="002060"/>
              </a:solidFill>
              <a:latin typeface="標楷體" panose="03000509000000000000" pitchFamily="65" charset="-120"/>
              <a:ea typeface="標楷體" panose="03000509000000000000" pitchFamily="65" charset="-120"/>
            </a:rPr>
            <a:t>相互評鑑</a:t>
          </a:r>
        </a:p>
      </dgm:t>
    </dgm:pt>
    <dgm:pt modelId="{28FD5177-9491-4D08-BFDD-C306A6432C2C}" type="parTrans" cxnId="{52AADBE4-B907-453A-8EC3-25B64FB04B08}">
      <dgm:prSet/>
      <dgm:spPr/>
      <dgm:t>
        <a:bodyPr/>
        <a:lstStyle/>
        <a:p>
          <a:endParaRPr lang="zh-TW" altLang="en-US"/>
        </a:p>
      </dgm:t>
    </dgm:pt>
    <dgm:pt modelId="{0722942E-7DCA-4EDD-8E89-43C0817CE6C8}" type="sibTrans" cxnId="{52AADBE4-B907-453A-8EC3-25B64FB04B08}">
      <dgm:prSet/>
      <dgm:spPr/>
      <dgm:t>
        <a:bodyPr/>
        <a:lstStyle/>
        <a:p>
          <a:endParaRPr lang="zh-TW" altLang="en-US"/>
        </a:p>
      </dgm:t>
    </dgm:pt>
    <dgm:pt modelId="{7AADF970-1026-42E1-BE36-7B2381E3E7DF}">
      <dgm:prSet phldrT="[文字]"/>
      <dgm:spPr>
        <a:solidFill>
          <a:schemeClr val="accent1">
            <a:lumMod val="60000"/>
            <a:lumOff val="40000"/>
          </a:schemeClr>
        </a:solidFill>
        <a:ln>
          <a:solidFill>
            <a:schemeClr val="accent4">
              <a:lumMod val="40000"/>
              <a:lumOff val="60000"/>
            </a:schemeClr>
          </a:solidFill>
        </a:ln>
      </dgm:spPr>
      <dgm:t>
        <a:bodyPr/>
        <a:lstStyle/>
        <a:p>
          <a:r>
            <a:rPr lang="zh-TW" altLang="en-US" b="1" dirty="0">
              <a:solidFill>
                <a:srgbClr val="002060"/>
              </a:solidFill>
              <a:latin typeface="標楷體" panose="03000509000000000000" pitchFamily="65" charset="-120"/>
              <a:ea typeface="標楷體" panose="03000509000000000000" pitchFamily="65" charset="-120"/>
            </a:rPr>
            <a:t>定期追蹤</a:t>
          </a:r>
        </a:p>
      </dgm:t>
    </dgm:pt>
    <dgm:pt modelId="{C62D6C9F-04E4-4068-860C-7652214251C1}" type="parTrans" cxnId="{C2C3D666-7939-494D-9CE0-516542F281E1}">
      <dgm:prSet/>
      <dgm:spPr/>
      <dgm:t>
        <a:bodyPr/>
        <a:lstStyle/>
        <a:p>
          <a:endParaRPr lang="zh-TW" altLang="en-US"/>
        </a:p>
      </dgm:t>
    </dgm:pt>
    <dgm:pt modelId="{2EE7CC88-B8ED-45D2-BE56-D61AC35FAE16}" type="sibTrans" cxnId="{C2C3D666-7939-494D-9CE0-516542F281E1}">
      <dgm:prSet/>
      <dgm:spPr/>
      <dgm:t>
        <a:bodyPr/>
        <a:lstStyle/>
        <a:p>
          <a:endParaRPr lang="zh-TW" altLang="en-US"/>
        </a:p>
      </dgm:t>
    </dgm:pt>
    <dgm:pt modelId="{8342D003-66D0-4C39-B165-B5A41116CB64}">
      <dgm:prSet phldrT="[文字]"/>
      <dgm:spPr>
        <a:solidFill>
          <a:schemeClr val="accent1">
            <a:lumMod val="75000"/>
          </a:schemeClr>
        </a:solidFill>
        <a:ln>
          <a:solidFill>
            <a:schemeClr val="accent4">
              <a:lumMod val="40000"/>
              <a:lumOff val="60000"/>
            </a:schemeClr>
          </a:solidFill>
        </a:ln>
      </dgm:spPr>
      <dgm:t>
        <a:bodyPr/>
        <a:lstStyle/>
        <a:p>
          <a:r>
            <a:rPr lang="zh-TW" altLang="en-US" b="1" dirty="0">
              <a:solidFill>
                <a:srgbClr val="002060"/>
              </a:solidFill>
              <a:latin typeface="標楷體" panose="03000509000000000000" pitchFamily="65" charset="-120"/>
              <a:ea typeface="標楷體" panose="03000509000000000000" pitchFamily="65" charset="-120"/>
            </a:rPr>
            <a:t>高風險名單</a:t>
          </a:r>
        </a:p>
      </dgm:t>
    </dgm:pt>
    <dgm:pt modelId="{18B0D0E2-E500-4177-A5FD-5B4958DA9D5C}" type="parTrans" cxnId="{5BC7454D-1B8C-4D6C-AD55-A2E6E419095A}">
      <dgm:prSet/>
      <dgm:spPr/>
      <dgm:t>
        <a:bodyPr/>
        <a:lstStyle/>
        <a:p>
          <a:endParaRPr lang="zh-TW" altLang="en-US"/>
        </a:p>
      </dgm:t>
    </dgm:pt>
    <dgm:pt modelId="{9D1FBB9A-7D91-416D-9CAE-77ECA3ABE5D0}" type="sibTrans" cxnId="{5BC7454D-1B8C-4D6C-AD55-A2E6E419095A}">
      <dgm:prSet/>
      <dgm:spPr/>
      <dgm:t>
        <a:bodyPr/>
        <a:lstStyle/>
        <a:p>
          <a:endParaRPr lang="zh-TW" altLang="en-US"/>
        </a:p>
      </dgm:t>
    </dgm:pt>
    <dgm:pt modelId="{0EE6C14E-C6A6-4B37-916C-8315C42AE6D7}" type="pres">
      <dgm:prSet presAssocID="{49DADA2E-2EFD-440C-AC8A-09B7F6CF32A0}" presName="CompostProcess" presStyleCnt="0">
        <dgm:presLayoutVars>
          <dgm:dir/>
          <dgm:resizeHandles val="exact"/>
        </dgm:presLayoutVars>
      </dgm:prSet>
      <dgm:spPr/>
    </dgm:pt>
    <dgm:pt modelId="{A20C195C-9E6F-4637-9B18-827739C86C2E}" type="pres">
      <dgm:prSet presAssocID="{49DADA2E-2EFD-440C-AC8A-09B7F6CF32A0}" presName="arrow" presStyleLbl="bgShp" presStyleIdx="0" presStyleCnt="1" custLinFactNeighborX="716"/>
      <dgm:spPr>
        <a:solidFill>
          <a:srgbClr val="009999"/>
        </a:solidFill>
      </dgm:spPr>
    </dgm:pt>
    <dgm:pt modelId="{0C417B94-F0FC-4F21-AD96-28D3EA5201B6}" type="pres">
      <dgm:prSet presAssocID="{49DADA2E-2EFD-440C-AC8A-09B7F6CF32A0}" presName="linearProcess" presStyleCnt="0"/>
      <dgm:spPr/>
    </dgm:pt>
    <dgm:pt modelId="{7F7DEE14-7CF7-4EC0-9EA1-A783A7A82964}" type="pres">
      <dgm:prSet presAssocID="{6D8A8F3D-687D-4FC8-9786-2211CC1EF1AD}" presName="textNode" presStyleLbl="node1" presStyleIdx="0" presStyleCnt="3">
        <dgm:presLayoutVars>
          <dgm:bulletEnabled val="1"/>
        </dgm:presLayoutVars>
      </dgm:prSet>
      <dgm:spPr/>
      <dgm:t>
        <a:bodyPr/>
        <a:lstStyle/>
        <a:p>
          <a:endParaRPr lang="zh-TW" altLang="en-US"/>
        </a:p>
      </dgm:t>
    </dgm:pt>
    <dgm:pt modelId="{093F6745-6105-4DE3-BA53-8B99B10B595B}" type="pres">
      <dgm:prSet presAssocID="{0722942E-7DCA-4EDD-8E89-43C0817CE6C8}" presName="sibTrans" presStyleCnt="0"/>
      <dgm:spPr/>
    </dgm:pt>
    <dgm:pt modelId="{DA1CCA77-76E2-4560-8B47-6A65BA954F38}" type="pres">
      <dgm:prSet presAssocID="{7AADF970-1026-42E1-BE36-7B2381E3E7DF}" presName="textNode" presStyleLbl="node1" presStyleIdx="1" presStyleCnt="3">
        <dgm:presLayoutVars>
          <dgm:bulletEnabled val="1"/>
        </dgm:presLayoutVars>
      </dgm:prSet>
      <dgm:spPr/>
      <dgm:t>
        <a:bodyPr/>
        <a:lstStyle/>
        <a:p>
          <a:endParaRPr lang="zh-TW" altLang="en-US"/>
        </a:p>
      </dgm:t>
    </dgm:pt>
    <dgm:pt modelId="{5E968F0E-B95B-4E09-A861-E860A90326B3}" type="pres">
      <dgm:prSet presAssocID="{2EE7CC88-B8ED-45D2-BE56-D61AC35FAE16}" presName="sibTrans" presStyleCnt="0"/>
      <dgm:spPr/>
    </dgm:pt>
    <dgm:pt modelId="{AF79B84A-7BE0-44F1-8A24-E5CEAB0184F6}" type="pres">
      <dgm:prSet presAssocID="{8342D003-66D0-4C39-B165-B5A41116CB64}" presName="textNode" presStyleLbl="node1" presStyleIdx="2" presStyleCnt="3">
        <dgm:presLayoutVars>
          <dgm:bulletEnabled val="1"/>
        </dgm:presLayoutVars>
      </dgm:prSet>
      <dgm:spPr/>
      <dgm:t>
        <a:bodyPr/>
        <a:lstStyle/>
        <a:p>
          <a:endParaRPr lang="zh-TW" altLang="en-US"/>
        </a:p>
      </dgm:t>
    </dgm:pt>
  </dgm:ptLst>
  <dgm:cxnLst>
    <dgm:cxn modelId="{5BC7454D-1B8C-4D6C-AD55-A2E6E419095A}" srcId="{49DADA2E-2EFD-440C-AC8A-09B7F6CF32A0}" destId="{8342D003-66D0-4C39-B165-B5A41116CB64}" srcOrd="2" destOrd="0" parTransId="{18B0D0E2-E500-4177-A5FD-5B4958DA9D5C}" sibTransId="{9D1FBB9A-7D91-416D-9CAE-77ECA3ABE5D0}"/>
    <dgm:cxn modelId="{FC82AB50-2F1D-4A96-9AF7-BD8C7C057E5D}" type="presOf" srcId="{6D8A8F3D-687D-4FC8-9786-2211CC1EF1AD}" destId="{7F7DEE14-7CF7-4EC0-9EA1-A783A7A82964}" srcOrd="0" destOrd="0" presId="urn:microsoft.com/office/officeart/2005/8/layout/hProcess9"/>
    <dgm:cxn modelId="{129BBD88-F5BA-43E1-8367-770F8AB84BC6}" type="presOf" srcId="{49DADA2E-2EFD-440C-AC8A-09B7F6CF32A0}" destId="{0EE6C14E-C6A6-4B37-916C-8315C42AE6D7}" srcOrd="0" destOrd="0" presId="urn:microsoft.com/office/officeart/2005/8/layout/hProcess9"/>
    <dgm:cxn modelId="{52AADBE4-B907-453A-8EC3-25B64FB04B08}" srcId="{49DADA2E-2EFD-440C-AC8A-09B7F6CF32A0}" destId="{6D8A8F3D-687D-4FC8-9786-2211CC1EF1AD}" srcOrd="0" destOrd="0" parTransId="{28FD5177-9491-4D08-BFDD-C306A6432C2C}" sibTransId="{0722942E-7DCA-4EDD-8E89-43C0817CE6C8}"/>
    <dgm:cxn modelId="{422DE00F-9C07-4663-A0C9-D88D8BF2A2E7}" type="presOf" srcId="{7AADF970-1026-42E1-BE36-7B2381E3E7DF}" destId="{DA1CCA77-76E2-4560-8B47-6A65BA954F38}" srcOrd="0" destOrd="0" presId="urn:microsoft.com/office/officeart/2005/8/layout/hProcess9"/>
    <dgm:cxn modelId="{C2C3D666-7939-494D-9CE0-516542F281E1}" srcId="{49DADA2E-2EFD-440C-AC8A-09B7F6CF32A0}" destId="{7AADF970-1026-42E1-BE36-7B2381E3E7DF}" srcOrd="1" destOrd="0" parTransId="{C62D6C9F-04E4-4068-860C-7652214251C1}" sibTransId="{2EE7CC88-B8ED-45D2-BE56-D61AC35FAE16}"/>
    <dgm:cxn modelId="{C8930967-35AC-4DDA-A481-CF1C214F9C8F}" type="presOf" srcId="{8342D003-66D0-4C39-B165-B5A41116CB64}" destId="{AF79B84A-7BE0-44F1-8A24-E5CEAB0184F6}" srcOrd="0" destOrd="0" presId="urn:microsoft.com/office/officeart/2005/8/layout/hProcess9"/>
    <dgm:cxn modelId="{54D177C2-0CFE-4FEB-87F0-4CCE9374A0B8}" type="presParOf" srcId="{0EE6C14E-C6A6-4B37-916C-8315C42AE6D7}" destId="{A20C195C-9E6F-4637-9B18-827739C86C2E}" srcOrd="0" destOrd="0" presId="urn:microsoft.com/office/officeart/2005/8/layout/hProcess9"/>
    <dgm:cxn modelId="{3AA64CD9-367E-4F34-A4E4-C3577B723A12}" type="presParOf" srcId="{0EE6C14E-C6A6-4B37-916C-8315C42AE6D7}" destId="{0C417B94-F0FC-4F21-AD96-28D3EA5201B6}" srcOrd="1" destOrd="0" presId="urn:microsoft.com/office/officeart/2005/8/layout/hProcess9"/>
    <dgm:cxn modelId="{51F18B3B-851C-487D-BEC3-337CFA3CDE2B}" type="presParOf" srcId="{0C417B94-F0FC-4F21-AD96-28D3EA5201B6}" destId="{7F7DEE14-7CF7-4EC0-9EA1-A783A7A82964}" srcOrd="0" destOrd="0" presId="urn:microsoft.com/office/officeart/2005/8/layout/hProcess9"/>
    <dgm:cxn modelId="{C3E750D8-D2D7-4095-9AEC-2AA3472315C9}" type="presParOf" srcId="{0C417B94-F0FC-4F21-AD96-28D3EA5201B6}" destId="{093F6745-6105-4DE3-BA53-8B99B10B595B}" srcOrd="1" destOrd="0" presId="urn:microsoft.com/office/officeart/2005/8/layout/hProcess9"/>
    <dgm:cxn modelId="{4E455660-E431-467C-8D72-0A0174799AE8}" type="presParOf" srcId="{0C417B94-F0FC-4F21-AD96-28D3EA5201B6}" destId="{DA1CCA77-76E2-4560-8B47-6A65BA954F38}" srcOrd="2" destOrd="0" presId="urn:microsoft.com/office/officeart/2005/8/layout/hProcess9"/>
    <dgm:cxn modelId="{261B20A9-ED3F-4D0A-8B2B-D07A926048F3}" type="presParOf" srcId="{0C417B94-F0FC-4F21-AD96-28D3EA5201B6}" destId="{5E968F0E-B95B-4E09-A861-E860A90326B3}" srcOrd="3" destOrd="0" presId="urn:microsoft.com/office/officeart/2005/8/layout/hProcess9"/>
    <dgm:cxn modelId="{A8F95CFD-3278-4474-A8E3-A2D190A9A513}" type="presParOf" srcId="{0C417B94-F0FC-4F21-AD96-28D3EA5201B6}" destId="{AF79B84A-7BE0-44F1-8A24-E5CEAB0184F6}" srcOrd="4" destOrd="0" presId="urn:microsoft.com/office/officeart/2005/8/layout/hProcess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9BE2688-D678-46A9-8B23-583D37D78157}" type="doc">
      <dgm:prSet loTypeId="urn:microsoft.com/office/officeart/2005/8/layout/hChevron3" loCatId="process" qsTypeId="urn:microsoft.com/office/officeart/2005/8/quickstyle/simple1" qsCatId="simple" csTypeId="urn:microsoft.com/office/officeart/2005/8/colors/accent1_2" csCatId="accent1" phldr="1"/>
      <dgm:spPr/>
    </dgm:pt>
    <dgm:pt modelId="{F38B6386-41AD-4EED-967F-A6426514208F}">
      <dgm:prSet phldrT="[文字]" custT="1"/>
      <dgm:spPr>
        <a:solidFill>
          <a:srgbClr val="A9D5E7">
            <a:hueOff val="0"/>
            <a:satOff val="0"/>
            <a:lumOff val="0"/>
            <a:alphaOff val="0"/>
          </a:srgbClr>
        </a:solidFill>
        <a:ln w="25400" cap="flat" cmpd="sng" algn="ctr">
          <a:solidFill>
            <a:srgbClr val="1D464B">
              <a:hueOff val="0"/>
              <a:satOff val="0"/>
              <a:lumOff val="0"/>
              <a:alphaOff val="0"/>
            </a:srgbClr>
          </a:solidFill>
          <a:prstDash val="solid"/>
        </a:ln>
        <a:effectLst/>
      </dgm:spPr>
      <dgm:t>
        <a:bodyPr spcFirstLastPara="0" vert="horz" wrap="square" lIns="90678" tIns="45339" rIns="22670" bIns="45339" numCol="1" spcCol="1270" anchor="ctr" anchorCtr="0"/>
        <a:lstStyle/>
        <a:p>
          <a:pPr marL="0" lvl="0" indent="0" algn="ctr" defTabSz="755650">
            <a:lnSpc>
              <a:spcPct val="90000"/>
            </a:lnSpc>
            <a:spcBef>
              <a:spcPct val="0"/>
            </a:spcBef>
            <a:spcAft>
              <a:spcPct val="35000"/>
            </a:spcAft>
            <a:buNone/>
          </a:pPr>
          <a:r>
            <a:rPr lang="zh-TW" altLang="en-US" sz="1700" kern="1200" dirty="0" smtClean="0">
              <a:solidFill>
                <a:srgbClr val="C00000"/>
              </a:solidFill>
              <a:latin typeface="Garamond"/>
              <a:ea typeface="標楷體"/>
              <a:cs typeface="+mn-cs"/>
            </a:rPr>
            <a:t>重要性</a:t>
          </a:r>
          <a:endParaRPr lang="zh-TW" altLang="en-US" sz="1700" kern="1200" dirty="0">
            <a:solidFill>
              <a:srgbClr val="C00000"/>
            </a:solidFill>
            <a:latin typeface="Garamond"/>
            <a:ea typeface="標楷體"/>
            <a:cs typeface="+mn-cs"/>
          </a:endParaRPr>
        </a:p>
      </dgm:t>
    </dgm:pt>
    <dgm:pt modelId="{2B8E25E0-0B2C-4395-B531-E7D38170EDF7}" type="parTrans" cxnId="{3F19B659-20C9-433F-99AB-ED33C16650CC}">
      <dgm:prSet/>
      <dgm:spPr/>
      <dgm:t>
        <a:bodyPr/>
        <a:lstStyle/>
        <a:p>
          <a:endParaRPr lang="zh-TW" altLang="en-US">
            <a:solidFill>
              <a:schemeClr val="bg1"/>
            </a:solidFill>
          </a:endParaRPr>
        </a:p>
      </dgm:t>
    </dgm:pt>
    <dgm:pt modelId="{7F0889A9-A377-4CD2-BD14-340046B4D2C1}" type="sibTrans" cxnId="{3F19B659-20C9-433F-99AB-ED33C16650CC}">
      <dgm:prSet/>
      <dgm:spPr/>
      <dgm:t>
        <a:bodyPr/>
        <a:lstStyle/>
        <a:p>
          <a:endParaRPr lang="zh-TW" altLang="en-US">
            <a:solidFill>
              <a:schemeClr val="bg1"/>
            </a:solidFill>
          </a:endParaRPr>
        </a:p>
      </dgm:t>
    </dgm:pt>
    <dgm:pt modelId="{0C8F0DD7-8F58-4305-9EC0-B19737158031}">
      <dgm:prSet phldrT="[文字]"/>
      <dgm:spPr/>
      <dgm:t>
        <a:bodyPr/>
        <a:lstStyle/>
        <a:p>
          <a:r>
            <a:rPr lang="zh-TW" altLang="en-US" dirty="0" smtClean="0">
              <a:solidFill>
                <a:schemeClr val="bg1"/>
              </a:solidFill>
            </a:rPr>
            <a:t>金管會角色</a:t>
          </a:r>
          <a:endParaRPr lang="zh-TW" altLang="en-US" dirty="0">
            <a:solidFill>
              <a:schemeClr val="bg1"/>
            </a:solidFill>
          </a:endParaRPr>
        </a:p>
      </dgm:t>
    </dgm:pt>
    <dgm:pt modelId="{E311E68F-3B1B-4BB1-937D-33C4811C9786}" type="parTrans" cxnId="{3331A1C4-A259-41C9-9D6A-8DDAC44B43EC}">
      <dgm:prSet/>
      <dgm:spPr/>
      <dgm:t>
        <a:bodyPr/>
        <a:lstStyle/>
        <a:p>
          <a:endParaRPr lang="zh-TW" altLang="en-US">
            <a:solidFill>
              <a:schemeClr val="bg1"/>
            </a:solidFill>
          </a:endParaRPr>
        </a:p>
      </dgm:t>
    </dgm:pt>
    <dgm:pt modelId="{4A39B3DE-304A-4D89-984F-76BEAB44259D}" type="sibTrans" cxnId="{3331A1C4-A259-41C9-9D6A-8DDAC44B43EC}">
      <dgm:prSet/>
      <dgm:spPr/>
      <dgm:t>
        <a:bodyPr/>
        <a:lstStyle/>
        <a:p>
          <a:endParaRPr lang="zh-TW" altLang="en-US">
            <a:solidFill>
              <a:schemeClr val="bg1"/>
            </a:solidFill>
          </a:endParaRPr>
        </a:p>
      </dgm:t>
    </dgm:pt>
    <dgm:pt modelId="{783AC9B4-FA18-4E1B-88FB-00638D3C7C97}">
      <dgm:prSet phldrT="[文字]"/>
      <dgm:spPr/>
      <dgm:t>
        <a:bodyPr/>
        <a:lstStyle/>
        <a:p>
          <a:r>
            <a:rPr lang="zh-TW" altLang="en-US" dirty="0" smtClean="0">
              <a:solidFill>
                <a:schemeClr val="bg1"/>
              </a:solidFill>
            </a:rPr>
            <a:t>已採行措施</a:t>
          </a:r>
          <a:endParaRPr lang="zh-TW" altLang="en-US" dirty="0">
            <a:solidFill>
              <a:schemeClr val="bg1"/>
            </a:solidFill>
          </a:endParaRPr>
        </a:p>
      </dgm:t>
    </dgm:pt>
    <dgm:pt modelId="{F9D6F698-D992-4DA1-B1AC-C209636562D7}" type="parTrans" cxnId="{E4FC83FF-54E9-42FE-9252-8D6F5C005BA9}">
      <dgm:prSet/>
      <dgm:spPr/>
      <dgm:t>
        <a:bodyPr/>
        <a:lstStyle/>
        <a:p>
          <a:endParaRPr lang="zh-TW" altLang="en-US">
            <a:solidFill>
              <a:schemeClr val="bg1"/>
            </a:solidFill>
          </a:endParaRPr>
        </a:p>
      </dgm:t>
    </dgm:pt>
    <dgm:pt modelId="{25D5F47D-0F16-4226-A7A1-D05377A32817}" type="sibTrans" cxnId="{E4FC83FF-54E9-42FE-9252-8D6F5C005BA9}">
      <dgm:prSet/>
      <dgm:spPr/>
      <dgm:t>
        <a:bodyPr/>
        <a:lstStyle/>
        <a:p>
          <a:endParaRPr lang="zh-TW" altLang="en-US">
            <a:solidFill>
              <a:schemeClr val="bg1"/>
            </a:solidFill>
          </a:endParaRPr>
        </a:p>
      </dgm:t>
    </dgm:pt>
    <dgm:pt modelId="{CC7939E8-25D1-42FE-8565-EBADC38D56FB}">
      <dgm:prSet/>
      <dgm:spPr/>
      <dgm:t>
        <a:bodyPr/>
        <a:lstStyle/>
        <a:p>
          <a:r>
            <a:rPr lang="zh-TW" altLang="en-US" smtClean="0">
              <a:solidFill>
                <a:schemeClr val="bg1"/>
              </a:solidFill>
            </a:rPr>
            <a:t>工作計畫</a:t>
          </a:r>
          <a:endParaRPr lang="zh-TW" altLang="en-US" dirty="0">
            <a:solidFill>
              <a:schemeClr val="bg1"/>
            </a:solidFill>
          </a:endParaRPr>
        </a:p>
      </dgm:t>
    </dgm:pt>
    <dgm:pt modelId="{1E05E312-25A3-4DFF-862F-2878C109986F}" type="parTrans" cxnId="{82ED86CB-EDE2-4B16-848B-2B9E9F0CEF3D}">
      <dgm:prSet/>
      <dgm:spPr/>
      <dgm:t>
        <a:bodyPr/>
        <a:lstStyle/>
        <a:p>
          <a:endParaRPr lang="zh-TW" altLang="en-US">
            <a:solidFill>
              <a:schemeClr val="bg1"/>
            </a:solidFill>
          </a:endParaRPr>
        </a:p>
      </dgm:t>
    </dgm:pt>
    <dgm:pt modelId="{83BE9ECF-7AD0-49D7-8C38-4E3DC2A6F069}" type="sibTrans" cxnId="{82ED86CB-EDE2-4B16-848B-2B9E9F0CEF3D}">
      <dgm:prSet/>
      <dgm:spPr/>
      <dgm:t>
        <a:bodyPr/>
        <a:lstStyle/>
        <a:p>
          <a:endParaRPr lang="zh-TW" altLang="en-US">
            <a:solidFill>
              <a:schemeClr val="bg1"/>
            </a:solidFill>
          </a:endParaRPr>
        </a:p>
      </dgm:t>
    </dgm:pt>
    <dgm:pt modelId="{B1E3D8A8-E4A9-4338-AD2E-716DD0D6BDA8}">
      <dgm:prSet/>
      <dgm:spPr/>
      <dgm:t>
        <a:bodyPr/>
        <a:lstStyle/>
        <a:p>
          <a:r>
            <a:rPr lang="zh-TW" altLang="en-US" dirty="0">
              <a:solidFill>
                <a:schemeClr val="bg1"/>
              </a:solidFill>
            </a:rPr>
            <a:t>結語</a:t>
          </a:r>
        </a:p>
      </dgm:t>
    </dgm:pt>
    <dgm:pt modelId="{A6EA7AA2-FFCA-40B9-AA61-0CCCB850EE3E}" type="parTrans" cxnId="{C2CFAE2A-E1A7-4346-BC0E-9F8758D91069}">
      <dgm:prSet/>
      <dgm:spPr/>
      <dgm:t>
        <a:bodyPr/>
        <a:lstStyle/>
        <a:p>
          <a:endParaRPr lang="zh-TW" altLang="en-US">
            <a:solidFill>
              <a:schemeClr val="bg1"/>
            </a:solidFill>
          </a:endParaRPr>
        </a:p>
      </dgm:t>
    </dgm:pt>
    <dgm:pt modelId="{E5BDABA0-4317-402D-BD57-AC025F66E8F0}" type="sibTrans" cxnId="{C2CFAE2A-E1A7-4346-BC0E-9F8758D91069}">
      <dgm:prSet/>
      <dgm:spPr/>
      <dgm:t>
        <a:bodyPr/>
        <a:lstStyle/>
        <a:p>
          <a:endParaRPr lang="zh-TW" altLang="en-US">
            <a:solidFill>
              <a:schemeClr val="bg1"/>
            </a:solidFill>
          </a:endParaRPr>
        </a:p>
      </dgm:t>
    </dgm:pt>
    <dgm:pt modelId="{C4E915C7-C716-40FF-8E35-3982F442B686}" type="pres">
      <dgm:prSet presAssocID="{F9BE2688-D678-46A9-8B23-583D37D78157}" presName="Name0" presStyleCnt="0">
        <dgm:presLayoutVars>
          <dgm:dir/>
          <dgm:resizeHandles val="exact"/>
        </dgm:presLayoutVars>
      </dgm:prSet>
      <dgm:spPr/>
    </dgm:pt>
    <dgm:pt modelId="{460FA064-1B25-4DA9-85F5-14369FA061C1}" type="pres">
      <dgm:prSet presAssocID="{F38B6386-41AD-4EED-967F-A6426514208F}" presName="parTxOnly" presStyleLbl="node1" presStyleIdx="0" presStyleCnt="5">
        <dgm:presLayoutVars>
          <dgm:bulletEnabled val="1"/>
        </dgm:presLayoutVars>
      </dgm:prSet>
      <dgm:spPr>
        <a:xfrm>
          <a:off x="1117" y="0"/>
          <a:ext cx="1830341" cy="365143"/>
        </a:xfrm>
        <a:prstGeom prst="homePlate">
          <a:avLst/>
        </a:prstGeom>
      </dgm:spPr>
      <dgm:t>
        <a:bodyPr/>
        <a:lstStyle/>
        <a:p>
          <a:endParaRPr lang="zh-TW" altLang="en-US"/>
        </a:p>
      </dgm:t>
    </dgm:pt>
    <dgm:pt modelId="{40502073-A794-48E1-8298-533F9189D997}" type="pres">
      <dgm:prSet presAssocID="{7F0889A9-A377-4CD2-BD14-340046B4D2C1}" presName="parSpace" presStyleCnt="0"/>
      <dgm:spPr/>
    </dgm:pt>
    <dgm:pt modelId="{204E08A7-178B-4267-9D75-8D743B66B87C}" type="pres">
      <dgm:prSet presAssocID="{0C8F0DD7-8F58-4305-9EC0-B19737158031}" presName="parTxOnly" presStyleLbl="node1" presStyleIdx="1" presStyleCnt="5">
        <dgm:presLayoutVars>
          <dgm:bulletEnabled val="1"/>
        </dgm:presLayoutVars>
      </dgm:prSet>
      <dgm:spPr/>
      <dgm:t>
        <a:bodyPr/>
        <a:lstStyle/>
        <a:p>
          <a:endParaRPr lang="zh-TW" altLang="en-US"/>
        </a:p>
      </dgm:t>
    </dgm:pt>
    <dgm:pt modelId="{C9BDC3AE-8EA2-48E4-8D5D-A80B472FE666}" type="pres">
      <dgm:prSet presAssocID="{4A39B3DE-304A-4D89-984F-76BEAB44259D}" presName="parSpace" presStyleCnt="0"/>
      <dgm:spPr/>
    </dgm:pt>
    <dgm:pt modelId="{33F509D8-6A35-46E1-960F-FEB94168DF77}" type="pres">
      <dgm:prSet presAssocID="{783AC9B4-FA18-4E1B-88FB-00638D3C7C97}" presName="parTxOnly" presStyleLbl="node1" presStyleIdx="2" presStyleCnt="5">
        <dgm:presLayoutVars>
          <dgm:bulletEnabled val="1"/>
        </dgm:presLayoutVars>
      </dgm:prSet>
      <dgm:spPr/>
      <dgm:t>
        <a:bodyPr/>
        <a:lstStyle/>
        <a:p>
          <a:endParaRPr lang="zh-TW" altLang="en-US"/>
        </a:p>
      </dgm:t>
    </dgm:pt>
    <dgm:pt modelId="{418274DE-083B-45FA-B553-5FD438A485C8}" type="pres">
      <dgm:prSet presAssocID="{25D5F47D-0F16-4226-A7A1-D05377A32817}" presName="parSpace" presStyleCnt="0"/>
      <dgm:spPr/>
    </dgm:pt>
    <dgm:pt modelId="{812E4696-DE05-406B-8B37-C84526554E50}" type="pres">
      <dgm:prSet presAssocID="{CC7939E8-25D1-42FE-8565-EBADC38D56FB}" presName="parTxOnly" presStyleLbl="node1" presStyleIdx="3" presStyleCnt="5">
        <dgm:presLayoutVars>
          <dgm:bulletEnabled val="1"/>
        </dgm:presLayoutVars>
      </dgm:prSet>
      <dgm:spPr/>
      <dgm:t>
        <a:bodyPr/>
        <a:lstStyle/>
        <a:p>
          <a:endParaRPr lang="zh-TW" altLang="en-US"/>
        </a:p>
      </dgm:t>
    </dgm:pt>
    <dgm:pt modelId="{3AA51521-FCF8-4583-9AC6-6290892A8DB2}" type="pres">
      <dgm:prSet presAssocID="{83BE9ECF-7AD0-49D7-8C38-4E3DC2A6F069}" presName="parSpace" presStyleCnt="0"/>
      <dgm:spPr/>
    </dgm:pt>
    <dgm:pt modelId="{6A9F7630-70C3-4D3B-814C-FA7246351EF9}" type="pres">
      <dgm:prSet presAssocID="{B1E3D8A8-E4A9-4338-AD2E-716DD0D6BDA8}" presName="parTxOnly" presStyleLbl="node1" presStyleIdx="4" presStyleCnt="5">
        <dgm:presLayoutVars>
          <dgm:bulletEnabled val="1"/>
        </dgm:presLayoutVars>
      </dgm:prSet>
      <dgm:spPr/>
      <dgm:t>
        <a:bodyPr/>
        <a:lstStyle/>
        <a:p>
          <a:endParaRPr lang="zh-TW" altLang="en-US"/>
        </a:p>
      </dgm:t>
    </dgm:pt>
  </dgm:ptLst>
  <dgm:cxnLst>
    <dgm:cxn modelId="{82ED86CB-EDE2-4B16-848B-2B9E9F0CEF3D}" srcId="{F9BE2688-D678-46A9-8B23-583D37D78157}" destId="{CC7939E8-25D1-42FE-8565-EBADC38D56FB}" srcOrd="3" destOrd="0" parTransId="{1E05E312-25A3-4DFF-862F-2878C109986F}" sibTransId="{83BE9ECF-7AD0-49D7-8C38-4E3DC2A6F069}"/>
    <dgm:cxn modelId="{BF30529A-C8D8-4CB0-BD61-A93BE05ACD95}" type="presOf" srcId="{F9BE2688-D678-46A9-8B23-583D37D78157}" destId="{C4E915C7-C716-40FF-8E35-3982F442B686}" srcOrd="0" destOrd="0" presId="urn:microsoft.com/office/officeart/2005/8/layout/hChevron3"/>
    <dgm:cxn modelId="{C2CFAE2A-E1A7-4346-BC0E-9F8758D91069}" srcId="{F9BE2688-D678-46A9-8B23-583D37D78157}" destId="{B1E3D8A8-E4A9-4338-AD2E-716DD0D6BDA8}" srcOrd="4" destOrd="0" parTransId="{A6EA7AA2-FFCA-40B9-AA61-0CCCB850EE3E}" sibTransId="{E5BDABA0-4317-402D-BD57-AC025F66E8F0}"/>
    <dgm:cxn modelId="{583479C4-9558-4109-9B79-40AD73721CBE}" type="presOf" srcId="{CC7939E8-25D1-42FE-8565-EBADC38D56FB}" destId="{812E4696-DE05-406B-8B37-C84526554E50}" srcOrd="0" destOrd="0" presId="urn:microsoft.com/office/officeart/2005/8/layout/hChevron3"/>
    <dgm:cxn modelId="{BC12AD35-618D-4994-924F-E9227CB1430E}" type="presOf" srcId="{B1E3D8A8-E4A9-4338-AD2E-716DD0D6BDA8}" destId="{6A9F7630-70C3-4D3B-814C-FA7246351EF9}" srcOrd="0" destOrd="0" presId="urn:microsoft.com/office/officeart/2005/8/layout/hChevron3"/>
    <dgm:cxn modelId="{3F19B659-20C9-433F-99AB-ED33C16650CC}" srcId="{F9BE2688-D678-46A9-8B23-583D37D78157}" destId="{F38B6386-41AD-4EED-967F-A6426514208F}" srcOrd="0" destOrd="0" parTransId="{2B8E25E0-0B2C-4395-B531-E7D38170EDF7}" sibTransId="{7F0889A9-A377-4CD2-BD14-340046B4D2C1}"/>
    <dgm:cxn modelId="{CF8A1650-EB21-45F6-B8D7-C13D9B408F48}" type="presOf" srcId="{783AC9B4-FA18-4E1B-88FB-00638D3C7C97}" destId="{33F509D8-6A35-46E1-960F-FEB94168DF77}" srcOrd="0" destOrd="0" presId="urn:microsoft.com/office/officeart/2005/8/layout/hChevron3"/>
    <dgm:cxn modelId="{E4FC83FF-54E9-42FE-9252-8D6F5C005BA9}" srcId="{F9BE2688-D678-46A9-8B23-583D37D78157}" destId="{783AC9B4-FA18-4E1B-88FB-00638D3C7C97}" srcOrd="2" destOrd="0" parTransId="{F9D6F698-D992-4DA1-B1AC-C209636562D7}" sibTransId="{25D5F47D-0F16-4226-A7A1-D05377A32817}"/>
    <dgm:cxn modelId="{00FFFBF0-0510-4BD9-ACBB-A48E8E79ADF8}" type="presOf" srcId="{F38B6386-41AD-4EED-967F-A6426514208F}" destId="{460FA064-1B25-4DA9-85F5-14369FA061C1}" srcOrd="0" destOrd="0" presId="urn:microsoft.com/office/officeart/2005/8/layout/hChevron3"/>
    <dgm:cxn modelId="{D665391D-43FF-4FAA-AE42-05D42520F2D5}" type="presOf" srcId="{0C8F0DD7-8F58-4305-9EC0-B19737158031}" destId="{204E08A7-178B-4267-9D75-8D743B66B87C}" srcOrd="0" destOrd="0" presId="urn:microsoft.com/office/officeart/2005/8/layout/hChevron3"/>
    <dgm:cxn modelId="{3331A1C4-A259-41C9-9D6A-8DDAC44B43EC}" srcId="{F9BE2688-D678-46A9-8B23-583D37D78157}" destId="{0C8F0DD7-8F58-4305-9EC0-B19737158031}" srcOrd="1" destOrd="0" parTransId="{E311E68F-3B1B-4BB1-937D-33C4811C9786}" sibTransId="{4A39B3DE-304A-4D89-984F-76BEAB44259D}"/>
    <dgm:cxn modelId="{DCCBF8B6-7EB1-48EE-A971-56CE18585748}" type="presParOf" srcId="{C4E915C7-C716-40FF-8E35-3982F442B686}" destId="{460FA064-1B25-4DA9-85F5-14369FA061C1}" srcOrd="0" destOrd="0" presId="urn:microsoft.com/office/officeart/2005/8/layout/hChevron3"/>
    <dgm:cxn modelId="{A95D67E4-D113-40C5-B627-625B6534F59D}" type="presParOf" srcId="{C4E915C7-C716-40FF-8E35-3982F442B686}" destId="{40502073-A794-48E1-8298-533F9189D997}" srcOrd="1" destOrd="0" presId="urn:microsoft.com/office/officeart/2005/8/layout/hChevron3"/>
    <dgm:cxn modelId="{D91E40D5-3D11-49C6-922B-7EEE2AB4BF9E}" type="presParOf" srcId="{C4E915C7-C716-40FF-8E35-3982F442B686}" destId="{204E08A7-178B-4267-9D75-8D743B66B87C}" srcOrd="2" destOrd="0" presId="urn:microsoft.com/office/officeart/2005/8/layout/hChevron3"/>
    <dgm:cxn modelId="{64466571-F784-454E-8CE4-22FF35EACDD5}" type="presParOf" srcId="{C4E915C7-C716-40FF-8E35-3982F442B686}" destId="{C9BDC3AE-8EA2-48E4-8D5D-A80B472FE666}" srcOrd="3" destOrd="0" presId="urn:microsoft.com/office/officeart/2005/8/layout/hChevron3"/>
    <dgm:cxn modelId="{15C81B7D-02DD-490A-9770-2B4A39BC55D4}" type="presParOf" srcId="{C4E915C7-C716-40FF-8E35-3982F442B686}" destId="{33F509D8-6A35-46E1-960F-FEB94168DF77}" srcOrd="4" destOrd="0" presId="urn:microsoft.com/office/officeart/2005/8/layout/hChevron3"/>
    <dgm:cxn modelId="{5CD3C117-D38D-4B30-92EC-02AFB9D85E7D}" type="presParOf" srcId="{C4E915C7-C716-40FF-8E35-3982F442B686}" destId="{418274DE-083B-45FA-B553-5FD438A485C8}" srcOrd="5" destOrd="0" presId="urn:microsoft.com/office/officeart/2005/8/layout/hChevron3"/>
    <dgm:cxn modelId="{4849FF9A-F547-47CE-8FC9-5AF3307B050E}" type="presParOf" srcId="{C4E915C7-C716-40FF-8E35-3982F442B686}" destId="{812E4696-DE05-406B-8B37-C84526554E50}" srcOrd="6" destOrd="0" presId="urn:microsoft.com/office/officeart/2005/8/layout/hChevron3"/>
    <dgm:cxn modelId="{829EB378-5E65-4D43-8161-6A9F96FE483C}" type="presParOf" srcId="{C4E915C7-C716-40FF-8E35-3982F442B686}" destId="{3AA51521-FCF8-4583-9AC6-6290892A8DB2}" srcOrd="7" destOrd="0" presId="urn:microsoft.com/office/officeart/2005/8/layout/hChevron3"/>
    <dgm:cxn modelId="{9C8FF9B4-C984-4E3F-AEA5-F90BB02C2911}" type="presParOf" srcId="{C4E915C7-C716-40FF-8E35-3982F442B686}" destId="{6A9F7630-70C3-4D3B-814C-FA7246351EF9}" srcOrd="8" destOrd="0" presId="urn:microsoft.com/office/officeart/2005/8/layout/hChevron3"/>
  </dgm:cxnLst>
  <dgm:bg/>
  <dgm:whole/>
  <dgm:extLst>
    <a:ext uri="http://schemas.microsoft.com/office/drawing/2008/diagram">
      <dsp:dataModelExt xmlns:dsp="http://schemas.microsoft.com/office/drawing/2008/diagram" relId="rId12" minVer="http://schemas.openxmlformats.org/drawingml/2006/diagram"/>
    </a:ext>
    <a:ext uri="{C62137D5-CB1D-491B-B009-E17868A290BF}">
      <dgm14:recolorImg xmlns:dgm14="http://schemas.microsoft.com/office/drawing/2010/diagram" val="1"/>
    </a:ext>
  </dgm:extLst>
</dgm:dataModel>
</file>

<file path=ppt/diagrams/data3.xml><?xml version="1.0" encoding="utf-8"?>
<dgm:dataModel xmlns:dgm="http://schemas.openxmlformats.org/drawingml/2006/diagram" xmlns:a="http://schemas.openxmlformats.org/drawingml/2006/main">
  <dgm:ptLst>
    <dgm:pt modelId="{F9BE2688-D678-46A9-8B23-583D37D78157}" type="doc">
      <dgm:prSet loTypeId="urn:microsoft.com/office/officeart/2005/8/layout/hChevron3" loCatId="process" qsTypeId="urn:microsoft.com/office/officeart/2005/8/quickstyle/simple1" qsCatId="simple" csTypeId="urn:microsoft.com/office/officeart/2005/8/colors/accent1_2" csCatId="accent1" phldr="1"/>
      <dgm:spPr/>
    </dgm:pt>
    <dgm:pt modelId="{F38B6386-41AD-4EED-967F-A6426514208F}">
      <dgm:prSet phldrT="[文字]" custT="1"/>
      <dgm:spPr>
        <a:solidFill>
          <a:srgbClr val="A9D5E7">
            <a:hueOff val="0"/>
            <a:satOff val="0"/>
            <a:lumOff val="0"/>
            <a:alphaOff val="0"/>
          </a:srgbClr>
        </a:solidFill>
        <a:ln w="25400" cap="flat" cmpd="sng" algn="ctr">
          <a:solidFill>
            <a:srgbClr val="1D464B">
              <a:hueOff val="0"/>
              <a:satOff val="0"/>
              <a:lumOff val="0"/>
              <a:alphaOff val="0"/>
            </a:srgbClr>
          </a:solidFill>
          <a:prstDash val="solid"/>
        </a:ln>
        <a:effectLst/>
      </dgm:spPr>
      <dgm:t>
        <a:bodyPr spcFirstLastPara="0" vert="horz" wrap="square" lIns="90678" tIns="45339" rIns="22670" bIns="45339" numCol="1" spcCol="1270" anchor="ctr" anchorCtr="0"/>
        <a:lstStyle/>
        <a:p>
          <a:pPr marL="0" lvl="0" indent="0" algn="ctr" defTabSz="755650">
            <a:lnSpc>
              <a:spcPct val="90000"/>
            </a:lnSpc>
            <a:spcBef>
              <a:spcPct val="0"/>
            </a:spcBef>
            <a:spcAft>
              <a:spcPct val="35000"/>
            </a:spcAft>
            <a:buNone/>
          </a:pPr>
          <a:r>
            <a:rPr lang="zh-TW" altLang="en-US" sz="1700" kern="1200" dirty="0" smtClean="0">
              <a:solidFill>
                <a:srgbClr val="1D464B"/>
              </a:solidFill>
              <a:latin typeface="Garamond"/>
              <a:ea typeface="標楷體"/>
              <a:cs typeface="+mn-cs"/>
            </a:rPr>
            <a:t>重要性</a:t>
          </a:r>
          <a:endParaRPr lang="zh-TW" altLang="en-US" sz="1700" kern="1200" dirty="0">
            <a:solidFill>
              <a:srgbClr val="1D464B"/>
            </a:solidFill>
            <a:latin typeface="Garamond"/>
            <a:ea typeface="標楷體"/>
            <a:cs typeface="+mn-cs"/>
          </a:endParaRPr>
        </a:p>
      </dgm:t>
    </dgm:pt>
    <dgm:pt modelId="{2B8E25E0-0B2C-4395-B531-E7D38170EDF7}" type="parTrans" cxnId="{3F19B659-20C9-433F-99AB-ED33C16650CC}">
      <dgm:prSet/>
      <dgm:spPr/>
      <dgm:t>
        <a:bodyPr/>
        <a:lstStyle/>
        <a:p>
          <a:endParaRPr lang="zh-TW" altLang="en-US"/>
        </a:p>
      </dgm:t>
    </dgm:pt>
    <dgm:pt modelId="{7F0889A9-A377-4CD2-BD14-340046B4D2C1}" type="sibTrans" cxnId="{3F19B659-20C9-433F-99AB-ED33C16650CC}">
      <dgm:prSet/>
      <dgm:spPr/>
      <dgm:t>
        <a:bodyPr/>
        <a:lstStyle/>
        <a:p>
          <a:endParaRPr lang="zh-TW" altLang="en-US"/>
        </a:p>
      </dgm:t>
    </dgm:pt>
    <dgm:pt modelId="{0C8F0DD7-8F58-4305-9EC0-B19737158031}">
      <dgm:prSet phldrT="[文字]"/>
      <dgm:spPr/>
      <dgm:t>
        <a:bodyPr/>
        <a:lstStyle/>
        <a:p>
          <a:r>
            <a:rPr lang="zh-TW" altLang="en-US" dirty="0" smtClean="0">
              <a:solidFill>
                <a:srgbClr val="C00000"/>
              </a:solidFill>
            </a:rPr>
            <a:t>金管會角色</a:t>
          </a:r>
          <a:endParaRPr lang="zh-TW" altLang="en-US" dirty="0">
            <a:solidFill>
              <a:srgbClr val="C00000"/>
            </a:solidFill>
          </a:endParaRPr>
        </a:p>
      </dgm:t>
    </dgm:pt>
    <dgm:pt modelId="{E311E68F-3B1B-4BB1-937D-33C4811C9786}" type="parTrans" cxnId="{3331A1C4-A259-41C9-9D6A-8DDAC44B43EC}">
      <dgm:prSet/>
      <dgm:spPr/>
      <dgm:t>
        <a:bodyPr/>
        <a:lstStyle/>
        <a:p>
          <a:endParaRPr lang="zh-TW" altLang="en-US"/>
        </a:p>
      </dgm:t>
    </dgm:pt>
    <dgm:pt modelId="{4A39B3DE-304A-4D89-984F-76BEAB44259D}" type="sibTrans" cxnId="{3331A1C4-A259-41C9-9D6A-8DDAC44B43EC}">
      <dgm:prSet/>
      <dgm:spPr/>
      <dgm:t>
        <a:bodyPr/>
        <a:lstStyle/>
        <a:p>
          <a:endParaRPr lang="zh-TW" altLang="en-US"/>
        </a:p>
      </dgm:t>
    </dgm:pt>
    <dgm:pt modelId="{783AC9B4-FA18-4E1B-88FB-00638D3C7C97}">
      <dgm:prSet phldrT="[文字]"/>
      <dgm:spPr/>
      <dgm:t>
        <a:bodyPr/>
        <a:lstStyle/>
        <a:p>
          <a:r>
            <a:rPr lang="zh-TW" altLang="en-US" dirty="0" smtClean="0"/>
            <a:t>已採行措施</a:t>
          </a:r>
          <a:endParaRPr lang="zh-TW" altLang="en-US" dirty="0"/>
        </a:p>
      </dgm:t>
    </dgm:pt>
    <dgm:pt modelId="{F9D6F698-D992-4DA1-B1AC-C209636562D7}" type="parTrans" cxnId="{E4FC83FF-54E9-42FE-9252-8D6F5C005BA9}">
      <dgm:prSet/>
      <dgm:spPr/>
      <dgm:t>
        <a:bodyPr/>
        <a:lstStyle/>
        <a:p>
          <a:endParaRPr lang="zh-TW" altLang="en-US"/>
        </a:p>
      </dgm:t>
    </dgm:pt>
    <dgm:pt modelId="{25D5F47D-0F16-4226-A7A1-D05377A32817}" type="sibTrans" cxnId="{E4FC83FF-54E9-42FE-9252-8D6F5C005BA9}">
      <dgm:prSet/>
      <dgm:spPr/>
      <dgm:t>
        <a:bodyPr/>
        <a:lstStyle/>
        <a:p>
          <a:endParaRPr lang="zh-TW" altLang="en-US"/>
        </a:p>
      </dgm:t>
    </dgm:pt>
    <dgm:pt modelId="{CC7939E8-25D1-42FE-8565-EBADC38D56FB}">
      <dgm:prSet/>
      <dgm:spPr/>
      <dgm:t>
        <a:bodyPr/>
        <a:lstStyle/>
        <a:p>
          <a:r>
            <a:rPr lang="zh-TW" altLang="en-US" dirty="0" smtClean="0"/>
            <a:t>工作計畫</a:t>
          </a:r>
          <a:endParaRPr lang="zh-TW" altLang="en-US" dirty="0"/>
        </a:p>
      </dgm:t>
    </dgm:pt>
    <dgm:pt modelId="{1E05E312-25A3-4DFF-862F-2878C109986F}" type="parTrans" cxnId="{82ED86CB-EDE2-4B16-848B-2B9E9F0CEF3D}">
      <dgm:prSet/>
      <dgm:spPr/>
      <dgm:t>
        <a:bodyPr/>
        <a:lstStyle/>
        <a:p>
          <a:endParaRPr lang="zh-TW" altLang="en-US"/>
        </a:p>
      </dgm:t>
    </dgm:pt>
    <dgm:pt modelId="{83BE9ECF-7AD0-49D7-8C38-4E3DC2A6F069}" type="sibTrans" cxnId="{82ED86CB-EDE2-4B16-848B-2B9E9F0CEF3D}">
      <dgm:prSet/>
      <dgm:spPr/>
      <dgm:t>
        <a:bodyPr/>
        <a:lstStyle/>
        <a:p>
          <a:endParaRPr lang="zh-TW" altLang="en-US"/>
        </a:p>
      </dgm:t>
    </dgm:pt>
    <dgm:pt modelId="{B1E3D8A8-E4A9-4338-AD2E-716DD0D6BDA8}">
      <dgm:prSet/>
      <dgm:spPr/>
      <dgm:t>
        <a:bodyPr/>
        <a:lstStyle/>
        <a:p>
          <a:r>
            <a:rPr lang="zh-TW" altLang="en-US" dirty="0"/>
            <a:t>結語</a:t>
          </a:r>
        </a:p>
      </dgm:t>
    </dgm:pt>
    <dgm:pt modelId="{A6EA7AA2-FFCA-40B9-AA61-0CCCB850EE3E}" type="parTrans" cxnId="{C2CFAE2A-E1A7-4346-BC0E-9F8758D91069}">
      <dgm:prSet/>
      <dgm:spPr/>
      <dgm:t>
        <a:bodyPr/>
        <a:lstStyle/>
        <a:p>
          <a:endParaRPr lang="zh-TW" altLang="en-US"/>
        </a:p>
      </dgm:t>
    </dgm:pt>
    <dgm:pt modelId="{E5BDABA0-4317-402D-BD57-AC025F66E8F0}" type="sibTrans" cxnId="{C2CFAE2A-E1A7-4346-BC0E-9F8758D91069}">
      <dgm:prSet/>
      <dgm:spPr/>
      <dgm:t>
        <a:bodyPr/>
        <a:lstStyle/>
        <a:p>
          <a:endParaRPr lang="zh-TW" altLang="en-US"/>
        </a:p>
      </dgm:t>
    </dgm:pt>
    <dgm:pt modelId="{C4E915C7-C716-40FF-8E35-3982F442B686}" type="pres">
      <dgm:prSet presAssocID="{F9BE2688-D678-46A9-8B23-583D37D78157}" presName="Name0" presStyleCnt="0">
        <dgm:presLayoutVars>
          <dgm:dir/>
          <dgm:resizeHandles val="exact"/>
        </dgm:presLayoutVars>
      </dgm:prSet>
      <dgm:spPr/>
    </dgm:pt>
    <dgm:pt modelId="{460FA064-1B25-4DA9-85F5-14369FA061C1}" type="pres">
      <dgm:prSet presAssocID="{F38B6386-41AD-4EED-967F-A6426514208F}" presName="parTxOnly" presStyleLbl="node1" presStyleIdx="0" presStyleCnt="5">
        <dgm:presLayoutVars>
          <dgm:bulletEnabled val="1"/>
        </dgm:presLayoutVars>
      </dgm:prSet>
      <dgm:spPr>
        <a:xfrm>
          <a:off x="1117" y="0"/>
          <a:ext cx="1830341" cy="365143"/>
        </a:xfrm>
        <a:prstGeom prst="homePlate">
          <a:avLst/>
        </a:prstGeom>
      </dgm:spPr>
      <dgm:t>
        <a:bodyPr/>
        <a:lstStyle/>
        <a:p>
          <a:endParaRPr lang="zh-TW" altLang="en-US"/>
        </a:p>
      </dgm:t>
    </dgm:pt>
    <dgm:pt modelId="{40502073-A794-48E1-8298-533F9189D997}" type="pres">
      <dgm:prSet presAssocID="{7F0889A9-A377-4CD2-BD14-340046B4D2C1}" presName="parSpace" presStyleCnt="0"/>
      <dgm:spPr/>
    </dgm:pt>
    <dgm:pt modelId="{204E08A7-178B-4267-9D75-8D743B66B87C}" type="pres">
      <dgm:prSet presAssocID="{0C8F0DD7-8F58-4305-9EC0-B19737158031}" presName="parTxOnly" presStyleLbl="node1" presStyleIdx="1" presStyleCnt="5">
        <dgm:presLayoutVars>
          <dgm:bulletEnabled val="1"/>
        </dgm:presLayoutVars>
      </dgm:prSet>
      <dgm:spPr/>
      <dgm:t>
        <a:bodyPr/>
        <a:lstStyle/>
        <a:p>
          <a:endParaRPr lang="zh-TW" altLang="en-US"/>
        </a:p>
      </dgm:t>
    </dgm:pt>
    <dgm:pt modelId="{C9BDC3AE-8EA2-48E4-8D5D-A80B472FE666}" type="pres">
      <dgm:prSet presAssocID="{4A39B3DE-304A-4D89-984F-76BEAB44259D}" presName="parSpace" presStyleCnt="0"/>
      <dgm:spPr/>
    </dgm:pt>
    <dgm:pt modelId="{33F509D8-6A35-46E1-960F-FEB94168DF77}" type="pres">
      <dgm:prSet presAssocID="{783AC9B4-FA18-4E1B-88FB-00638D3C7C97}" presName="parTxOnly" presStyleLbl="node1" presStyleIdx="2" presStyleCnt="5">
        <dgm:presLayoutVars>
          <dgm:bulletEnabled val="1"/>
        </dgm:presLayoutVars>
      </dgm:prSet>
      <dgm:spPr/>
      <dgm:t>
        <a:bodyPr/>
        <a:lstStyle/>
        <a:p>
          <a:endParaRPr lang="zh-TW" altLang="en-US"/>
        </a:p>
      </dgm:t>
    </dgm:pt>
    <dgm:pt modelId="{418274DE-083B-45FA-B553-5FD438A485C8}" type="pres">
      <dgm:prSet presAssocID="{25D5F47D-0F16-4226-A7A1-D05377A32817}" presName="parSpace" presStyleCnt="0"/>
      <dgm:spPr/>
    </dgm:pt>
    <dgm:pt modelId="{812E4696-DE05-406B-8B37-C84526554E50}" type="pres">
      <dgm:prSet presAssocID="{CC7939E8-25D1-42FE-8565-EBADC38D56FB}" presName="parTxOnly" presStyleLbl="node1" presStyleIdx="3" presStyleCnt="5">
        <dgm:presLayoutVars>
          <dgm:bulletEnabled val="1"/>
        </dgm:presLayoutVars>
      </dgm:prSet>
      <dgm:spPr/>
      <dgm:t>
        <a:bodyPr/>
        <a:lstStyle/>
        <a:p>
          <a:endParaRPr lang="zh-TW" altLang="en-US"/>
        </a:p>
      </dgm:t>
    </dgm:pt>
    <dgm:pt modelId="{3AA51521-FCF8-4583-9AC6-6290892A8DB2}" type="pres">
      <dgm:prSet presAssocID="{83BE9ECF-7AD0-49D7-8C38-4E3DC2A6F069}" presName="parSpace" presStyleCnt="0"/>
      <dgm:spPr/>
    </dgm:pt>
    <dgm:pt modelId="{6A9F7630-70C3-4D3B-814C-FA7246351EF9}" type="pres">
      <dgm:prSet presAssocID="{B1E3D8A8-E4A9-4338-AD2E-716DD0D6BDA8}" presName="parTxOnly" presStyleLbl="node1" presStyleIdx="4" presStyleCnt="5">
        <dgm:presLayoutVars>
          <dgm:bulletEnabled val="1"/>
        </dgm:presLayoutVars>
      </dgm:prSet>
      <dgm:spPr/>
      <dgm:t>
        <a:bodyPr/>
        <a:lstStyle/>
        <a:p>
          <a:endParaRPr lang="zh-TW" altLang="en-US"/>
        </a:p>
      </dgm:t>
    </dgm:pt>
  </dgm:ptLst>
  <dgm:cxnLst>
    <dgm:cxn modelId="{C2CFAE2A-E1A7-4346-BC0E-9F8758D91069}" srcId="{F9BE2688-D678-46A9-8B23-583D37D78157}" destId="{B1E3D8A8-E4A9-4338-AD2E-716DD0D6BDA8}" srcOrd="4" destOrd="0" parTransId="{A6EA7AA2-FFCA-40B9-AA61-0CCCB850EE3E}" sibTransId="{E5BDABA0-4317-402D-BD57-AC025F66E8F0}"/>
    <dgm:cxn modelId="{27929EDC-452C-41B9-B019-91A560174ED4}" type="presOf" srcId="{0C8F0DD7-8F58-4305-9EC0-B19737158031}" destId="{204E08A7-178B-4267-9D75-8D743B66B87C}" srcOrd="0" destOrd="0" presId="urn:microsoft.com/office/officeart/2005/8/layout/hChevron3"/>
    <dgm:cxn modelId="{3331A1C4-A259-41C9-9D6A-8DDAC44B43EC}" srcId="{F9BE2688-D678-46A9-8B23-583D37D78157}" destId="{0C8F0DD7-8F58-4305-9EC0-B19737158031}" srcOrd="1" destOrd="0" parTransId="{E311E68F-3B1B-4BB1-937D-33C4811C9786}" sibTransId="{4A39B3DE-304A-4D89-984F-76BEAB44259D}"/>
    <dgm:cxn modelId="{3F19B659-20C9-433F-99AB-ED33C16650CC}" srcId="{F9BE2688-D678-46A9-8B23-583D37D78157}" destId="{F38B6386-41AD-4EED-967F-A6426514208F}" srcOrd="0" destOrd="0" parTransId="{2B8E25E0-0B2C-4395-B531-E7D38170EDF7}" sibTransId="{7F0889A9-A377-4CD2-BD14-340046B4D2C1}"/>
    <dgm:cxn modelId="{0F4A55B2-07A6-4508-BB5B-56AA2B7B3EF5}" type="presOf" srcId="{783AC9B4-FA18-4E1B-88FB-00638D3C7C97}" destId="{33F509D8-6A35-46E1-960F-FEB94168DF77}" srcOrd="0" destOrd="0" presId="urn:microsoft.com/office/officeart/2005/8/layout/hChevron3"/>
    <dgm:cxn modelId="{2F231D87-3D18-4278-A048-598F6CA1A881}" type="presOf" srcId="{CC7939E8-25D1-42FE-8565-EBADC38D56FB}" destId="{812E4696-DE05-406B-8B37-C84526554E50}" srcOrd="0" destOrd="0" presId="urn:microsoft.com/office/officeart/2005/8/layout/hChevron3"/>
    <dgm:cxn modelId="{82ED86CB-EDE2-4B16-848B-2B9E9F0CEF3D}" srcId="{F9BE2688-D678-46A9-8B23-583D37D78157}" destId="{CC7939E8-25D1-42FE-8565-EBADC38D56FB}" srcOrd="3" destOrd="0" parTransId="{1E05E312-25A3-4DFF-862F-2878C109986F}" sibTransId="{83BE9ECF-7AD0-49D7-8C38-4E3DC2A6F069}"/>
    <dgm:cxn modelId="{DC87DBD8-DEE3-4F06-8B71-AC8E5FA211CD}" type="presOf" srcId="{F38B6386-41AD-4EED-967F-A6426514208F}" destId="{460FA064-1B25-4DA9-85F5-14369FA061C1}" srcOrd="0" destOrd="0" presId="urn:microsoft.com/office/officeart/2005/8/layout/hChevron3"/>
    <dgm:cxn modelId="{D78B7A0A-78C8-4E6F-A9D3-A6752F8BB333}" type="presOf" srcId="{F9BE2688-D678-46A9-8B23-583D37D78157}" destId="{C4E915C7-C716-40FF-8E35-3982F442B686}" srcOrd="0" destOrd="0" presId="urn:microsoft.com/office/officeart/2005/8/layout/hChevron3"/>
    <dgm:cxn modelId="{E4FC83FF-54E9-42FE-9252-8D6F5C005BA9}" srcId="{F9BE2688-D678-46A9-8B23-583D37D78157}" destId="{783AC9B4-FA18-4E1B-88FB-00638D3C7C97}" srcOrd="2" destOrd="0" parTransId="{F9D6F698-D992-4DA1-B1AC-C209636562D7}" sibTransId="{25D5F47D-0F16-4226-A7A1-D05377A32817}"/>
    <dgm:cxn modelId="{298BD23A-33FE-4854-B478-2E7C9DC83357}" type="presOf" srcId="{B1E3D8A8-E4A9-4338-AD2E-716DD0D6BDA8}" destId="{6A9F7630-70C3-4D3B-814C-FA7246351EF9}" srcOrd="0" destOrd="0" presId="urn:microsoft.com/office/officeart/2005/8/layout/hChevron3"/>
    <dgm:cxn modelId="{FDF1D9B6-2BD6-4625-BBD7-2E83F4607674}" type="presParOf" srcId="{C4E915C7-C716-40FF-8E35-3982F442B686}" destId="{460FA064-1B25-4DA9-85F5-14369FA061C1}" srcOrd="0" destOrd="0" presId="urn:microsoft.com/office/officeart/2005/8/layout/hChevron3"/>
    <dgm:cxn modelId="{883D71F4-D005-43ED-81DB-D87DB06C6483}" type="presParOf" srcId="{C4E915C7-C716-40FF-8E35-3982F442B686}" destId="{40502073-A794-48E1-8298-533F9189D997}" srcOrd="1" destOrd="0" presId="urn:microsoft.com/office/officeart/2005/8/layout/hChevron3"/>
    <dgm:cxn modelId="{585ACD9F-9756-41EA-B910-FFE0AAEF110E}" type="presParOf" srcId="{C4E915C7-C716-40FF-8E35-3982F442B686}" destId="{204E08A7-178B-4267-9D75-8D743B66B87C}" srcOrd="2" destOrd="0" presId="urn:microsoft.com/office/officeart/2005/8/layout/hChevron3"/>
    <dgm:cxn modelId="{FDE0EA7D-1DEE-4D89-8000-45B842547137}" type="presParOf" srcId="{C4E915C7-C716-40FF-8E35-3982F442B686}" destId="{C9BDC3AE-8EA2-48E4-8D5D-A80B472FE666}" srcOrd="3" destOrd="0" presId="urn:microsoft.com/office/officeart/2005/8/layout/hChevron3"/>
    <dgm:cxn modelId="{90B3FA80-5FA3-43F9-81E1-BE74DCCDD784}" type="presParOf" srcId="{C4E915C7-C716-40FF-8E35-3982F442B686}" destId="{33F509D8-6A35-46E1-960F-FEB94168DF77}" srcOrd="4" destOrd="0" presId="urn:microsoft.com/office/officeart/2005/8/layout/hChevron3"/>
    <dgm:cxn modelId="{4650BF9F-8984-4584-A301-91B2763B1A8C}" type="presParOf" srcId="{C4E915C7-C716-40FF-8E35-3982F442B686}" destId="{418274DE-083B-45FA-B553-5FD438A485C8}" srcOrd="5" destOrd="0" presId="urn:microsoft.com/office/officeart/2005/8/layout/hChevron3"/>
    <dgm:cxn modelId="{FF738095-5B15-4875-A50A-FD2F11FE1285}" type="presParOf" srcId="{C4E915C7-C716-40FF-8E35-3982F442B686}" destId="{812E4696-DE05-406B-8B37-C84526554E50}" srcOrd="6" destOrd="0" presId="urn:microsoft.com/office/officeart/2005/8/layout/hChevron3"/>
    <dgm:cxn modelId="{0567847F-B9B0-46B7-AE4F-808F91A334A7}" type="presParOf" srcId="{C4E915C7-C716-40FF-8E35-3982F442B686}" destId="{3AA51521-FCF8-4583-9AC6-6290892A8DB2}" srcOrd="7" destOrd="0" presId="urn:microsoft.com/office/officeart/2005/8/layout/hChevron3"/>
    <dgm:cxn modelId="{D651FD23-498E-4C8E-93ED-407C91FF9DD5}" type="presParOf" srcId="{C4E915C7-C716-40FF-8E35-3982F442B686}" destId="{6A9F7630-70C3-4D3B-814C-FA7246351EF9}" srcOrd="8" destOrd="0" presId="urn:microsoft.com/office/officeart/2005/8/layout/hChevron3"/>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ata4.xml><?xml version="1.0" encoding="utf-8"?>
<dgm:dataModel xmlns:dgm="http://schemas.openxmlformats.org/drawingml/2006/diagram" xmlns:a="http://schemas.openxmlformats.org/drawingml/2006/main">
  <dgm:ptLst>
    <dgm:pt modelId="{F9BE2688-D678-46A9-8B23-583D37D78157}" type="doc">
      <dgm:prSet loTypeId="urn:microsoft.com/office/officeart/2005/8/layout/hChevron3" loCatId="process" qsTypeId="urn:microsoft.com/office/officeart/2005/8/quickstyle/simple1" qsCatId="simple" csTypeId="urn:microsoft.com/office/officeart/2005/8/colors/accent1_2" csCatId="accent1" phldr="1"/>
      <dgm:spPr/>
    </dgm:pt>
    <dgm:pt modelId="{F38B6386-41AD-4EED-967F-A6426514208F}">
      <dgm:prSet phldrT="[文字]" custT="1"/>
      <dgm:spPr>
        <a:solidFill>
          <a:srgbClr val="A9D5E7">
            <a:hueOff val="0"/>
            <a:satOff val="0"/>
            <a:lumOff val="0"/>
            <a:alphaOff val="0"/>
          </a:srgbClr>
        </a:solidFill>
        <a:ln w="25400" cap="flat" cmpd="sng" algn="ctr">
          <a:solidFill>
            <a:srgbClr val="1D464B">
              <a:hueOff val="0"/>
              <a:satOff val="0"/>
              <a:lumOff val="0"/>
              <a:alphaOff val="0"/>
            </a:srgbClr>
          </a:solidFill>
          <a:prstDash val="solid"/>
        </a:ln>
        <a:effectLst/>
      </dgm:spPr>
      <dgm:t>
        <a:bodyPr spcFirstLastPara="0" vert="horz" wrap="square" lIns="90678" tIns="45339" rIns="22670" bIns="45339" numCol="1" spcCol="1270" anchor="ctr" anchorCtr="0"/>
        <a:lstStyle/>
        <a:p>
          <a:pPr marL="0" lvl="0" indent="0" algn="ctr" defTabSz="755650">
            <a:lnSpc>
              <a:spcPct val="90000"/>
            </a:lnSpc>
            <a:spcBef>
              <a:spcPct val="0"/>
            </a:spcBef>
            <a:spcAft>
              <a:spcPct val="35000"/>
            </a:spcAft>
            <a:buNone/>
          </a:pPr>
          <a:r>
            <a:rPr lang="zh-TW" altLang="en-US" sz="1700" kern="1200" dirty="0" smtClean="0">
              <a:solidFill>
                <a:schemeClr val="bg1"/>
              </a:solidFill>
              <a:latin typeface="Garamond"/>
              <a:ea typeface="標楷體"/>
              <a:cs typeface="+mn-cs"/>
            </a:rPr>
            <a:t>重要性</a:t>
          </a:r>
          <a:endParaRPr lang="zh-TW" altLang="en-US" sz="1700" kern="1200" dirty="0">
            <a:solidFill>
              <a:schemeClr val="bg1"/>
            </a:solidFill>
            <a:latin typeface="Garamond"/>
            <a:ea typeface="標楷體"/>
            <a:cs typeface="+mn-cs"/>
          </a:endParaRPr>
        </a:p>
      </dgm:t>
    </dgm:pt>
    <dgm:pt modelId="{2B8E25E0-0B2C-4395-B531-E7D38170EDF7}" type="parTrans" cxnId="{3F19B659-20C9-433F-99AB-ED33C16650CC}">
      <dgm:prSet/>
      <dgm:spPr/>
      <dgm:t>
        <a:bodyPr/>
        <a:lstStyle/>
        <a:p>
          <a:endParaRPr lang="zh-TW" altLang="en-US">
            <a:solidFill>
              <a:schemeClr val="bg1"/>
            </a:solidFill>
          </a:endParaRPr>
        </a:p>
      </dgm:t>
    </dgm:pt>
    <dgm:pt modelId="{7F0889A9-A377-4CD2-BD14-340046B4D2C1}" type="sibTrans" cxnId="{3F19B659-20C9-433F-99AB-ED33C16650CC}">
      <dgm:prSet/>
      <dgm:spPr/>
      <dgm:t>
        <a:bodyPr/>
        <a:lstStyle/>
        <a:p>
          <a:endParaRPr lang="zh-TW" altLang="en-US">
            <a:solidFill>
              <a:schemeClr val="bg1"/>
            </a:solidFill>
          </a:endParaRPr>
        </a:p>
      </dgm:t>
    </dgm:pt>
    <dgm:pt modelId="{0C8F0DD7-8F58-4305-9EC0-B19737158031}">
      <dgm:prSet phldrT="[文字]"/>
      <dgm:spPr/>
      <dgm:t>
        <a:bodyPr/>
        <a:lstStyle/>
        <a:p>
          <a:r>
            <a:rPr lang="zh-TW" altLang="en-US" dirty="0" smtClean="0">
              <a:solidFill>
                <a:srgbClr val="C00000"/>
              </a:solidFill>
            </a:rPr>
            <a:t>金管會角色</a:t>
          </a:r>
          <a:endParaRPr lang="zh-TW" altLang="en-US" dirty="0">
            <a:solidFill>
              <a:srgbClr val="C00000"/>
            </a:solidFill>
          </a:endParaRPr>
        </a:p>
      </dgm:t>
    </dgm:pt>
    <dgm:pt modelId="{E311E68F-3B1B-4BB1-937D-33C4811C9786}" type="parTrans" cxnId="{3331A1C4-A259-41C9-9D6A-8DDAC44B43EC}">
      <dgm:prSet/>
      <dgm:spPr/>
      <dgm:t>
        <a:bodyPr/>
        <a:lstStyle/>
        <a:p>
          <a:endParaRPr lang="zh-TW" altLang="en-US">
            <a:solidFill>
              <a:schemeClr val="bg1"/>
            </a:solidFill>
          </a:endParaRPr>
        </a:p>
      </dgm:t>
    </dgm:pt>
    <dgm:pt modelId="{4A39B3DE-304A-4D89-984F-76BEAB44259D}" type="sibTrans" cxnId="{3331A1C4-A259-41C9-9D6A-8DDAC44B43EC}">
      <dgm:prSet/>
      <dgm:spPr/>
      <dgm:t>
        <a:bodyPr/>
        <a:lstStyle/>
        <a:p>
          <a:endParaRPr lang="zh-TW" altLang="en-US">
            <a:solidFill>
              <a:schemeClr val="bg1"/>
            </a:solidFill>
          </a:endParaRPr>
        </a:p>
      </dgm:t>
    </dgm:pt>
    <dgm:pt modelId="{783AC9B4-FA18-4E1B-88FB-00638D3C7C97}">
      <dgm:prSet phldrT="[文字]"/>
      <dgm:spPr/>
      <dgm:t>
        <a:bodyPr/>
        <a:lstStyle/>
        <a:p>
          <a:r>
            <a:rPr lang="zh-TW" altLang="en-US" dirty="0" smtClean="0">
              <a:solidFill>
                <a:schemeClr val="bg1"/>
              </a:solidFill>
            </a:rPr>
            <a:t>已採行措施</a:t>
          </a:r>
          <a:endParaRPr lang="zh-TW" altLang="en-US" dirty="0">
            <a:solidFill>
              <a:schemeClr val="bg1"/>
            </a:solidFill>
          </a:endParaRPr>
        </a:p>
      </dgm:t>
    </dgm:pt>
    <dgm:pt modelId="{F9D6F698-D992-4DA1-B1AC-C209636562D7}" type="parTrans" cxnId="{E4FC83FF-54E9-42FE-9252-8D6F5C005BA9}">
      <dgm:prSet/>
      <dgm:spPr/>
      <dgm:t>
        <a:bodyPr/>
        <a:lstStyle/>
        <a:p>
          <a:endParaRPr lang="zh-TW" altLang="en-US">
            <a:solidFill>
              <a:schemeClr val="bg1"/>
            </a:solidFill>
          </a:endParaRPr>
        </a:p>
      </dgm:t>
    </dgm:pt>
    <dgm:pt modelId="{25D5F47D-0F16-4226-A7A1-D05377A32817}" type="sibTrans" cxnId="{E4FC83FF-54E9-42FE-9252-8D6F5C005BA9}">
      <dgm:prSet/>
      <dgm:spPr/>
      <dgm:t>
        <a:bodyPr/>
        <a:lstStyle/>
        <a:p>
          <a:endParaRPr lang="zh-TW" altLang="en-US">
            <a:solidFill>
              <a:schemeClr val="bg1"/>
            </a:solidFill>
          </a:endParaRPr>
        </a:p>
      </dgm:t>
    </dgm:pt>
    <dgm:pt modelId="{CC7939E8-25D1-42FE-8565-EBADC38D56FB}">
      <dgm:prSet/>
      <dgm:spPr/>
      <dgm:t>
        <a:bodyPr/>
        <a:lstStyle/>
        <a:p>
          <a:r>
            <a:rPr lang="zh-TW" altLang="en-US" smtClean="0">
              <a:solidFill>
                <a:schemeClr val="bg1"/>
              </a:solidFill>
            </a:rPr>
            <a:t>工作計畫</a:t>
          </a:r>
          <a:endParaRPr lang="zh-TW" altLang="en-US" dirty="0">
            <a:solidFill>
              <a:schemeClr val="bg1"/>
            </a:solidFill>
          </a:endParaRPr>
        </a:p>
      </dgm:t>
    </dgm:pt>
    <dgm:pt modelId="{1E05E312-25A3-4DFF-862F-2878C109986F}" type="parTrans" cxnId="{82ED86CB-EDE2-4B16-848B-2B9E9F0CEF3D}">
      <dgm:prSet/>
      <dgm:spPr/>
      <dgm:t>
        <a:bodyPr/>
        <a:lstStyle/>
        <a:p>
          <a:endParaRPr lang="zh-TW" altLang="en-US">
            <a:solidFill>
              <a:schemeClr val="bg1"/>
            </a:solidFill>
          </a:endParaRPr>
        </a:p>
      </dgm:t>
    </dgm:pt>
    <dgm:pt modelId="{83BE9ECF-7AD0-49D7-8C38-4E3DC2A6F069}" type="sibTrans" cxnId="{82ED86CB-EDE2-4B16-848B-2B9E9F0CEF3D}">
      <dgm:prSet/>
      <dgm:spPr/>
      <dgm:t>
        <a:bodyPr/>
        <a:lstStyle/>
        <a:p>
          <a:endParaRPr lang="zh-TW" altLang="en-US">
            <a:solidFill>
              <a:schemeClr val="bg1"/>
            </a:solidFill>
          </a:endParaRPr>
        </a:p>
      </dgm:t>
    </dgm:pt>
    <dgm:pt modelId="{B1E3D8A8-E4A9-4338-AD2E-716DD0D6BDA8}">
      <dgm:prSet/>
      <dgm:spPr/>
      <dgm:t>
        <a:bodyPr/>
        <a:lstStyle/>
        <a:p>
          <a:r>
            <a:rPr lang="zh-TW" altLang="en-US" dirty="0">
              <a:solidFill>
                <a:schemeClr val="bg1"/>
              </a:solidFill>
            </a:rPr>
            <a:t>結語</a:t>
          </a:r>
        </a:p>
      </dgm:t>
    </dgm:pt>
    <dgm:pt modelId="{A6EA7AA2-FFCA-40B9-AA61-0CCCB850EE3E}" type="parTrans" cxnId="{C2CFAE2A-E1A7-4346-BC0E-9F8758D91069}">
      <dgm:prSet/>
      <dgm:spPr/>
      <dgm:t>
        <a:bodyPr/>
        <a:lstStyle/>
        <a:p>
          <a:endParaRPr lang="zh-TW" altLang="en-US">
            <a:solidFill>
              <a:schemeClr val="bg1"/>
            </a:solidFill>
          </a:endParaRPr>
        </a:p>
      </dgm:t>
    </dgm:pt>
    <dgm:pt modelId="{E5BDABA0-4317-402D-BD57-AC025F66E8F0}" type="sibTrans" cxnId="{C2CFAE2A-E1A7-4346-BC0E-9F8758D91069}">
      <dgm:prSet/>
      <dgm:spPr/>
      <dgm:t>
        <a:bodyPr/>
        <a:lstStyle/>
        <a:p>
          <a:endParaRPr lang="zh-TW" altLang="en-US">
            <a:solidFill>
              <a:schemeClr val="bg1"/>
            </a:solidFill>
          </a:endParaRPr>
        </a:p>
      </dgm:t>
    </dgm:pt>
    <dgm:pt modelId="{C4E915C7-C716-40FF-8E35-3982F442B686}" type="pres">
      <dgm:prSet presAssocID="{F9BE2688-D678-46A9-8B23-583D37D78157}" presName="Name0" presStyleCnt="0">
        <dgm:presLayoutVars>
          <dgm:dir/>
          <dgm:resizeHandles val="exact"/>
        </dgm:presLayoutVars>
      </dgm:prSet>
      <dgm:spPr/>
    </dgm:pt>
    <dgm:pt modelId="{460FA064-1B25-4DA9-85F5-14369FA061C1}" type="pres">
      <dgm:prSet presAssocID="{F38B6386-41AD-4EED-967F-A6426514208F}" presName="parTxOnly" presStyleLbl="node1" presStyleIdx="0" presStyleCnt="5">
        <dgm:presLayoutVars>
          <dgm:bulletEnabled val="1"/>
        </dgm:presLayoutVars>
      </dgm:prSet>
      <dgm:spPr>
        <a:xfrm>
          <a:off x="1117" y="0"/>
          <a:ext cx="1830341" cy="365143"/>
        </a:xfrm>
        <a:prstGeom prst="homePlate">
          <a:avLst/>
        </a:prstGeom>
      </dgm:spPr>
      <dgm:t>
        <a:bodyPr/>
        <a:lstStyle/>
        <a:p>
          <a:endParaRPr lang="zh-TW" altLang="en-US"/>
        </a:p>
      </dgm:t>
    </dgm:pt>
    <dgm:pt modelId="{40502073-A794-48E1-8298-533F9189D997}" type="pres">
      <dgm:prSet presAssocID="{7F0889A9-A377-4CD2-BD14-340046B4D2C1}" presName="parSpace" presStyleCnt="0"/>
      <dgm:spPr/>
    </dgm:pt>
    <dgm:pt modelId="{204E08A7-178B-4267-9D75-8D743B66B87C}" type="pres">
      <dgm:prSet presAssocID="{0C8F0DD7-8F58-4305-9EC0-B19737158031}" presName="parTxOnly" presStyleLbl="node1" presStyleIdx="1" presStyleCnt="5">
        <dgm:presLayoutVars>
          <dgm:bulletEnabled val="1"/>
        </dgm:presLayoutVars>
      </dgm:prSet>
      <dgm:spPr/>
      <dgm:t>
        <a:bodyPr/>
        <a:lstStyle/>
        <a:p>
          <a:endParaRPr lang="zh-TW" altLang="en-US"/>
        </a:p>
      </dgm:t>
    </dgm:pt>
    <dgm:pt modelId="{C9BDC3AE-8EA2-48E4-8D5D-A80B472FE666}" type="pres">
      <dgm:prSet presAssocID="{4A39B3DE-304A-4D89-984F-76BEAB44259D}" presName="parSpace" presStyleCnt="0"/>
      <dgm:spPr/>
    </dgm:pt>
    <dgm:pt modelId="{33F509D8-6A35-46E1-960F-FEB94168DF77}" type="pres">
      <dgm:prSet presAssocID="{783AC9B4-FA18-4E1B-88FB-00638D3C7C97}" presName="parTxOnly" presStyleLbl="node1" presStyleIdx="2" presStyleCnt="5">
        <dgm:presLayoutVars>
          <dgm:bulletEnabled val="1"/>
        </dgm:presLayoutVars>
      </dgm:prSet>
      <dgm:spPr/>
      <dgm:t>
        <a:bodyPr/>
        <a:lstStyle/>
        <a:p>
          <a:endParaRPr lang="zh-TW" altLang="en-US"/>
        </a:p>
      </dgm:t>
    </dgm:pt>
    <dgm:pt modelId="{418274DE-083B-45FA-B553-5FD438A485C8}" type="pres">
      <dgm:prSet presAssocID="{25D5F47D-0F16-4226-A7A1-D05377A32817}" presName="parSpace" presStyleCnt="0"/>
      <dgm:spPr/>
    </dgm:pt>
    <dgm:pt modelId="{812E4696-DE05-406B-8B37-C84526554E50}" type="pres">
      <dgm:prSet presAssocID="{CC7939E8-25D1-42FE-8565-EBADC38D56FB}" presName="parTxOnly" presStyleLbl="node1" presStyleIdx="3" presStyleCnt="5">
        <dgm:presLayoutVars>
          <dgm:bulletEnabled val="1"/>
        </dgm:presLayoutVars>
      </dgm:prSet>
      <dgm:spPr/>
      <dgm:t>
        <a:bodyPr/>
        <a:lstStyle/>
        <a:p>
          <a:endParaRPr lang="zh-TW" altLang="en-US"/>
        </a:p>
      </dgm:t>
    </dgm:pt>
    <dgm:pt modelId="{3AA51521-FCF8-4583-9AC6-6290892A8DB2}" type="pres">
      <dgm:prSet presAssocID="{83BE9ECF-7AD0-49D7-8C38-4E3DC2A6F069}" presName="parSpace" presStyleCnt="0"/>
      <dgm:spPr/>
    </dgm:pt>
    <dgm:pt modelId="{6A9F7630-70C3-4D3B-814C-FA7246351EF9}" type="pres">
      <dgm:prSet presAssocID="{B1E3D8A8-E4A9-4338-AD2E-716DD0D6BDA8}" presName="parTxOnly" presStyleLbl="node1" presStyleIdx="4" presStyleCnt="5">
        <dgm:presLayoutVars>
          <dgm:bulletEnabled val="1"/>
        </dgm:presLayoutVars>
      </dgm:prSet>
      <dgm:spPr/>
      <dgm:t>
        <a:bodyPr/>
        <a:lstStyle/>
        <a:p>
          <a:endParaRPr lang="zh-TW" altLang="en-US"/>
        </a:p>
      </dgm:t>
    </dgm:pt>
  </dgm:ptLst>
  <dgm:cxnLst>
    <dgm:cxn modelId="{A1F35A7F-CD26-40B0-8B6F-8B51C5A02EE2}" type="presOf" srcId="{B1E3D8A8-E4A9-4338-AD2E-716DD0D6BDA8}" destId="{6A9F7630-70C3-4D3B-814C-FA7246351EF9}" srcOrd="0" destOrd="0" presId="urn:microsoft.com/office/officeart/2005/8/layout/hChevron3"/>
    <dgm:cxn modelId="{3331A1C4-A259-41C9-9D6A-8DDAC44B43EC}" srcId="{F9BE2688-D678-46A9-8B23-583D37D78157}" destId="{0C8F0DD7-8F58-4305-9EC0-B19737158031}" srcOrd="1" destOrd="0" parTransId="{E311E68F-3B1B-4BB1-937D-33C4811C9786}" sibTransId="{4A39B3DE-304A-4D89-984F-76BEAB44259D}"/>
    <dgm:cxn modelId="{FC6F0B19-51E7-495E-90D5-5BA2ABA843E7}" type="presOf" srcId="{CC7939E8-25D1-42FE-8565-EBADC38D56FB}" destId="{812E4696-DE05-406B-8B37-C84526554E50}" srcOrd="0" destOrd="0" presId="urn:microsoft.com/office/officeart/2005/8/layout/hChevron3"/>
    <dgm:cxn modelId="{025CE0BB-3890-41D4-9FD6-2DCE662DC037}" type="presOf" srcId="{783AC9B4-FA18-4E1B-88FB-00638D3C7C97}" destId="{33F509D8-6A35-46E1-960F-FEB94168DF77}" srcOrd="0" destOrd="0" presId="urn:microsoft.com/office/officeart/2005/8/layout/hChevron3"/>
    <dgm:cxn modelId="{78F74073-451E-4C09-B243-4981F1E8BF2D}" type="presOf" srcId="{0C8F0DD7-8F58-4305-9EC0-B19737158031}" destId="{204E08A7-178B-4267-9D75-8D743B66B87C}" srcOrd="0" destOrd="0" presId="urn:microsoft.com/office/officeart/2005/8/layout/hChevron3"/>
    <dgm:cxn modelId="{C2CFAE2A-E1A7-4346-BC0E-9F8758D91069}" srcId="{F9BE2688-D678-46A9-8B23-583D37D78157}" destId="{B1E3D8A8-E4A9-4338-AD2E-716DD0D6BDA8}" srcOrd="4" destOrd="0" parTransId="{A6EA7AA2-FFCA-40B9-AA61-0CCCB850EE3E}" sibTransId="{E5BDABA0-4317-402D-BD57-AC025F66E8F0}"/>
    <dgm:cxn modelId="{3F19B659-20C9-433F-99AB-ED33C16650CC}" srcId="{F9BE2688-D678-46A9-8B23-583D37D78157}" destId="{F38B6386-41AD-4EED-967F-A6426514208F}" srcOrd="0" destOrd="0" parTransId="{2B8E25E0-0B2C-4395-B531-E7D38170EDF7}" sibTransId="{7F0889A9-A377-4CD2-BD14-340046B4D2C1}"/>
    <dgm:cxn modelId="{E4FC83FF-54E9-42FE-9252-8D6F5C005BA9}" srcId="{F9BE2688-D678-46A9-8B23-583D37D78157}" destId="{783AC9B4-FA18-4E1B-88FB-00638D3C7C97}" srcOrd="2" destOrd="0" parTransId="{F9D6F698-D992-4DA1-B1AC-C209636562D7}" sibTransId="{25D5F47D-0F16-4226-A7A1-D05377A32817}"/>
    <dgm:cxn modelId="{4B40C01A-DE21-4D34-B9AA-4BAEBB3BE36A}" type="presOf" srcId="{F38B6386-41AD-4EED-967F-A6426514208F}" destId="{460FA064-1B25-4DA9-85F5-14369FA061C1}" srcOrd="0" destOrd="0" presId="urn:microsoft.com/office/officeart/2005/8/layout/hChevron3"/>
    <dgm:cxn modelId="{122C634A-6A41-45D6-BADA-127FFF6531FF}" type="presOf" srcId="{F9BE2688-D678-46A9-8B23-583D37D78157}" destId="{C4E915C7-C716-40FF-8E35-3982F442B686}" srcOrd="0" destOrd="0" presId="urn:microsoft.com/office/officeart/2005/8/layout/hChevron3"/>
    <dgm:cxn modelId="{82ED86CB-EDE2-4B16-848B-2B9E9F0CEF3D}" srcId="{F9BE2688-D678-46A9-8B23-583D37D78157}" destId="{CC7939E8-25D1-42FE-8565-EBADC38D56FB}" srcOrd="3" destOrd="0" parTransId="{1E05E312-25A3-4DFF-862F-2878C109986F}" sibTransId="{83BE9ECF-7AD0-49D7-8C38-4E3DC2A6F069}"/>
    <dgm:cxn modelId="{C36E456C-13CF-4A78-8DFC-E9729541DF81}" type="presParOf" srcId="{C4E915C7-C716-40FF-8E35-3982F442B686}" destId="{460FA064-1B25-4DA9-85F5-14369FA061C1}" srcOrd="0" destOrd="0" presId="urn:microsoft.com/office/officeart/2005/8/layout/hChevron3"/>
    <dgm:cxn modelId="{7EEB86A4-F94A-4E41-810A-05BC68384611}" type="presParOf" srcId="{C4E915C7-C716-40FF-8E35-3982F442B686}" destId="{40502073-A794-48E1-8298-533F9189D997}" srcOrd="1" destOrd="0" presId="urn:microsoft.com/office/officeart/2005/8/layout/hChevron3"/>
    <dgm:cxn modelId="{419A3585-EAEF-4E18-87CB-A168DE480C3C}" type="presParOf" srcId="{C4E915C7-C716-40FF-8E35-3982F442B686}" destId="{204E08A7-178B-4267-9D75-8D743B66B87C}" srcOrd="2" destOrd="0" presId="urn:microsoft.com/office/officeart/2005/8/layout/hChevron3"/>
    <dgm:cxn modelId="{D85F131A-2688-4216-BF8E-DAF03D005DA6}" type="presParOf" srcId="{C4E915C7-C716-40FF-8E35-3982F442B686}" destId="{C9BDC3AE-8EA2-48E4-8D5D-A80B472FE666}" srcOrd="3" destOrd="0" presId="urn:microsoft.com/office/officeart/2005/8/layout/hChevron3"/>
    <dgm:cxn modelId="{FB29C4B3-2884-48C0-8306-875CA58065CE}" type="presParOf" srcId="{C4E915C7-C716-40FF-8E35-3982F442B686}" destId="{33F509D8-6A35-46E1-960F-FEB94168DF77}" srcOrd="4" destOrd="0" presId="urn:microsoft.com/office/officeart/2005/8/layout/hChevron3"/>
    <dgm:cxn modelId="{0D6571A1-4E71-468F-8C9D-2934DE95E59D}" type="presParOf" srcId="{C4E915C7-C716-40FF-8E35-3982F442B686}" destId="{418274DE-083B-45FA-B553-5FD438A485C8}" srcOrd="5" destOrd="0" presId="urn:microsoft.com/office/officeart/2005/8/layout/hChevron3"/>
    <dgm:cxn modelId="{2BA634A7-47CC-4229-B146-4459F558DDA0}" type="presParOf" srcId="{C4E915C7-C716-40FF-8E35-3982F442B686}" destId="{812E4696-DE05-406B-8B37-C84526554E50}" srcOrd="6" destOrd="0" presId="urn:microsoft.com/office/officeart/2005/8/layout/hChevron3"/>
    <dgm:cxn modelId="{89E3C828-8D03-4EE2-9E37-6D4224965768}" type="presParOf" srcId="{C4E915C7-C716-40FF-8E35-3982F442B686}" destId="{3AA51521-FCF8-4583-9AC6-6290892A8DB2}" srcOrd="7" destOrd="0" presId="urn:microsoft.com/office/officeart/2005/8/layout/hChevron3"/>
    <dgm:cxn modelId="{FA64801E-0F59-4C1C-9A11-2AB31EFED4B2}" type="presParOf" srcId="{C4E915C7-C716-40FF-8E35-3982F442B686}" destId="{6A9F7630-70C3-4D3B-814C-FA7246351EF9}" srcOrd="8" destOrd="0" presId="urn:microsoft.com/office/officeart/2005/8/layout/hChevron3"/>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ata5.xml><?xml version="1.0" encoding="utf-8"?>
<dgm:dataModel xmlns:dgm="http://schemas.openxmlformats.org/drawingml/2006/diagram" xmlns:a="http://schemas.openxmlformats.org/drawingml/2006/main">
  <dgm:ptLst>
    <dgm:pt modelId="{1D2DFE99-565A-4017-8E08-CD98FEFA7F67}" type="doc">
      <dgm:prSet loTypeId="urn:microsoft.com/office/officeart/2005/8/layout/vList3" loCatId="picture" qsTypeId="urn:microsoft.com/office/officeart/2005/8/quickstyle/simple1" qsCatId="simple" csTypeId="urn:microsoft.com/office/officeart/2005/8/colors/accent1_2" csCatId="accent1" phldr="1"/>
      <dgm:spPr/>
      <dgm:t>
        <a:bodyPr/>
        <a:lstStyle/>
        <a:p>
          <a:endParaRPr lang="zh-TW" altLang="en-US"/>
        </a:p>
      </dgm:t>
    </dgm:pt>
    <dgm:pt modelId="{D816FE2C-9A3F-4497-9EC3-BDC8F8A8F24D}">
      <dgm:prSet phldrT="[文字]"/>
      <dgm:spPr>
        <a:solidFill>
          <a:srgbClr val="FFFFCC"/>
        </a:solidFill>
      </dgm:spPr>
      <dgm:t>
        <a:bodyPr/>
        <a:lstStyle/>
        <a:p>
          <a:pPr marL="177800" indent="0" algn="l"/>
          <a:r>
            <a:rPr lang="zh-TW" altLang="en-US" b="1" dirty="0" smtClean="0">
              <a:solidFill>
                <a:srgbClr val="002060"/>
              </a:solidFill>
            </a:rPr>
            <a:t>進行洗錢及資恐風險評估</a:t>
          </a:r>
          <a:endParaRPr lang="zh-TW" altLang="en-US" dirty="0"/>
        </a:p>
      </dgm:t>
    </dgm:pt>
    <dgm:pt modelId="{731D9B4A-C109-4D49-8A27-A432A8643F96}" type="sibTrans" cxnId="{D9A01205-3267-4827-AEAD-043D2F6DC515}">
      <dgm:prSet/>
      <dgm:spPr/>
      <dgm:t>
        <a:bodyPr/>
        <a:lstStyle/>
        <a:p>
          <a:endParaRPr lang="zh-TW" altLang="en-US"/>
        </a:p>
      </dgm:t>
    </dgm:pt>
    <dgm:pt modelId="{F382BCCC-EFF5-4FB7-89C9-569394A9308F}" type="parTrans" cxnId="{D9A01205-3267-4827-AEAD-043D2F6DC515}">
      <dgm:prSet/>
      <dgm:spPr/>
      <dgm:t>
        <a:bodyPr/>
        <a:lstStyle/>
        <a:p>
          <a:endParaRPr lang="zh-TW" altLang="en-US"/>
        </a:p>
      </dgm:t>
    </dgm:pt>
    <dgm:pt modelId="{12FB3FB4-A888-49FD-9A20-D5CE47DA7FC2}">
      <dgm:prSet phldrT="[文字]"/>
      <dgm:spPr/>
      <dgm:t>
        <a:bodyPr/>
        <a:lstStyle/>
        <a:p>
          <a:pPr marL="177800" indent="0" algn="l"/>
          <a:r>
            <a:rPr lang="zh-TW" altLang="en-US" b="1" dirty="0" smtClean="0">
              <a:solidFill>
                <a:srgbClr val="002060"/>
              </a:solidFill>
            </a:rPr>
            <a:t>強化金融檢查及相關裁罰</a:t>
          </a:r>
          <a:endParaRPr lang="zh-TW" altLang="en-US" dirty="0"/>
        </a:p>
      </dgm:t>
    </dgm:pt>
    <dgm:pt modelId="{E6409877-E222-455E-A6A5-4FAB49B35849}" type="sibTrans" cxnId="{E1AC65A4-4104-4E31-AB99-EB29B8B64CF8}">
      <dgm:prSet/>
      <dgm:spPr/>
      <dgm:t>
        <a:bodyPr/>
        <a:lstStyle/>
        <a:p>
          <a:endParaRPr lang="zh-TW" altLang="en-US"/>
        </a:p>
      </dgm:t>
    </dgm:pt>
    <dgm:pt modelId="{F2D54D31-810F-4297-A96A-92C1B6CEFA16}" type="parTrans" cxnId="{E1AC65A4-4104-4E31-AB99-EB29B8B64CF8}">
      <dgm:prSet/>
      <dgm:spPr/>
      <dgm:t>
        <a:bodyPr/>
        <a:lstStyle/>
        <a:p>
          <a:endParaRPr lang="zh-TW" altLang="en-US"/>
        </a:p>
      </dgm:t>
    </dgm:pt>
    <dgm:pt modelId="{4891E61E-D333-45FB-B1D3-F85E7B19D2E2}">
      <dgm:prSet phldrT="[文字]"/>
      <dgm:spPr/>
      <dgm:t>
        <a:bodyPr/>
        <a:lstStyle/>
        <a:p>
          <a:pPr marL="177800" indent="0" algn="l"/>
          <a:r>
            <a:rPr lang="zh-TW" altLang="en-US" b="1" dirty="0" smtClean="0">
              <a:solidFill>
                <a:srgbClr val="002060"/>
              </a:solidFill>
            </a:rPr>
            <a:t>完成落差分析並修正本會注意事項</a:t>
          </a:r>
          <a:endParaRPr lang="zh-TW" altLang="en-US" dirty="0"/>
        </a:p>
      </dgm:t>
    </dgm:pt>
    <dgm:pt modelId="{86792176-70F7-49D5-9CDF-D50560F0FC59}" type="sibTrans" cxnId="{FAC8B7A6-CEF5-4313-85D1-DF71C0161A71}">
      <dgm:prSet/>
      <dgm:spPr/>
      <dgm:t>
        <a:bodyPr/>
        <a:lstStyle/>
        <a:p>
          <a:endParaRPr lang="zh-TW" altLang="en-US"/>
        </a:p>
      </dgm:t>
    </dgm:pt>
    <dgm:pt modelId="{8AA26034-B958-47D4-A7F2-361BC72E1624}" type="parTrans" cxnId="{FAC8B7A6-CEF5-4313-85D1-DF71C0161A71}">
      <dgm:prSet/>
      <dgm:spPr/>
      <dgm:t>
        <a:bodyPr/>
        <a:lstStyle/>
        <a:p>
          <a:endParaRPr lang="zh-TW" altLang="en-US"/>
        </a:p>
      </dgm:t>
    </dgm:pt>
    <dgm:pt modelId="{9D9BDA66-5349-4C1D-BB1B-55A12BFF622F}">
      <dgm:prSet/>
      <dgm:spPr/>
      <dgm:t>
        <a:bodyPr/>
        <a:lstStyle/>
        <a:p>
          <a:pPr marL="177800" indent="0" algn="l">
            <a:tabLst/>
          </a:pPr>
          <a:r>
            <a:rPr lang="zh-TW" altLang="en-US" b="1" dirty="0" smtClean="0">
              <a:solidFill>
                <a:srgbClr val="002060"/>
              </a:solidFill>
            </a:rPr>
            <a:t>成立本會專案小組，並請相關公會成立不同分組</a:t>
          </a:r>
          <a:endParaRPr lang="zh-TW" altLang="en-US" dirty="0"/>
        </a:p>
      </dgm:t>
    </dgm:pt>
    <dgm:pt modelId="{7277ACED-D2B0-4A05-A670-744F377CE064}" type="sibTrans" cxnId="{1289E8C3-555A-4882-8542-D09F866AAA39}">
      <dgm:prSet/>
      <dgm:spPr/>
      <dgm:t>
        <a:bodyPr/>
        <a:lstStyle/>
        <a:p>
          <a:endParaRPr lang="zh-TW" altLang="en-US"/>
        </a:p>
      </dgm:t>
    </dgm:pt>
    <dgm:pt modelId="{04F75374-574D-4A35-8856-215ACFE41DCC}" type="parTrans" cxnId="{1289E8C3-555A-4882-8542-D09F866AAA39}">
      <dgm:prSet/>
      <dgm:spPr/>
      <dgm:t>
        <a:bodyPr/>
        <a:lstStyle/>
        <a:p>
          <a:endParaRPr lang="zh-TW" altLang="en-US"/>
        </a:p>
      </dgm:t>
    </dgm:pt>
    <dgm:pt modelId="{A6DFF4A1-618E-4268-B039-5D1DB905E8A7}">
      <dgm:prSet phldrT="[文字]"/>
      <dgm:spPr>
        <a:solidFill>
          <a:srgbClr val="FFFFCC"/>
        </a:solidFill>
      </dgm:spPr>
      <dgm:t>
        <a:bodyPr/>
        <a:lstStyle/>
        <a:p>
          <a:pPr marL="182563" indent="0" algn="just"/>
          <a:r>
            <a:rPr lang="zh-TW" altLang="en-US" b="1" dirty="0" smtClean="0">
              <a:solidFill>
                <a:srgbClr val="002060"/>
              </a:solidFill>
            </a:rPr>
            <a:t>請內外部稽核查核及填寫問卷俾瞭解其執行情形</a:t>
          </a:r>
        </a:p>
      </dgm:t>
    </dgm:pt>
    <dgm:pt modelId="{65D6E437-9F66-44EC-9998-4C4E69972FC5}" type="parTrans" cxnId="{16156B05-D852-444C-82EA-77EC0B93888C}">
      <dgm:prSet/>
      <dgm:spPr/>
      <dgm:t>
        <a:bodyPr/>
        <a:lstStyle/>
        <a:p>
          <a:endParaRPr lang="zh-TW" altLang="en-US"/>
        </a:p>
      </dgm:t>
    </dgm:pt>
    <dgm:pt modelId="{327862F4-2A90-4E2B-9988-88506F968F0A}" type="sibTrans" cxnId="{16156B05-D852-444C-82EA-77EC0B93888C}">
      <dgm:prSet/>
      <dgm:spPr/>
      <dgm:t>
        <a:bodyPr/>
        <a:lstStyle/>
        <a:p>
          <a:endParaRPr lang="zh-TW" altLang="en-US"/>
        </a:p>
      </dgm:t>
    </dgm:pt>
    <dgm:pt modelId="{C6CB7D91-8911-47BB-AA05-DDEA0AF974A2}">
      <dgm:prSet phldrT="[文字]"/>
      <dgm:spPr>
        <a:solidFill>
          <a:srgbClr val="FFFFCC"/>
        </a:solidFill>
      </dgm:spPr>
      <dgm:t>
        <a:bodyPr/>
        <a:lstStyle/>
        <a:p>
          <a:pPr marL="182563" indent="0" algn="just"/>
          <a:r>
            <a:rPr lang="zh-TW" altLang="en-US" b="1" dirty="0" smtClean="0">
              <a:solidFill>
                <a:srgbClr val="002060"/>
              </a:solidFill>
            </a:rPr>
            <a:t>強化防制洗錢及打擊資恐之訓練、宣導</a:t>
          </a:r>
        </a:p>
      </dgm:t>
    </dgm:pt>
    <dgm:pt modelId="{FDB9A7CC-30EC-4DE6-A3E1-D647C0DD06C4}" type="parTrans" cxnId="{8D33275C-89B2-432D-B640-9914DA6BE07B}">
      <dgm:prSet/>
      <dgm:spPr/>
      <dgm:t>
        <a:bodyPr/>
        <a:lstStyle/>
        <a:p>
          <a:endParaRPr lang="zh-TW" altLang="en-US"/>
        </a:p>
      </dgm:t>
    </dgm:pt>
    <dgm:pt modelId="{06CA8071-7FF5-4EF8-B18A-0719C70E2E9E}" type="sibTrans" cxnId="{8D33275C-89B2-432D-B640-9914DA6BE07B}">
      <dgm:prSet/>
      <dgm:spPr/>
      <dgm:t>
        <a:bodyPr/>
        <a:lstStyle/>
        <a:p>
          <a:endParaRPr lang="zh-TW" altLang="en-US"/>
        </a:p>
      </dgm:t>
    </dgm:pt>
    <dgm:pt modelId="{5207E5D9-679C-4E06-9B18-FC07A3DBDC9B}" type="pres">
      <dgm:prSet presAssocID="{1D2DFE99-565A-4017-8E08-CD98FEFA7F67}" presName="linearFlow" presStyleCnt="0">
        <dgm:presLayoutVars>
          <dgm:dir/>
          <dgm:resizeHandles val="exact"/>
        </dgm:presLayoutVars>
      </dgm:prSet>
      <dgm:spPr/>
      <dgm:t>
        <a:bodyPr/>
        <a:lstStyle/>
        <a:p>
          <a:endParaRPr lang="zh-TW" altLang="en-US"/>
        </a:p>
      </dgm:t>
    </dgm:pt>
    <dgm:pt modelId="{811473C5-696F-47AF-BF69-258505CE503C}" type="pres">
      <dgm:prSet presAssocID="{9D9BDA66-5349-4C1D-BB1B-55A12BFF622F}" presName="composite" presStyleCnt="0"/>
      <dgm:spPr/>
    </dgm:pt>
    <dgm:pt modelId="{D9541012-9626-4362-AAF4-2B59703835A9}" type="pres">
      <dgm:prSet presAssocID="{9D9BDA66-5349-4C1D-BB1B-55A12BFF622F}" presName="imgShp" presStyleLbl="fgImgPlace1" presStyleIdx="0" presStyleCnt="6" custLinFactX="-24200" custLinFactNeighborX="-100000"/>
      <dgm:spPr/>
    </dgm:pt>
    <dgm:pt modelId="{D3360328-979F-458A-90A4-E3AA69775522}" type="pres">
      <dgm:prSet presAssocID="{9D9BDA66-5349-4C1D-BB1B-55A12BFF622F}" presName="txShp" presStyleLbl="node1" presStyleIdx="0" presStyleCnt="6" custScaleX="144665" custLinFactNeighborX="2522">
        <dgm:presLayoutVars>
          <dgm:bulletEnabled val="1"/>
        </dgm:presLayoutVars>
      </dgm:prSet>
      <dgm:spPr/>
      <dgm:t>
        <a:bodyPr/>
        <a:lstStyle/>
        <a:p>
          <a:endParaRPr lang="zh-TW" altLang="en-US"/>
        </a:p>
      </dgm:t>
    </dgm:pt>
    <dgm:pt modelId="{C468B603-3B59-4E31-B7FF-B920F63D3A38}" type="pres">
      <dgm:prSet presAssocID="{7277ACED-D2B0-4A05-A670-744F377CE064}" presName="spacing" presStyleCnt="0"/>
      <dgm:spPr/>
    </dgm:pt>
    <dgm:pt modelId="{EB7AF26B-804A-4D17-B837-E71673934FE3}" type="pres">
      <dgm:prSet presAssocID="{4891E61E-D333-45FB-B1D3-F85E7B19D2E2}" presName="composite" presStyleCnt="0"/>
      <dgm:spPr/>
    </dgm:pt>
    <dgm:pt modelId="{AC8BF4AB-2491-42DE-A044-9FE04283F655}" type="pres">
      <dgm:prSet presAssocID="{4891E61E-D333-45FB-B1D3-F85E7B19D2E2}" presName="imgShp" presStyleLbl="fgImgPlace1" presStyleIdx="1" presStyleCnt="6" custLinFactX="-24200" custLinFactNeighborX="-100000"/>
      <dgm:spPr/>
    </dgm:pt>
    <dgm:pt modelId="{E37D909B-EA21-4911-8F41-41A7314E5BF6}" type="pres">
      <dgm:prSet presAssocID="{4891E61E-D333-45FB-B1D3-F85E7B19D2E2}" presName="txShp" presStyleLbl="node1" presStyleIdx="1" presStyleCnt="6" custScaleX="144665" custLinFactNeighborX="6875">
        <dgm:presLayoutVars>
          <dgm:bulletEnabled val="1"/>
        </dgm:presLayoutVars>
      </dgm:prSet>
      <dgm:spPr/>
      <dgm:t>
        <a:bodyPr/>
        <a:lstStyle/>
        <a:p>
          <a:endParaRPr lang="zh-TW" altLang="en-US"/>
        </a:p>
      </dgm:t>
    </dgm:pt>
    <dgm:pt modelId="{7AE265CF-7AD8-4281-8EA2-2BA214B93340}" type="pres">
      <dgm:prSet presAssocID="{86792176-70F7-49D5-9CDF-D50560F0FC59}" presName="spacing" presStyleCnt="0"/>
      <dgm:spPr/>
    </dgm:pt>
    <dgm:pt modelId="{653C04C4-0617-4E07-96C9-72C61EE4C54E}" type="pres">
      <dgm:prSet presAssocID="{12FB3FB4-A888-49FD-9A20-D5CE47DA7FC2}" presName="composite" presStyleCnt="0"/>
      <dgm:spPr/>
    </dgm:pt>
    <dgm:pt modelId="{EC7D116B-0E62-4C79-A5EF-E376C67A4675}" type="pres">
      <dgm:prSet presAssocID="{12FB3FB4-A888-49FD-9A20-D5CE47DA7FC2}" presName="imgShp" presStyleLbl="fgImgPlace1" presStyleIdx="2" presStyleCnt="6" custLinFactX="-24200" custLinFactNeighborX="-100000"/>
      <dgm:spPr/>
    </dgm:pt>
    <dgm:pt modelId="{8D608385-194E-4808-A563-01B8340A1DD2}" type="pres">
      <dgm:prSet presAssocID="{12FB3FB4-A888-49FD-9A20-D5CE47DA7FC2}" presName="txShp" presStyleLbl="node1" presStyleIdx="2" presStyleCnt="6" custScaleX="144665" custLinFactNeighborX="6875">
        <dgm:presLayoutVars>
          <dgm:bulletEnabled val="1"/>
        </dgm:presLayoutVars>
      </dgm:prSet>
      <dgm:spPr/>
      <dgm:t>
        <a:bodyPr/>
        <a:lstStyle/>
        <a:p>
          <a:endParaRPr lang="zh-TW" altLang="en-US"/>
        </a:p>
      </dgm:t>
    </dgm:pt>
    <dgm:pt modelId="{C4666765-A67B-4F31-BE4D-6DBDFA53DBA6}" type="pres">
      <dgm:prSet presAssocID="{E6409877-E222-455E-A6A5-4FAB49B35849}" presName="spacing" presStyleCnt="0"/>
      <dgm:spPr/>
    </dgm:pt>
    <dgm:pt modelId="{87A65F1C-5EC7-4100-8A27-BE2B8373587B}" type="pres">
      <dgm:prSet presAssocID="{D816FE2C-9A3F-4497-9EC3-BDC8F8A8F24D}" presName="composite" presStyleCnt="0"/>
      <dgm:spPr/>
    </dgm:pt>
    <dgm:pt modelId="{747597BF-C2AF-4177-89D9-67C240206A0F}" type="pres">
      <dgm:prSet presAssocID="{D816FE2C-9A3F-4497-9EC3-BDC8F8A8F24D}" presName="imgShp" presStyleLbl="fgImgPlace1" presStyleIdx="3" presStyleCnt="6" custLinFactX="-24200" custLinFactNeighborX="-100000"/>
      <dgm:spPr/>
    </dgm:pt>
    <dgm:pt modelId="{BB5291EA-66F0-4554-9381-5998743FCA83}" type="pres">
      <dgm:prSet presAssocID="{D816FE2C-9A3F-4497-9EC3-BDC8F8A8F24D}" presName="txShp" presStyleLbl="node1" presStyleIdx="3" presStyleCnt="6" custScaleX="144665" custLinFactNeighborX="6875">
        <dgm:presLayoutVars>
          <dgm:bulletEnabled val="1"/>
        </dgm:presLayoutVars>
      </dgm:prSet>
      <dgm:spPr/>
      <dgm:t>
        <a:bodyPr/>
        <a:lstStyle/>
        <a:p>
          <a:endParaRPr lang="zh-TW" altLang="en-US"/>
        </a:p>
      </dgm:t>
    </dgm:pt>
    <dgm:pt modelId="{00D510F9-3E3E-4FCA-849D-366772DEFBF4}" type="pres">
      <dgm:prSet presAssocID="{731D9B4A-C109-4D49-8A27-A432A8643F96}" presName="spacing" presStyleCnt="0"/>
      <dgm:spPr/>
    </dgm:pt>
    <dgm:pt modelId="{98DBD860-F27A-4089-8D55-7ADBA6B2DF20}" type="pres">
      <dgm:prSet presAssocID="{A6DFF4A1-618E-4268-B039-5D1DB905E8A7}" presName="composite" presStyleCnt="0"/>
      <dgm:spPr/>
    </dgm:pt>
    <dgm:pt modelId="{BB07FB1C-21A0-4561-97FA-CC9B4C9F6F80}" type="pres">
      <dgm:prSet presAssocID="{A6DFF4A1-618E-4268-B039-5D1DB905E8A7}" presName="imgShp" presStyleLbl="fgImgPlace1" presStyleIdx="4" presStyleCnt="6" custLinFactX="-23971" custLinFactNeighborX="-100000"/>
      <dgm:spPr/>
    </dgm:pt>
    <dgm:pt modelId="{B251D77B-6E65-4182-A616-72882F7B7536}" type="pres">
      <dgm:prSet presAssocID="{A6DFF4A1-618E-4268-B039-5D1DB905E8A7}" presName="txShp" presStyleLbl="node1" presStyleIdx="4" presStyleCnt="6" custScaleX="144665" custLinFactNeighborX="6875">
        <dgm:presLayoutVars>
          <dgm:bulletEnabled val="1"/>
        </dgm:presLayoutVars>
      </dgm:prSet>
      <dgm:spPr/>
      <dgm:t>
        <a:bodyPr/>
        <a:lstStyle/>
        <a:p>
          <a:endParaRPr lang="zh-TW" altLang="en-US"/>
        </a:p>
      </dgm:t>
    </dgm:pt>
    <dgm:pt modelId="{2C391606-1B0A-41FC-BE18-CEE6D3FFF12C}" type="pres">
      <dgm:prSet presAssocID="{327862F4-2A90-4E2B-9988-88506F968F0A}" presName="spacing" presStyleCnt="0"/>
      <dgm:spPr/>
    </dgm:pt>
    <dgm:pt modelId="{F81DE903-CD27-4C7F-B88E-24E43D3D2539}" type="pres">
      <dgm:prSet presAssocID="{C6CB7D91-8911-47BB-AA05-DDEA0AF974A2}" presName="composite" presStyleCnt="0"/>
      <dgm:spPr/>
    </dgm:pt>
    <dgm:pt modelId="{EC60437B-529F-4B32-AFD6-EEAA3F8846C7}" type="pres">
      <dgm:prSet presAssocID="{C6CB7D91-8911-47BB-AA05-DDEA0AF974A2}" presName="imgShp" presStyleLbl="fgImgPlace1" presStyleIdx="5" presStyleCnt="6" custLinFactX="-23971" custLinFactNeighborX="-100000"/>
      <dgm:spPr/>
    </dgm:pt>
    <dgm:pt modelId="{EFDA6E35-E394-4DA5-95D3-7C2F00F4E64D}" type="pres">
      <dgm:prSet presAssocID="{C6CB7D91-8911-47BB-AA05-DDEA0AF974A2}" presName="txShp" presStyleLbl="node1" presStyleIdx="5" presStyleCnt="6" custScaleX="144665" custLinFactNeighborX="6875">
        <dgm:presLayoutVars>
          <dgm:bulletEnabled val="1"/>
        </dgm:presLayoutVars>
      </dgm:prSet>
      <dgm:spPr/>
      <dgm:t>
        <a:bodyPr/>
        <a:lstStyle/>
        <a:p>
          <a:endParaRPr lang="zh-TW" altLang="en-US"/>
        </a:p>
      </dgm:t>
    </dgm:pt>
  </dgm:ptLst>
  <dgm:cxnLst>
    <dgm:cxn modelId="{D9A01205-3267-4827-AEAD-043D2F6DC515}" srcId="{1D2DFE99-565A-4017-8E08-CD98FEFA7F67}" destId="{D816FE2C-9A3F-4497-9EC3-BDC8F8A8F24D}" srcOrd="3" destOrd="0" parTransId="{F382BCCC-EFF5-4FB7-89C9-569394A9308F}" sibTransId="{731D9B4A-C109-4D49-8A27-A432A8643F96}"/>
    <dgm:cxn modelId="{B35CDF88-DD98-4866-900C-5F814746385B}" type="presOf" srcId="{D816FE2C-9A3F-4497-9EC3-BDC8F8A8F24D}" destId="{BB5291EA-66F0-4554-9381-5998743FCA83}" srcOrd="0" destOrd="0" presId="urn:microsoft.com/office/officeart/2005/8/layout/vList3"/>
    <dgm:cxn modelId="{593B6FBE-CF81-436F-8431-A0856BD0E255}" type="presOf" srcId="{4891E61E-D333-45FB-B1D3-F85E7B19D2E2}" destId="{E37D909B-EA21-4911-8F41-41A7314E5BF6}" srcOrd="0" destOrd="0" presId="urn:microsoft.com/office/officeart/2005/8/layout/vList3"/>
    <dgm:cxn modelId="{6B919633-4CCB-4F58-BBD0-CD9D03E4F5F0}" type="presOf" srcId="{12FB3FB4-A888-49FD-9A20-D5CE47DA7FC2}" destId="{8D608385-194E-4808-A563-01B8340A1DD2}" srcOrd="0" destOrd="0" presId="urn:microsoft.com/office/officeart/2005/8/layout/vList3"/>
    <dgm:cxn modelId="{8D33275C-89B2-432D-B640-9914DA6BE07B}" srcId="{1D2DFE99-565A-4017-8E08-CD98FEFA7F67}" destId="{C6CB7D91-8911-47BB-AA05-DDEA0AF974A2}" srcOrd="5" destOrd="0" parTransId="{FDB9A7CC-30EC-4DE6-A3E1-D647C0DD06C4}" sibTransId="{06CA8071-7FF5-4EF8-B18A-0719C70E2E9E}"/>
    <dgm:cxn modelId="{E1AC65A4-4104-4E31-AB99-EB29B8B64CF8}" srcId="{1D2DFE99-565A-4017-8E08-CD98FEFA7F67}" destId="{12FB3FB4-A888-49FD-9A20-D5CE47DA7FC2}" srcOrd="2" destOrd="0" parTransId="{F2D54D31-810F-4297-A96A-92C1B6CEFA16}" sibTransId="{E6409877-E222-455E-A6A5-4FAB49B35849}"/>
    <dgm:cxn modelId="{226D8C21-A626-48B4-88EF-0B19FC298783}" type="presOf" srcId="{A6DFF4A1-618E-4268-B039-5D1DB905E8A7}" destId="{B251D77B-6E65-4182-A616-72882F7B7536}" srcOrd="0" destOrd="0" presId="urn:microsoft.com/office/officeart/2005/8/layout/vList3"/>
    <dgm:cxn modelId="{650B67A3-56AF-44CF-AADE-B16D620261E9}" type="presOf" srcId="{1D2DFE99-565A-4017-8E08-CD98FEFA7F67}" destId="{5207E5D9-679C-4E06-9B18-FC07A3DBDC9B}" srcOrd="0" destOrd="0" presId="urn:microsoft.com/office/officeart/2005/8/layout/vList3"/>
    <dgm:cxn modelId="{16156B05-D852-444C-82EA-77EC0B93888C}" srcId="{1D2DFE99-565A-4017-8E08-CD98FEFA7F67}" destId="{A6DFF4A1-618E-4268-B039-5D1DB905E8A7}" srcOrd="4" destOrd="0" parTransId="{65D6E437-9F66-44EC-9998-4C4E69972FC5}" sibTransId="{327862F4-2A90-4E2B-9988-88506F968F0A}"/>
    <dgm:cxn modelId="{1289E8C3-555A-4882-8542-D09F866AAA39}" srcId="{1D2DFE99-565A-4017-8E08-CD98FEFA7F67}" destId="{9D9BDA66-5349-4C1D-BB1B-55A12BFF622F}" srcOrd="0" destOrd="0" parTransId="{04F75374-574D-4A35-8856-215ACFE41DCC}" sibTransId="{7277ACED-D2B0-4A05-A670-744F377CE064}"/>
    <dgm:cxn modelId="{4072415D-0A78-4D92-A47B-3BB0199B0139}" type="presOf" srcId="{9D9BDA66-5349-4C1D-BB1B-55A12BFF622F}" destId="{D3360328-979F-458A-90A4-E3AA69775522}" srcOrd="0" destOrd="0" presId="urn:microsoft.com/office/officeart/2005/8/layout/vList3"/>
    <dgm:cxn modelId="{FAC8B7A6-CEF5-4313-85D1-DF71C0161A71}" srcId="{1D2DFE99-565A-4017-8E08-CD98FEFA7F67}" destId="{4891E61E-D333-45FB-B1D3-F85E7B19D2E2}" srcOrd="1" destOrd="0" parTransId="{8AA26034-B958-47D4-A7F2-361BC72E1624}" sibTransId="{86792176-70F7-49D5-9CDF-D50560F0FC59}"/>
    <dgm:cxn modelId="{D32BB16D-3D1A-476E-B14C-EE3407E466E1}" type="presOf" srcId="{C6CB7D91-8911-47BB-AA05-DDEA0AF974A2}" destId="{EFDA6E35-E394-4DA5-95D3-7C2F00F4E64D}" srcOrd="0" destOrd="0" presId="urn:microsoft.com/office/officeart/2005/8/layout/vList3"/>
    <dgm:cxn modelId="{53508D0A-6765-472F-A942-2AB53EC02C41}" type="presParOf" srcId="{5207E5D9-679C-4E06-9B18-FC07A3DBDC9B}" destId="{811473C5-696F-47AF-BF69-258505CE503C}" srcOrd="0" destOrd="0" presId="urn:microsoft.com/office/officeart/2005/8/layout/vList3"/>
    <dgm:cxn modelId="{B9ED22FF-D6A9-4415-9A41-78620B046A6A}" type="presParOf" srcId="{811473C5-696F-47AF-BF69-258505CE503C}" destId="{D9541012-9626-4362-AAF4-2B59703835A9}" srcOrd="0" destOrd="0" presId="urn:microsoft.com/office/officeart/2005/8/layout/vList3"/>
    <dgm:cxn modelId="{E6584C92-C94D-43F6-B94D-0FD6A47C0DB4}" type="presParOf" srcId="{811473C5-696F-47AF-BF69-258505CE503C}" destId="{D3360328-979F-458A-90A4-E3AA69775522}" srcOrd="1" destOrd="0" presId="urn:microsoft.com/office/officeart/2005/8/layout/vList3"/>
    <dgm:cxn modelId="{D5B90E68-A434-497E-BB7E-FEEA3EF70991}" type="presParOf" srcId="{5207E5D9-679C-4E06-9B18-FC07A3DBDC9B}" destId="{C468B603-3B59-4E31-B7FF-B920F63D3A38}" srcOrd="1" destOrd="0" presId="urn:microsoft.com/office/officeart/2005/8/layout/vList3"/>
    <dgm:cxn modelId="{28D502A6-71AD-418F-9EB8-4E9E9802B5D6}" type="presParOf" srcId="{5207E5D9-679C-4E06-9B18-FC07A3DBDC9B}" destId="{EB7AF26B-804A-4D17-B837-E71673934FE3}" srcOrd="2" destOrd="0" presId="urn:microsoft.com/office/officeart/2005/8/layout/vList3"/>
    <dgm:cxn modelId="{0C31A3B4-175A-4A0D-B98F-F01F93200516}" type="presParOf" srcId="{EB7AF26B-804A-4D17-B837-E71673934FE3}" destId="{AC8BF4AB-2491-42DE-A044-9FE04283F655}" srcOrd="0" destOrd="0" presId="urn:microsoft.com/office/officeart/2005/8/layout/vList3"/>
    <dgm:cxn modelId="{26575CCC-9EC9-457F-8DB8-8F4B7D1C5C7A}" type="presParOf" srcId="{EB7AF26B-804A-4D17-B837-E71673934FE3}" destId="{E37D909B-EA21-4911-8F41-41A7314E5BF6}" srcOrd="1" destOrd="0" presId="urn:microsoft.com/office/officeart/2005/8/layout/vList3"/>
    <dgm:cxn modelId="{C1863047-7387-4926-9328-814866E9C73F}" type="presParOf" srcId="{5207E5D9-679C-4E06-9B18-FC07A3DBDC9B}" destId="{7AE265CF-7AD8-4281-8EA2-2BA214B93340}" srcOrd="3" destOrd="0" presId="urn:microsoft.com/office/officeart/2005/8/layout/vList3"/>
    <dgm:cxn modelId="{A4EE0AAC-4F87-442F-9D20-3B8690B376E6}" type="presParOf" srcId="{5207E5D9-679C-4E06-9B18-FC07A3DBDC9B}" destId="{653C04C4-0617-4E07-96C9-72C61EE4C54E}" srcOrd="4" destOrd="0" presId="urn:microsoft.com/office/officeart/2005/8/layout/vList3"/>
    <dgm:cxn modelId="{2FD9A205-3CD1-4958-97FF-C99601D7C8BB}" type="presParOf" srcId="{653C04C4-0617-4E07-96C9-72C61EE4C54E}" destId="{EC7D116B-0E62-4C79-A5EF-E376C67A4675}" srcOrd="0" destOrd="0" presId="urn:microsoft.com/office/officeart/2005/8/layout/vList3"/>
    <dgm:cxn modelId="{952175DF-1E52-4C91-8F49-C7211BBD0456}" type="presParOf" srcId="{653C04C4-0617-4E07-96C9-72C61EE4C54E}" destId="{8D608385-194E-4808-A563-01B8340A1DD2}" srcOrd="1" destOrd="0" presId="urn:microsoft.com/office/officeart/2005/8/layout/vList3"/>
    <dgm:cxn modelId="{3F328A16-D998-45D6-8459-9823FDB833FC}" type="presParOf" srcId="{5207E5D9-679C-4E06-9B18-FC07A3DBDC9B}" destId="{C4666765-A67B-4F31-BE4D-6DBDFA53DBA6}" srcOrd="5" destOrd="0" presId="urn:microsoft.com/office/officeart/2005/8/layout/vList3"/>
    <dgm:cxn modelId="{2009545C-7B71-4253-AA53-A43C643FDE7F}" type="presParOf" srcId="{5207E5D9-679C-4E06-9B18-FC07A3DBDC9B}" destId="{87A65F1C-5EC7-4100-8A27-BE2B8373587B}" srcOrd="6" destOrd="0" presId="urn:microsoft.com/office/officeart/2005/8/layout/vList3"/>
    <dgm:cxn modelId="{C96455B9-5C2B-42A9-8B8C-1E63424E316C}" type="presParOf" srcId="{87A65F1C-5EC7-4100-8A27-BE2B8373587B}" destId="{747597BF-C2AF-4177-89D9-67C240206A0F}" srcOrd="0" destOrd="0" presId="urn:microsoft.com/office/officeart/2005/8/layout/vList3"/>
    <dgm:cxn modelId="{F0D2FA38-229A-4D87-9B45-13BB927C6A8E}" type="presParOf" srcId="{87A65F1C-5EC7-4100-8A27-BE2B8373587B}" destId="{BB5291EA-66F0-4554-9381-5998743FCA83}" srcOrd="1" destOrd="0" presId="urn:microsoft.com/office/officeart/2005/8/layout/vList3"/>
    <dgm:cxn modelId="{8FC2F918-1C27-45A8-A89A-3498599499E1}" type="presParOf" srcId="{5207E5D9-679C-4E06-9B18-FC07A3DBDC9B}" destId="{00D510F9-3E3E-4FCA-849D-366772DEFBF4}" srcOrd="7" destOrd="0" presId="urn:microsoft.com/office/officeart/2005/8/layout/vList3"/>
    <dgm:cxn modelId="{2223ED07-F20A-459C-9DAD-93169D85C6D0}" type="presParOf" srcId="{5207E5D9-679C-4E06-9B18-FC07A3DBDC9B}" destId="{98DBD860-F27A-4089-8D55-7ADBA6B2DF20}" srcOrd="8" destOrd="0" presId="urn:microsoft.com/office/officeart/2005/8/layout/vList3"/>
    <dgm:cxn modelId="{C61AF8DF-B109-4558-A0AC-E43CD6091010}" type="presParOf" srcId="{98DBD860-F27A-4089-8D55-7ADBA6B2DF20}" destId="{BB07FB1C-21A0-4561-97FA-CC9B4C9F6F80}" srcOrd="0" destOrd="0" presId="urn:microsoft.com/office/officeart/2005/8/layout/vList3"/>
    <dgm:cxn modelId="{5EBBEC86-ADD3-404C-AB97-1C8185E9F0B1}" type="presParOf" srcId="{98DBD860-F27A-4089-8D55-7ADBA6B2DF20}" destId="{B251D77B-6E65-4182-A616-72882F7B7536}" srcOrd="1" destOrd="0" presId="urn:microsoft.com/office/officeart/2005/8/layout/vList3"/>
    <dgm:cxn modelId="{B5030A66-57BC-4A0B-B585-8D4EE7AEFD7A}" type="presParOf" srcId="{5207E5D9-679C-4E06-9B18-FC07A3DBDC9B}" destId="{2C391606-1B0A-41FC-BE18-CEE6D3FFF12C}" srcOrd="9" destOrd="0" presId="urn:microsoft.com/office/officeart/2005/8/layout/vList3"/>
    <dgm:cxn modelId="{7B9B0D25-7536-4007-B2FA-38A41867BDFB}" type="presParOf" srcId="{5207E5D9-679C-4E06-9B18-FC07A3DBDC9B}" destId="{F81DE903-CD27-4C7F-B88E-24E43D3D2539}" srcOrd="10" destOrd="0" presId="urn:microsoft.com/office/officeart/2005/8/layout/vList3"/>
    <dgm:cxn modelId="{B4A78577-B0A4-4609-961B-E9AE77A5DACE}" type="presParOf" srcId="{F81DE903-CD27-4C7F-B88E-24E43D3D2539}" destId="{EC60437B-529F-4B32-AFD6-EEAA3F8846C7}" srcOrd="0" destOrd="0" presId="urn:microsoft.com/office/officeart/2005/8/layout/vList3"/>
    <dgm:cxn modelId="{622D6755-080A-40DB-948D-6090814F8321}" type="presParOf" srcId="{F81DE903-CD27-4C7F-B88E-24E43D3D2539}" destId="{EFDA6E35-E394-4DA5-95D3-7C2F00F4E64D}" srcOrd="1"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F9BE2688-D678-46A9-8B23-583D37D78157}" type="doc">
      <dgm:prSet loTypeId="urn:microsoft.com/office/officeart/2005/8/layout/hChevron3" loCatId="process" qsTypeId="urn:microsoft.com/office/officeart/2005/8/quickstyle/simple1" qsCatId="simple" csTypeId="urn:microsoft.com/office/officeart/2005/8/colors/accent1_2" csCatId="accent1" phldr="1"/>
      <dgm:spPr/>
    </dgm:pt>
    <dgm:pt modelId="{F38B6386-41AD-4EED-967F-A6426514208F}">
      <dgm:prSet phldrT="[文字]" custT="1"/>
      <dgm:spPr>
        <a:solidFill>
          <a:srgbClr val="A9D5E7">
            <a:hueOff val="0"/>
            <a:satOff val="0"/>
            <a:lumOff val="0"/>
            <a:alphaOff val="0"/>
          </a:srgbClr>
        </a:solidFill>
        <a:ln w="25400" cap="flat" cmpd="sng" algn="ctr">
          <a:solidFill>
            <a:srgbClr val="1D464B">
              <a:hueOff val="0"/>
              <a:satOff val="0"/>
              <a:lumOff val="0"/>
              <a:alphaOff val="0"/>
            </a:srgbClr>
          </a:solidFill>
          <a:prstDash val="solid"/>
        </a:ln>
        <a:effectLst/>
      </dgm:spPr>
      <dgm:t>
        <a:bodyPr spcFirstLastPara="0" vert="horz" wrap="square" lIns="90678" tIns="45339" rIns="22670" bIns="45339" numCol="1" spcCol="1270" anchor="ctr" anchorCtr="0"/>
        <a:lstStyle/>
        <a:p>
          <a:pPr marL="0" lvl="0" indent="0" algn="ctr" defTabSz="755650">
            <a:lnSpc>
              <a:spcPct val="90000"/>
            </a:lnSpc>
            <a:spcBef>
              <a:spcPct val="0"/>
            </a:spcBef>
            <a:spcAft>
              <a:spcPct val="35000"/>
            </a:spcAft>
            <a:buNone/>
          </a:pPr>
          <a:r>
            <a:rPr lang="zh-TW" altLang="en-US" sz="1700" kern="1200" dirty="0" smtClean="0">
              <a:solidFill>
                <a:schemeClr val="bg1"/>
              </a:solidFill>
              <a:latin typeface="Garamond"/>
              <a:ea typeface="標楷體"/>
              <a:cs typeface="+mn-cs"/>
            </a:rPr>
            <a:t>重要性</a:t>
          </a:r>
          <a:endParaRPr lang="zh-TW" altLang="en-US" sz="1700" kern="1200" dirty="0">
            <a:solidFill>
              <a:schemeClr val="bg1"/>
            </a:solidFill>
            <a:latin typeface="Garamond"/>
            <a:ea typeface="標楷體"/>
            <a:cs typeface="+mn-cs"/>
          </a:endParaRPr>
        </a:p>
      </dgm:t>
    </dgm:pt>
    <dgm:pt modelId="{2B8E25E0-0B2C-4395-B531-E7D38170EDF7}" type="parTrans" cxnId="{3F19B659-20C9-433F-99AB-ED33C16650CC}">
      <dgm:prSet/>
      <dgm:spPr/>
      <dgm:t>
        <a:bodyPr/>
        <a:lstStyle/>
        <a:p>
          <a:endParaRPr lang="zh-TW" altLang="en-US">
            <a:solidFill>
              <a:schemeClr val="bg1"/>
            </a:solidFill>
          </a:endParaRPr>
        </a:p>
      </dgm:t>
    </dgm:pt>
    <dgm:pt modelId="{7F0889A9-A377-4CD2-BD14-340046B4D2C1}" type="sibTrans" cxnId="{3F19B659-20C9-433F-99AB-ED33C16650CC}">
      <dgm:prSet/>
      <dgm:spPr/>
      <dgm:t>
        <a:bodyPr/>
        <a:lstStyle/>
        <a:p>
          <a:endParaRPr lang="zh-TW" altLang="en-US">
            <a:solidFill>
              <a:schemeClr val="bg1"/>
            </a:solidFill>
          </a:endParaRPr>
        </a:p>
      </dgm:t>
    </dgm:pt>
    <dgm:pt modelId="{0C8F0DD7-8F58-4305-9EC0-B19737158031}">
      <dgm:prSet phldrT="[文字]"/>
      <dgm:spPr/>
      <dgm:t>
        <a:bodyPr/>
        <a:lstStyle/>
        <a:p>
          <a:r>
            <a:rPr lang="zh-TW" altLang="en-US" dirty="0" smtClean="0">
              <a:solidFill>
                <a:schemeClr val="bg1"/>
              </a:solidFill>
            </a:rPr>
            <a:t>金管會角色</a:t>
          </a:r>
          <a:endParaRPr lang="zh-TW" altLang="en-US" dirty="0">
            <a:solidFill>
              <a:schemeClr val="bg1"/>
            </a:solidFill>
          </a:endParaRPr>
        </a:p>
      </dgm:t>
    </dgm:pt>
    <dgm:pt modelId="{E311E68F-3B1B-4BB1-937D-33C4811C9786}" type="parTrans" cxnId="{3331A1C4-A259-41C9-9D6A-8DDAC44B43EC}">
      <dgm:prSet/>
      <dgm:spPr/>
      <dgm:t>
        <a:bodyPr/>
        <a:lstStyle/>
        <a:p>
          <a:endParaRPr lang="zh-TW" altLang="en-US">
            <a:solidFill>
              <a:schemeClr val="bg1"/>
            </a:solidFill>
          </a:endParaRPr>
        </a:p>
      </dgm:t>
    </dgm:pt>
    <dgm:pt modelId="{4A39B3DE-304A-4D89-984F-76BEAB44259D}" type="sibTrans" cxnId="{3331A1C4-A259-41C9-9D6A-8DDAC44B43EC}">
      <dgm:prSet/>
      <dgm:spPr/>
      <dgm:t>
        <a:bodyPr/>
        <a:lstStyle/>
        <a:p>
          <a:endParaRPr lang="zh-TW" altLang="en-US">
            <a:solidFill>
              <a:schemeClr val="bg1"/>
            </a:solidFill>
          </a:endParaRPr>
        </a:p>
      </dgm:t>
    </dgm:pt>
    <dgm:pt modelId="{783AC9B4-FA18-4E1B-88FB-00638D3C7C97}">
      <dgm:prSet phldrT="[文字]"/>
      <dgm:spPr/>
      <dgm:t>
        <a:bodyPr/>
        <a:lstStyle/>
        <a:p>
          <a:r>
            <a:rPr lang="zh-TW" altLang="en-US" dirty="0" smtClean="0">
              <a:solidFill>
                <a:srgbClr val="C00000"/>
              </a:solidFill>
            </a:rPr>
            <a:t>已採行措施</a:t>
          </a:r>
          <a:endParaRPr lang="zh-TW" altLang="en-US" dirty="0">
            <a:solidFill>
              <a:srgbClr val="C00000"/>
            </a:solidFill>
          </a:endParaRPr>
        </a:p>
      </dgm:t>
    </dgm:pt>
    <dgm:pt modelId="{F9D6F698-D992-4DA1-B1AC-C209636562D7}" type="parTrans" cxnId="{E4FC83FF-54E9-42FE-9252-8D6F5C005BA9}">
      <dgm:prSet/>
      <dgm:spPr/>
      <dgm:t>
        <a:bodyPr/>
        <a:lstStyle/>
        <a:p>
          <a:endParaRPr lang="zh-TW" altLang="en-US">
            <a:solidFill>
              <a:schemeClr val="bg1"/>
            </a:solidFill>
          </a:endParaRPr>
        </a:p>
      </dgm:t>
    </dgm:pt>
    <dgm:pt modelId="{25D5F47D-0F16-4226-A7A1-D05377A32817}" type="sibTrans" cxnId="{E4FC83FF-54E9-42FE-9252-8D6F5C005BA9}">
      <dgm:prSet/>
      <dgm:spPr/>
      <dgm:t>
        <a:bodyPr/>
        <a:lstStyle/>
        <a:p>
          <a:endParaRPr lang="zh-TW" altLang="en-US">
            <a:solidFill>
              <a:schemeClr val="bg1"/>
            </a:solidFill>
          </a:endParaRPr>
        </a:p>
      </dgm:t>
    </dgm:pt>
    <dgm:pt modelId="{CC7939E8-25D1-42FE-8565-EBADC38D56FB}">
      <dgm:prSet/>
      <dgm:spPr/>
      <dgm:t>
        <a:bodyPr/>
        <a:lstStyle/>
        <a:p>
          <a:r>
            <a:rPr lang="zh-TW" altLang="en-US" smtClean="0">
              <a:solidFill>
                <a:schemeClr val="bg1"/>
              </a:solidFill>
            </a:rPr>
            <a:t>工作計畫</a:t>
          </a:r>
          <a:endParaRPr lang="zh-TW" altLang="en-US" dirty="0">
            <a:solidFill>
              <a:schemeClr val="bg1"/>
            </a:solidFill>
          </a:endParaRPr>
        </a:p>
      </dgm:t>
    </dgm:pt>
    <dgm:pt modelId="{1E05E312-25A3-4DFF-862F-2878C109986F}" type="parTrans" cxnId="{82ED86CB-EDE2-4B16-848B-2B9E9F0CEF3D}">
      <dgm:prSet/>
      <dgm:spPr/>
      <dgm:t>
        <a:bodyPr/>
        <a:lstStyle/>
        <a:p>
          <a:endParaRPr lang="zh-TW" altLang="en-US">
            <a:solidFill>
              <a:schemeClr val="bg1"/>
            </a:solidFill>
          </a:endParaRPr>
        </a:p>
      </dgm:t>
    </dgm:pt>
    <dgm:pt modelId="{83BE9ECF-7AD0-49D7-8C38-4E3DC2A6F069}" type="sibTrans" cxnId="{82ED86CB-EDE2-4B16-848B-2B9E9F0CEF3D}">
      <dgm:prSet/>
      <dgm:spPr/>
      <dgm:t>
        <a:bodyPr/>
        <a:lstStyle/>
        <a:p>
          <a:endParaRPr lang="zh-TW" altLang="en-US">
            <a:solidFill>
              <a:schemeClr val="bg1"/>
            </a:solidFill>
          </a:endParaRPr>
        </a:p>
      </dgm:t>
    </dgm:pt>
    <dgm:pt modelId="{B1E3D8A8-E4A9-4338-AD2E-716DD0D6BDA8}">
      <dgm:prSet/>
      <dgm:spPr/>
      <dgm:t>
        <a:bodyPr/>
        <a:lstStyle/>
        <a:p>
          <a:r>
            <a:rPr lang="zh-TW" altLang="en-US" dirty="0">
              <a:solidFill>
                <a:schemeClr val="bg1"/>
              </a:solidFill>
            </a:rPr>
            <a:t>結語</a:t>
          </a:r>
        </a:p>
      </dgm:t>
    </dgm:pt>
    <dgm:pt modelId="{A6EA7AA2-FFCA-40B9-AA61-0CCCB850EE3E}" type="parTrans" cxnId="{C2CFAE2A-E1A7-4346-BC0E-9F8758D91069}">
      <dgm:prSet/>
      <dgm:spPr/>
      <dgm:t>
        <a:bodyPr/>
        <a:lstStyle/>
        <a:p>
          <a:endParaRPr lang="zh-TW" altLang="en-US">
            <a:solidFill>
              <a:schemeClr val="bg1"/>
            </a:solidFill>
          </a:endParaRPr>
        </a:p>
      </dgm:t>
    </dgm:pt>
    <dgm:pt modelId="{E5BDABA0-4317-402D-BD57-AC025F66E8F0}" type="sibTrans" cxnId="{C2CFAE2A-E1A7-4346-BC0E-9F8758D91069}">
      <dgm:prSet/>
      <dgm:spPr/>
      <dgm:t>
        <a:bodyPr/>
        <a:lstStyle/>
        <a:p>
          <a:endParaRPr lang="zh-TW" altLang="en-US">
            <a:solidFill>
              <a:schemeClr val="bg1"/>
            </a:solidFill>
          </a:endParaRPr>
        </a:p>
      </dgm:t>
    </dgm:pt>
    <dgm:pt modelId="{C4E915C7-C716-40FF-8E35-3982F442B686}" type="pres">
      <dgm:prSet presAssocID="{F9BE2688-D678-46A9-8B23-583D37D78157}" presName="Name0" presStyleCnt="0">
        <dgm:presLayoutVars>
          <dgm:dir/>
          <dgm:resizeHandles val="exact"/>
        </dgm:presLayoutVars>
      </dgm:prSet>
      <dgm:spPr/>
    </dgm:pt>
    <dgm:pt modelId="{460FA064-1B25-4DA9-85F5-14369FA061C1}" type="pres">
      <dgm:prSet presAssocID="{F38B6386-41AD-4EED-967F-A6426514208F}" presName="parTxOnly" presStyleLbl="node1" presStyleIdx="0" presStyleCnt="5">
        <dgm:presLayoutVars>
          <dgm:bulletEnabled val="1"/>
        </dgm:presLayoutVars>
      </dgm:prSet>
      <dgm:spPr>
        <a:xfrm>
          <a:off x="1117" y="0"/>
          <a:ext cx="1830341" cy="365143"/>
        </a:xfrm>
        <a:prstGeom prst="homePlate">
          <a:avLst/>
        </a:prstGeom>
      </dgm:spPr>
      <dgm:t>
        <a:bodyPr/>
        <a:lstStyle/>
        <a:p>
          <a:endParaRPr lang="zh-TW" altLang="en-US"/>
        </a:p>
      </dgm:t>
    </dgm:pt>
    <dgm:pt modelId="{40502073-A794-48E1-8298-533F9189D997}" type="pres">
      <dgm:prSet presAssocID="{7F0889A9-A377-4CD2-BD14-340046B4D2C1}" presName="parSpace" presStyleCnt="0"/>
      <dgm:spPr/>
    </dgm:pt>
    <dgm:pt modelId="{204E08A7-178B-4267-9D75-8D743B66B87C}" type="pres">
      <dgm:prSet presAssocID="{0C8F0DD7-8F58-4305-9EC0-B19737158031}" presName="parTxOnly" presStyleLbl="node1" presStyleIdx="1" presStyleCnt="5">
        <dgm:presLayoutVars>
          <dgm:bulletEnabled val="1"/>
        </dgm:presLayoutVars>
      </dgm:prSet>
      <dgm:spPr/>
      <dgm:t>
        <a:bodyPr/>
        <a:lstStyle/>
        <a:p>
          <a:endParaRPr lang="zh-TW" altLang="en-US"/>
        </a:p>
      </dgm:t>
    </dgm:pt>
    <dgm:pt modelId="{C9BDC3AE-8EA2-48E4-8D5D-A80B472FE666}" type="pres">
      <dgm:prSet presAssocID="{4A39B3DE-304A-4D89-984F-76BEAB44259D}" presName="parSpace" presStyleCnt="0"/>
      <dgm:spPr/>
    </dgm:pt>
    <dgm:pt modelId="{33F509D8-6A35-46E1-960F-FEB94168DF77}" type="pres">
      <dgm:prSet presAssocID="{783AC9B4-FA18-4E1B-88FB-00638D3C7C97}" presName="parTxOnly" presStyleLbl="node1" presStyleIdx="2" presStyleCnt="5">
        <dgm:presLayoutVars>
          <dgm:bulletEnabled val="1"/>
        </dgm:presLayoutVars>
      </dgm:prSet>
      <dgm:spPr/>
      <dgm:t>
        <a:bodyPr/>
        <a:lstStyle/>
        <a:p>
          <a:endParaRPr lang="zh-TW" altLang="en-US"/>
        </a:p>
      </dgm:t>
    </dgm:pt>
    <dgm:pt modelId="{418274DE-083B-45FA-B553-5FD438A485C8}" type="pres">
      <dgm:prSet presAssocID="{25D5F47D-0F16-4226-A7A1-D05377A32817}" presName="parSpace" presStyleCnt="0"/>
      <dgm:spPr/>
    </dgm:pt>
    <dgm:pt modelId="{812E4696-DE05-406B-8B37-C84526554E50}" type="pres">
      <dgm:prSet presAssocID="{CC7939E8-25D1-42FE-8565-EBADC38D56FB}" presName="parTxOnly" presStyleLbl="node1" presStyleIdx="3" presStyleCnt="5">
        <dgm:presLayoutVars>
          <dgm:bulletEnabled val="1"/>
        </dgm:presLayoutVars>
      </dgm:prSet>
      <dgm:spPr/>
      <dgm:t>
        <a:bodyPr/>
        <a:lstStyle/>
        <a:p>
          <a:endParaRPr lang="zh-TW" altLang="en-US"/>
        </a:p>
      </dgm:t>
    </dgm:pt>
    <dgm:pt modelId="{3AA51521-FCF8-4583-9AC6-6290892A8DB2}" type="pres">
      <dgm:prSet presAssocID="{83BE9ECF-7AD0-49D7-8C38-4E3DC2A6F069}" presName="parSpace" presStyleCnt="0"/>
      <dgm:spPr/>
    </dgm:pt>
    <dgm:pt modelId="{6A9F7630-70C3-4D3B-814C-FA7246351EF9}" type="pres">
      <dgm:prSet presAssocID="{B1E3D8A8-E4A9-4338-AD2E-716DD0D6BDA8}" presName="parTxOnly" presStyleLbl="node1" presStyleIdx="4" presStyleCnt="5">
        <dgm:presLayoutVars>
          <dgm:bulletEnabled val="1"/>
        </dgm:presLayoutVars>
      </dgm:prSet>
      <dgm:spPr/>
      <dgm:t>
        <a:bodyPr/>
        <a:lstStyle/>
        <a:p>
          <a:endParaRPr lang="zh-TW" altLang="en-US"/>
        </a:p>
      </dgm:t>
    </dgm:pt>
  </dgm:ptLst>
  <dgm:cxnLst>
    <dgm:cxn modelId="{C1EEA304-DC93-4685-B5D8-87E9C2D72D41}" type="presOf" srcId="{783AC9B4-FA18-4E1B-88FB-00638D3C7C97}" destId="{33F509D8-6A35-46E1-960F-FEB94168DF77}" srcOrd="0" destOrd="0" presId="urn:microsoft.com/office/officeart/2005/8/layout/hChevron3"/>
    <dgm:cxn modelId="{3331A1C4-A259-41C9-9D6A-8DDAC44B43EC}" srcId="{F9BE2688-D678-46A9-8B23-583D37D78157}" destId="{0C8F0DD7-8F58-4305-9EC0-B19737158031}" srcOrd="1" destOrd="0" parTransId="{E311E68F-3B1B-4BB1-937D-33C4811C9786}" sibTransId="{4A39B3DE-304A-4D89-984F-76BEAB44259D}"/>
    <dgm:cxn modelId="{6F91F38A-3B94-49F6-9AEA-CBD965F42ABC}" type="presOf" srcId="{F9BE2688-D678-46A9-8B23-583D37D78157}" destId="{C4E915C7-C716-40FF-8E35-3982F442B686}" srcOrd="0" destOrd="0" presId="urn:microsoft.com/office/officeart/2005/8/layout/hChevron3"/>
    <dgm:cxn modelId="{F77EE3FB-51EF-462C-96B0-F5303F31E345}" type="presOf" srcId="{CC7939E8-25D1-42FE-8565-EBADC38D56FB}" destId="{812E4696-DE05-406B-8B37-C84526554E50}" srcOrd="0" destOrd="0" presId="urn:microsoft.com/office/officeart/2005/8/layout/hChevron3"/>
    <dgm:cxn modelId="{8875D23C-0CD7-4715-9D98-4946D02723D0}" type="presOf" srcId="{F38B6386-41AD-4EED-967F-A6426514208F}" destId="{460FA064-1B25-4DA9-85F5-14369FA061C1}" srcOrd="0" destOrd="0" presId="urn:microsoft.com/office/officeart/2005/8/layout/hChevron3"/>
    <dgm:cxn modelId="{C2CFAE2A-E1A7-4346-BC0E-9F8758D91069}" srcId="{F9BE2688-D678-46A9-8B23-583D37D78157}" destId="{B1E3D8A8-E4A9-4338-AD2E-716DD0D6BDA8}" srcOrd="4" destOrd="0" parTransId="{A6EA7AA2-FFCA-40B9-AA61-0CCCB850EE3E}" sibTransId="{E5BDABA0-4317-402D-BD57-AC025F66E8F0}"/>
    <dgm:cxn modelId="{3F19B659-20C9-433F-99AB-ED33C16650CC}" srcId="{F9BE2688-D678-46A9-8B23-583D37D78157}" destId="{F38B6386-41AD-4EED-967F-A6426514208F}" srcOrd="0" destOrd="0" parTransId="{2B8E25E0-0B2C-4395-B531-E7D38170EDF7}" sibTransId="{7F0889A9-A377-4CD2-BD14-340046B4D2C1}"/>
    <dgm:cxn modelId="{E4FC83FF-54E9-42FE-9252-8D6F5C005BA9}" srcId="{F9BE2688-D678-46A9-8B23-583D37D78157}" destId="{783AC9B4-FA18-4E1B-88FB-00638D3C7C97}" srcOrd="2" destOrd="0" parTransId="{F9D6F698-D992-4DA1-B1AC-C209636562D7}" sibTransId="{25D5F47D-0F16-4226-A7A1-D05377A32817}"/>
    <dgm:cxn modelId="{B0F40F6A-1CEF-4B4A-A354-C8C695862040}" type="presOf" srcId="{0C8F0DD7-8F58-4305-9EC0-B19737158031}" destId="{204E08A7-178B-4267-9D75-8D743B66B87C}" srcOrd="0" destOrd="0" presId="urn:microsoft.com/office/officeart/2005/8/layout/hChevron3"/>
    <dgm:cxn modelId="{1F2943C0-0542-46DC-94A3-E14EE977A6D9}" type="presOf" srcId="{B1E3D8A8-E4A9-4338-AD2E-716DD0D6BDA8}" destId="{6A9F7630-70C3-4D3B-814C-FA7246351EF9}" srcOrd="0" destOrd="0" presId="urn:microsoft.com/office/officeart/2005/8/layout/hChevron3"/>
    <dgm:cxn modelId="{82ED86CB-EDE2-4B16-848B-2B9E9F0CEF3D}" srcId="{F9BE2688-D678-46A9-8B23-583D37D78157}" destId="{CC7939E8-25D1-42FE-8565-EBADC38D56FB}" srcOrd="3" destOrd="0" parTransId="{1E05E312-25A3-4DFF-862F-2878C109986F}" sibTransId="{83BE9ECF-7AD0-49D7-8C38-4E3DC2A6F069}"/>
    <dgm:cxn modelId="{EFED5F05-28D7-49E9-8615-324C01792191}" type="presParOf" srcId="{C4E915C7-C716-40FF-8E35-3982F442B686}" destId="{460FA064-1B25-4DA9-85F5-14369FA061C1}" srcOrd="0" destOrd="0" presId="urn:microsoft.com/office/officeart/2005/8/layout/hChevron3"/>
    <dgm:cxn modelId="{31B3E242-F652-45DD-9A67-66EB597AE77B}" type="presParOf" srcId="{C4E915C7-C716-40FF-8E35-3982F442B686}" destId="{40502073-A794-48E1-8298-533F9189D997}" srcOrd="1" destOrd="0" presId="urn:microsoft.com/office/officeart/2005/8/layout/hChevron3"/>
    <dgm:cxn modelId="{5CC04E21-E501-4DD1-B112-4E6D13424000}" type="presParOf" srcId="{C4E915C7-C716-40FF-8E35-3982F442B686}" destId="{204E08A7-178B-4267-9D75-8D743B66B87C}" srcOrd="2" destOrd="0" presId="urn:microsoft.com/office/officeart/2005/8/layout/hChevron3"/>
    <dgm:cxn modelId="{41433585-B55E-4DBC-880C-86FD046F4020}" type="presParOf" srcId="{C4E915C7-C716-40FF-8E35-3982F442B686}" destId="{C9BDC3AE-8EA2-48E4-8D5D-A80B472FE666}" srcOrd="3" destOrd="0" presId="urn:microsoft.com/office/officeart/2005/8/layout/hChevron3"/>
    <dgm:cxn modelId="{032B158D-2CD5-43DD-9A98-100B54195822}" type="presParOf" srcId="{C4E915C7-C716-40FF-8E35-3982F442B686}" destId="{33F509D8-6A35-46E1-960F-FEB94168DF77}" srcOrd="4" destOrd="0" presId="urn:microsoft.com/office/officeart/2005/8/layout/hChevron3"/>
    <dgm:cxn modelId="{0939CD03-6BDA-4200-ABD8-34568D145323}" type="presParOf" srcId="{C4E915C7-C716-40FF-8E35-3982F442B686}" destId="{418274DE-083B-45FA-B553-5FD438A485C8}" srcOrd="5" destOrd="0" presId="urn:microsoft.com/office/officeart/2005/8/layout/hChevron3"/>
    <dgm:cxn modelId="{26760952-6000-47BB-9794-8C8E77675A00}" type="presParOf" srcId="{C4E915C7-C716-40FF-8E35-3982F442B686}" destId="{812E4696-DE05-406B-8B37-C84526554E50}" srcOrd="6" destOrd="0" presId="urn:microsoft.com/office/officeart/2005/8/layout/hChevron3"/>
    <dgm:cxn modelId="{F8DC9CED-A015-4507-B6AF-1EB2F093B714}" type="presParOf" srcId="{C4E915C7-C716-40FF-8E35-3982F442B686}" destId="{3AA51521-FCF8-4583-9AC6-6290892A8DB2}" srcOrd="7" destOrd="0" presId="urn:microsoft.com/office/officeart/2005/8/layout/hChevron3"/>
    <dgm:cxn modelId="{05510E6F-B4DA-4BCC-82B3-6A48F3BF3535}" type="presParOf" srcId="{C4E915C7-C716-40FF-8E35-3982F442B686}" destId="{6A9F7630-70C3-4D3B-814C-FA7246351EF9}" srcOrd="8" destOrd="0" presId="urn:microsoft.com/office/officeart/2005/8/layout/hChevron3"/>
  </dgm:cxnLst>
  <dgm:bg/>
  <dgm:whole/>
  <dgm:extLst>
    <a:ext uri="http://schemas.microsoft.com/office/drawing/2008/diagram">
      <dsp:dataModelExt xmlns:dsp="http://schemas.microsoft.com/office/drawing/2008/diagram" relId="rId12" minVer="http://schemas.openxmlformats.org/drawingml/2006/diagram"/>
    </a:ext>
    <a:ext uri="{C62137D5-CB1D-491B-B009-E17868A290BF}">
      <dgm14:recolorImg xmlns:dgm14="http://schemas.microsoft.com/office/drawing/2010/diagram" val="1"/>
    </a:ext>
  </dgm:extLst>
</dgm:dataModel>
</file>

<file path=ppt/diagrams/data7.xml><?xml version="1.0" encoding="utf-8"?>
<dgm:dataModel xmlns:dgm="http://schemas.openxmlformats.org/drawingml/2006/diagram" xmlns:a="http://schemas.openxmlformats.org/drawingml/2006/main">
  <dgm:ptLst>
    <dgm:pt modelId="{1D2DFE99-565A-4017-8E08-CD98FEFA7F67}" type="doc">
      <dgm:prSet loTypeId="urn:microsoft.com/office/officeart/2005/8/layout/vList3" loCatId="picture" qsTypeId="urn:microsoft.com/office/officeart/2005/8/quickstyle/simple1" qsCatId="simple" csTypeId="urn:microsoft.com/office/officeart/2005/8/colors/accent1_2" csCatId="accent1" phldr="1"/>
      <dgm:spPr/>
      <dgm:t>
        <a:bodyPr/>
        <a:lstStyle/>
        <a:p>
          <a:endParaRPr lang="zh-TW" altLang="en-US"/>
        </a:p>
      </dgm:t>
    </dgm:pt>
    <dgm:pt modelId="{D816FE2C-9A3F-4497-9EC3-BDC8F8A8F24D}">
      <dgm:prSet phldrT="[文字]" custT="1"/>
      <dgm:spPr>
        <a:solidFill>
          <a:srgbClr val="FFFFCC"/>
        </a:solidFill>
      </dgm:spPr>
      <dgm:t>
        <a:bodyPr/>
        <a:lstStyle/>
        <a:p>
          <a:pPr marL="274638" indent="0" algn="l"/>
          <a:r>
            <a:rPr lang="zh-TW" altLang="en-US" sz="2200" b="1" dirty="0" smtClean="0">
              <a:solidFill>
                <a:srgbClr val="002060"/>
              </a:solidFill>
            </a:rPr>
            <a:t>規劃安排員工訓練（另由金融研訓院等周邊單位設計訓練課程及推動證照）</a:t>
          </a:r>
          <a:endParaRPr lang="zh-TW" altLang="en-US" sz="2200" dirty="0"/>
        </a:p>
      </dgm:t>
    </dgm:pt>
    <dgm:pt modelId="{731D9B4A-C109-4D49-8A27-A432A8643F96}" type="sibTrans" cxnId="{D9A01205-3267-4827-AEAD-043D2F6DC515}">
      <dgm:prSet/>
      <dgm:spPr/>
      <dgm:t>
        <a:bodyPr/>
        <a:lstStyle/>
        <a:p>
          <a:endParaRPr lang="zh-TW" altLang="en-US" sz="2200"/>
        </a:p>
      </dgm:t>
    </dgm:pt>
    <dgm:pt modelId="{F382BCCC-EFF5-4FB7-89C9-569394A9308F}" type="parTrans" cxnId="{D9A01205-3267-4827-AEAD-043D2F6DC515}">
      <dgm:prSet/>
      <dgm:spPr/>
      <dgm:t>
        <a:bodyPr/>
        <a:lstStyle/>
        <a:p>
          <a:endParaRPr lang="zh-TW" altLang="en-US" sz="2200"/>
        </a:p>
      </dgm:t>
    </dgm:pt>
    <dgm:pt modelId="{12FB3FB4-A888-49FD-9A20-D5CE47DA7FC2}">
      <dgm:prSet phldrT="[文字]" custT="1"/>
      <dgm:spPr>
        <a:solidFill>
          <a:srgbClr val="FFFFCC"/>
        </a:solidFill>
      </dgm:spPr>
      <dgm:t>
        <a:bodyPr/>
        <a:lstStyle/>
        <a:p>
          <a:pPr marL="274638" indent="0" algn="l"/>
          <a:r>
            <a:rPr lang="zh-TW" altLang="en-US" sz="2200" b="1" dirty="0" smtClean="0">
              <a:solidFill>
                <a:srgbClr val="002060"/>
              </a:solidFill>
            </a:rPr>
            <a:t>委任會計師等外部專家進行專案查核</a:t>
          </a:r>
          <a:endParaRPr lang="zh-TW" altLang="en-US" sz="2200" dirty="0"/>
        </a:p>
      </dgm:t>
    </dgm:pt>
    <dgm:pt modelId="{E6409877-E222-455E-A6A5-4FAB49B35849}" type="sibTrans" cxnId="{E1AC65A4-4104-4E31-AB99-EB29B8B64CF8}">
      <dgm:prSet/>
      <dgm:spPr/>
      <dgm:t>
        <a:bodyPr/>
        <a:lstStyle/>
        <a:p>
          <a:endParaRPr lang="zh-TW" altLang="en-US" sz="2200"/>
        </a:p>
      </dgm:t>
    </dgm:pt>
    <dgm:pt modelId="{F2D54D31-810F-4297-A96A-92C1B6CEFA16}" type="parTrans" cxnId="{E1AC65A4-4104-4E31-AB99-EB29B8B64CF8}">
      <dgm:prSet/>
      <dgm:spPr/>
      <dgm:t>
        <a:bodyPr/>
        <a:lstStyle/>
        <a:p>
          <a:endParaRPr lang="zh-TW" altLang="en-US" sz="2200"/>
        </a:p>
      </dgm:t>
    </dgm:pt>
    <dgm:pt modelId="{4891E61E-D333-45FB-B1D3-F85E7B19D2E2}">
      <dgm:prSet phldrT="[文字]" custT="1"/>
      <dgm:spPr/>
      <dgm:t>
        <a:bodyPr/>
        <a:lstStyle/>
        <a:p>
          <a:pPr marL="274638" indent="0" algn="l"/>
          <a:r>
            <a:rPr lang="zh-TW" altLang="en-US" sz="2200" b="1" dirty="0" smtClean="0">
              <a:solidFill>
                <a:srgbClr val="002060"/>
              </a:solidFill>
            </a:rPr>
            <a:t>將防制洗錢及打擊資恐列為金檢重點並辦理模擬評鑑</a:t>
          </a:r>
          <a:endParaRPr lang="zh-TW" altLang="en-US" sz="2200" dirty="0"/>
        </a:p>
      </dgm:t>
    </dgm:pt>
    <dgm:pt modelId="{86792176-70F7-49D5-9CDF-D50560F0FC59}" type="sibTrans" cxnId="{FAC8B7A6-CEF5-4313-85D1-DF71C0161A71}">
      <dgm:prSet/>
      <dgm:spPr/>
      <dgm:t>
        <a:bodyPr/>
        <a:lstStyle/>
        <a:p>
          <a:endParaRPr lang="zh-TW" altLang="en-US" sz="2200"/>
        </a:p>
      </dgm:t>
    </dgm:pt>
    <dgm:pt modelId="{8AA26034-B958-47D4-A7F2-361BC72E1624}" type="parTrans" cxnId="{FAC8B7A6-CEF5-4313-85D1-DF71C0161A71}">
      <dgm:prSet/>
      <dgm:spPr/>
      <dgm:t>
        <a:bodyPr/>
        <a:lstStyle/>
        <a:p>
          <a:endParaRPr lang="zh-TW" altLang="en-US" sz="2200"/>
        </a:p>
      </dgm:t>
    </dgm:pt>
    <dgm:pt modelId="{7F37D1B7-6241-47F2-9EA3-AECECFCE08A2}">
      <dgm:prSet custT="1"/>
      <dgm:spPr/>
      <dgm:t>
        <a:bodyPr/>
        <a:lstStyle/>
        <a:p>
          <a:pPr marL="274638" indent="0" algn="l"/>
          <a:r>
            <a:rPr lang="zh-TW" altLang="en-US" sz="2200" b="1" dirty="0" smtClean="0">
              <a:solidFill>
                <a:srgbClr val="002060"/>
              </a:solidFill>
            </a:rPr>
            <a:t>擬定「因應相互評鑑資料蒐集架構」以有系統累積資料並進行英譯</a:t>
          </a:r>
          <a:endParaRPr lang="zh-TW" altLang="en-US" sz="2200" dirty="0"/>
        </a:p>
      </dgm:t>
    </dgm:pt>
    <dgm:pt modelId="{DE13BB67-175E-4E83-B1BF-A41B383F1719}" type="sibTrans" cxnId="{5F669C71-B571-4C44-8530-C4F450922032}">
      <dgm:prSet/>
      <dgm:spPr/>
      <dgm:t>
        <a:bodyPr/>
        <a:lstStyle/>
        <a:p>
          <a:endParaRPr lang="zh-TW" altLang="en-US" sz="2200"/>
        </a:p>
      </dgm:t>
    </dgm:pt>
    <dgm:pt modelId="{9AB7FAFF-2CDF-468D-B459-4B897AD54A2F}" type="parTrans" cxnId="{5F669C71-B571-4C44-8530-C4F450922032}">
      <dgm:prSet/>
      <dgm:spPr/>
      <dgm:t>
        <a:bodyPr/>
        <a:lstStyle/>
        <a:p>
          <a:endParaRPr lang="zh-TW" altLang="en-US" sz="2200"/>
        </a:p>
      </dgm:t>
    </dgm:pt>
    <dgm:pt modelId="{9D9BDA66-5349-4C1D-BB1B-55A12BFF622F}">
      <dgm:prSet custT="1"/>
      <dgm:spPr/>
      <dgm:t>
        <a:bodyPr/>
        <a:lstStyle/>
        <a:p>
          <a:pPr marL="274638" indent="0" algn="l">
            <a:tabLst/>
          </a:pPr>
          <a:r>
            <a:rPr lang="zh-TW" altLang="en-US" sz="2200" b="1" dirty="0" smtClean="0">
              <a:solidFill>
                <a:srgbClr val="002060"/>
              </a:solidFill>
            </a:rPr>
            <a:t>訂定資恐防制法及洗錢防制法授權子法</a:t>
          </a:r>
          <a:endParaRPr lang="zh-TW" altLang="en-US" sz="2200" dirty="0"/>
        </a:p>
      </dgm:t>
    </dgm:pt>
    <dgm:pt modelId="{7277ACED-D2B0-4A05-A670-744F377CE064}" type="sibTrans" cxnId="{1289E8C3-555A-4882-8542-D09F866AAA39}">
      <dgm:prSet/>
      <dgm:spPr/>
      <dgm:t>
        <a:bodyPr/>
        <a:lstStyle/>
        <a:p>
          <a:endParaRPr lang="zh-TW" altLang="en-US" sz="2200"/>
        </a:p>
      </dgm:t>
    </dgm:pt>
    <dgm:pt modelId="{04F75374-574D-4A35-8856-215ACFE41DCC}" type="parTrans" cxnId="{1289E8C3-555A-4882-8542-D09F866AAA39}">
      <dgm:prSet/>
      <dgm:spPr/>
      <dgm:t>
        <a:bodyPr/>
        <a:lstStyle/>
        <a:p>
          <a:endParaRPr lang="zh-TW" altLang="en-US" sz="2200"/>
        </a:p>
      </dgm:t>
    </dgm:pt>
    <dgm:pt modelId="{4A875FA1-BFA9-4D96-BBFB-2D5E07C85CCA}">
      <dgm:prSet custT="1"/>
      <dgm:spPr>
        <a:solidFill>
          <a:srgbClr val="FFFFCC"/>
        </a:solidFill>
      </dgm:spPr>
      <dgm:t>
        <a:bodyPr/>
        <a:lstStyle/>
        <a:p>
          <a:pPr marL="274638" indent="0" algn="just"/>
          <a:r>
            <a:rPr lang="zh-TW" altLang="en-US" sz="2200" b="1" dirty="0" smtClean="0">
              <a:solidFill>
                <a:srgbClr val="002060"/>
              </a:solidFill>
            </a:rPr>
            <a:t>設置防制洗錢專責主管並配置足夠防制洗錢人員</a:t>
          </a:r>
          <a:endParaRPr lang="zh-TW" altLang="en-US" sz="2200" b="1" dirty="0" smtClean="0">
            <a:solidFill>
              <a:srgbClr val="002060"/>
            </a:solidFill>
          </a:endParaRPr>
        </a:p>
      </dgm:t>
    </dgm:pt>
    <dgm:pt modelId="{6B3610D9-76A8-4567-BD83-A9472A294AC8}" type="parTrans" cxnId="{43335C2B-8A73-40C4-88AC-1D46C7DF8D47}">
      <dgm:prSet/>
      <dgm:spPr/>
      <dgm:t>
        <a:bodyPr/>
        <a:lstStyle/>
        <a:p>
          <a:endParaRPr lang="zh-TW" altLang="en-US"/>
        </a:p>
      </dgm:t>
    </dgm:pt>
    <dgm:pt modelId="{0F14B01F-F41E-4C1B-84A0-E71F59DE5538}" type="sibTrans" cxnId="{43335C2B-8A73-40C4-88AC-1D46C7DF8D47}">
      <dgm:prSet/>
      <dgm:spPr/>
      <dgm:t>
        <a:bodyPr/>
        <a:lstStyle/>
        <a:p>
          <a:endParaRPr lang="zh-TW" altLang="en-US"/>
        </a:p>
      </dgm:t>
    </dgm:pt>
    <dgm:pt modelId="{5207E5D9-679C-4E06-9B18-FC07A3DBDC9B}" type="pres">
      <dgm:prSet presAssocID="{1D2DFE99-565A-4017-8E08-CD98FEFA7F67}" presName="linearFlow" presStyleCnt="0">
        <dgm:presLayoutVars>
          <dgm:dir/>
          <dgm:resizeHandles val="exact"/>
        </dgm:presLayoutVars>
      </dgm:prSet>
      <dgm:spPr/>
      <dgm:t>
        <a:bodyPr/>
        <a:lstStyle/>
        <a:p>
          <a:endParaRPr lang="zh-TW" altLang="en-US"/>
        </a:p>
      </dgm:t>
    </dgm:pt>
    <dgm:pt modelId="{811473C5-696F-47AF-BF69-258505CE503C}" type="pres">
      <dgm:prSet presAssocID="{9D9BDA66-5349-4C1D-BB1B-55A12BFF622F}" presName="composite" presStyleCnt="0"/>
      <dgm:spPr/>
    </dgm:pt>
    <dgm:pt modelId="{D9541012-9626-4362-AAF4-2B59703835A9}" type="pres">
      <dgm:prSet presAssocID="{9D9BDA66-5349-4C1D-BB1B-55A12BFF622F}" presName="imgShp" presStyleLbl="fgImgPlace1" presStyleIdx="0" presStyleCnt="6" custScaleX="106364" custScaleY="106364" custLinFactX="-49288" custLinFactNeighborX="-100000"/>
      <dgm:spPr/>
    </dgm:pt>
    <dgm:pt modelId="{D3360328-979F-458A-90A4-E3AA69775522}" type="pres">
      <dgm:prSet presAssocID="{9D9BDA66-5349-4C1D-BB1B-55A12BFF622F}" presName="txShp" presStyleLbl="node1" presStyleIdx="0" presStyleCnt="6" custScaleX="144665" custScaleY="119660" custLinFactNeighborX="2522">
        <dgm:presLayoutVars>
          <dgm:bulletEnabled val="1"/>
        </dgm:presLayoutVars>
      </dgm:prSet>
      <dgm:spPr/>
      <dgm:t>
        <a:bodyPr/>
        <a:lstStyle/>
        <a:p>
          <a:endParaRPr lang="zh-TW" altLang="en-US"/>
        </a:p>
      </dgm:t>
    </dgm:pt>
    <dgm:pt modelId="{C468B603-3B59-4E31-B7FF-B920F63D3A38}" type="pres">
      <dgm:prSet presAssocID="{7277ACED-D2B0-4A05-A670-744F377CE064}" presName="spacing" presStyleCnt="0"/>
      <dgm:spPr/>
    </dgm:pt>
    <dgm:pt modelId="{1DADD07A-9537-4C1C-9A3A-5896BC521D4C}" type="pres">
      <dgm:prSet presAssocID="{7F37D1B7-6241-47F2-9EA3-AECECFCE08A2}" presName="composite" presStyleCnt="0"/>
      <dgm:spPr/>
    </dgm:pt>
    <dgm:pt modelId="{10D81969-7E28-48FF-92E9-32B0A4C422AB}" type="pres">
      <dgm:prSet presAssocID="{7F37D1B7-6241-47F2-9EA3-AECECFCE08A2}" presName="imgShp" presStyleLbl="fgImgPlace1" presStyleIdx="1" presStyleCnt="6" custScaleX="106364" custScaleY="106364" custLinFactX="-49288" custLinFactNeighborX="-100000"/>
      <dgm:spPr/>
    </dgm:pt>
    <dgm:pt modelId="{BC95A188-C436-4F8B-94EE-9510C95588F3}" type="pres">
      <dgm:prSet presAssocID="{7F37D1B7-6241-47F2-9EA3-AECECFCE08A2}" presName="txShp" presStyleLbl="node1" presStyleIdx="1" presStyleCnt="6" custScaleX="144665" custScaleY="119660" custLinFactNeighborX="6875">
        <dgm:presLayoutVars>
          <dgm:bulletEnabled val="1"/>
        </dgm:presLayoutVars>
      </dgm:prSet>
      <dgm:spPr/>
      <dgm:t>
        <a:bodyPr/>
        <a:lstStyle/>
        <a:p>
          <a:endParaRPr lang="zh-TW" altLang="en-US"/>
        </a:p>
      </dgm:t>
    </dgm:pt>
    <dgm:pt modelId="{0B5714A1-C2EC-445C-BE43-FF0E4406DA24}" type="pres">
      <dgm:prSet presAssocID="{DE13BB67-175E-4E83-B1BF-A41B383F1719}" presName="spacing" presStyleCnt="0"/>
      <dgm:spPr/>
    </dgm:pt>
    <dgm:pt modelId="{EB7AF26B-804A-4D17-B837-E71673934FE3}" type="pres">
      <dgm:prSet presAssocID="{4891E61E-D333-45FB-B1D3-F85E7B19D2E2}" presName="composite" presStyleCnt="0"/>
      <dgm:spPr/>
    </dgm:pt>
    <dgm:pt modelId="{AC8BF4AB-2491-42DE-A044-9FE04283F655}" type="pres">
      <dgm:prSet presAssocID="{4891E61E-D333-45FB-B1D3-F85E7B19D2E2}" presName="imgShp" presStyleLbl="fgImgPlace1" presStyleIdx="2" presStyleCnt="6" custScaleX="106364" custScaleY="106364" custLinFactX="-46876" custLinFactNeighborX="-100000"/>
      <dgm:spPr/>
    </dgm:pt>
    <dgm:pt modelId="{E37D909B-EA21-4911-8F41-41A7314E5BF6}" type="pres">
      <dgm:prSet presAssocID="{4891E61E-D333-45FB-B1D3-F85E7B19D2E2}" presName="txShp" presStyleLbl="node1" presStyleIdx="2" presStyleCnt="6" custScaleX="144665" custScaleY="119660" custLinFactNeighborX="2612">
        <dgm:presLayoutVars>
          <dgm:bulletEnabled val="1"/>
        </dgm:presLayoutVars>
      </dgm:prSet>
      <dgm:spPr/>
      <dgm:t>
        <a:bodyPr/>
        <a:lstStyle/>
        <a:p>
          <a:endParaRPr lang="zh-TW" altLang="en-US"/>
        </a:p>
      </dgm:t>
    </dgm:pt>
    <dgm:pt modelId="{7AE265CF-7AD8-4281-8EA2-2BA214B93340}" type="pres">
      <dgm:prSet presAssocID="{86792176-70F7-49D5-9CDF-D50560F0FC59}" presName="spacing" presStyleCnt="0"/>
      <dgm:spPr/>
    </dgm:pt>
    <dgm:pt modelId="{01C593B0-D23F-462C-9B9F-603F2B7618D1}" type="pres">
      <dgm:prSet presAssocID="{4A875FA1-BFA9-4D96-BBFB-2D5E07C85CCA}" presName="composite" presStyleCnt="0"/>
      <dgm:spPr/>
    </dgm:pt>
    <dgm:pt modelId="{BCA5F180-8BD1-4051-9AE2-EFC54E8F725F}" type="pres">
      <dgm:prSet presAssocID="{4A875FA1-BFA9-4D96-BBFB-2D5E07C85CCA}" presName="imgShp" presStyleLbl="fgImgPlace1" presStyleIdx="3" presStyleCnt="6" custScaleX="106364" custScaleY="106364" custLinFactX="-47789" custLinFactNeighborX="-100000"/>
      <dgm:spPr/>
    </dgm:pt>
    <dgm:pt modelId="{E515F6EF-A34B-427E-8922-CF144F6B6CF9}" type="pres">
      <dgm:prSet presAssocID="{4A875FA1-BFA9-4D96-BBFB-2D5E07C85CCA}" presName="txShp" presStyleLbl="node1" presStyleIdx="3" presStyleCnt="6" custScaleX="144534" custScaleY="119660" custLinFactNeighborX="2440">
        <dgm:presLayoutVars>
          <dgm:bulletEnabled val="1"/>
        </dgm:presLayoutVars>
      </dgm:prSet>
      <dgm:spPr/>
      <dgm:t>
        <a:bodyPr/>
        <a:lstStyle/>
        <a:p>
          <a:endParaRPr lang="zh-TW" altLang="en-US"/>
        </a:p>
      </dgm:t>
    </dgm:pt>
    <dgm:pt modelId="{FC5F90B8-EBDA-4399-9B5C-22BACBEEBE84}" type="pres">
      <dgm:prSet presAssocID="{0F14B01F-F41E-4C1B-84A0-E71F59DE5538}" presName="spacing" presStyleCnt="0"/>
      <dgm:spPr/>
    </dgm:pt>
    <dgm:pt modelId="{653C04C4-0617-4E07-96C9-72C61EE4C54E}" type="pres">
      <dgm:prSet presAssocID="{12FB3FB4-A888-49FD-9A20-D5CE47DA7FC2}" presName="composite" presStyleCnt="0"/>
      <dgm:spPr/>
    </dgm:pt>
    <dgm:pt modelId="{EC7D116B-0E62-4C79-A5EF-E376C67A4675}" type="pres">
      <dgm:prSet presAssocID="{12FB3FB4-A888-49FD-9A20-D5CE47DA7FC2}" presName="imgShp" presStyleLbl="fgImgPlace1" presStyleIdx="4" presStyleCnt="6" custScaleX="106364" custScaleY="106364" custLinFactX="-49288" custLinFactNeighborX="-100000"/>
      <dgm:spPr/>
    </dgm:pt>
    <dgm:pt modelId="{8D608385-194E-4808-A563-01B8340A1DD2}" type="pres">
      <dgm:prSet presAssocID="{12FB3FB4-A888-49FD-9A20-D5CE47DA7FC2}" presName="txShp" presStyleLbl="node1" presStyleIdx="4" presStyleCnt="6" custScaleX="144665" custScaleY="119660" custLinFactNeighborX="6875">
        <dgm:presLayoutVars>
          <dgm:bulletEnabled val="1"/>
        </dgm:presLayoutVars>
      </dgm:prSet>
      <dgm:spPr/>
      <dgm:t>
        <a:bodyPr/>
        <a:lstStyle/>
        <a:p>
          <a:endParaRPr lang="zh-TW" altLang="en-US"/>
        </a:p>
      </dgm:t>
    </dgm:pt>
    <dgm:pt modelId="{C4666765-A67B-4F31-BE4D-6DBDFA53DBA6}" type="pres">
      <dgm:prSet presAssocID="{E6409877-E222-455E-A6A5-4FAB49B35849}" presName="spacing" presStyleCnt="0"/>
      <dgm:spPr/>
    </dgm:pt>
    <dgm:pt modelId="{87A65F1C-5EC7-4100-8A27-BE2B8373587B}" type="pres">
      <dgm:prSet presAssocID="{D816FE2C-9A3F-4497-9EC3-BDC8F8A8F24D}" presName="composite" presStyleCnt="0"/>
      <dgm:spPr/>
    </dgm:pt>
    <dgm:pt modelId="{747597BF-C2AF-4177-89D9-67C240206A0F}" type="pres">
      <dgm:prSet presAssocID="{D816FE2C-9A3F-4497-9EC3-BDC8F8A8F24D}" presName="imgShp" presStyleLbl="fgImgPlace1" presStyleIdx="5" presStyleCnt="6" custScaleX="106364" custScaleY="106364" custLinFactX="-49288" custLinFactNeighborX="-100000"/>
      <dgm:spPr/>
    </dgm:pt>
    <dgm:pt modelId="{BB5291EA-66F0-4554-9381-5998743FCA83}" type="pres">
      <dgm:prSet presAssocID="{D816FE2C-9A3F-4497-9EC3-BDC8F8A8F24D}" presName="txShp" presStyleLbl="node1" presStyleIdx="5" presStyleCnt="6" custScaleX="144665" custScaleY="119660" custLinFactNeighborX="6875">
        <dgm:presLayoutVars>
          <dgm:bulletEnabled val="1"/>
        </dgm:presLayoutVars>
      </dgm:prSet>
      <dgm:spPr/>
      <dgm:t>
        <a:bodyPr/>
        <a:lstStyle/>
        <a:p>
          <a:endParaRPr lang="zh-TW" altLang="en-US"/>
        </a:p>
      </dgm:t>
    </dgm:pt>
  </dgm:ptLst>
  <dgm:cxnLst>
    <dgm:cxn modelId="{43335C2B-8A73-40C4-88AC-1D46C7DF8D47}" srcId="{1D2DFE99-565A-4017-8E08-CD98FEFA7F67}" destId="{4A875FA1-BFA9-4D96-BBFB-2D5E07C85CCA}" srcOrd="3" destOrd="0" parTransId="{6B3610D9-76A8-4567-BD83-A9472A294AC8}" sibTransId="{0F14B01F-F41E-4C1B-84A0-E71F59DE5538}"/>
    <dgm:cxn modelId="{1289E8C3-555A-4882-8542-D09F866AAA39}" srcId="{1D2DFE99-565A-4017-8E08-CD98FEFA7F67}" destId="{9D9BDA66-5349-4C1D-BB1B-55A12BFF622F}" srcOrd="0" destOrd="0" parTransId="{04F75374-574D-4A35-8856-215ACFE41DCC}" sibTransId="{7277ACED-D2B0-4A05-A670-744F377CE064}"/>
    <dgm:cxn modelId="{2C4D4A1A-CC1D-47C0-9896-6E05B1AFE68C}" type="presOf" srcId="{9D9BDA66-5349-4C1D-BB1B-55A12BFF622F}" destId="{D3360328-979F-458A-90A4-E3AA69775522}" srcOrd="0" destOrd="0" presId="urn:microsoft.com/office/officeart/2005/8/layout/vList3"/>
    <dgm:cxn modelId="{5F669C71-B571-4C44-8530-C4F450922032}" srcId="{1D2DFE99-565A-4017-8E08-CD98FEFA7F67}" destId="{7F37D1B7-6241-47F2-9EA3-AECECFCE08A2}" srcOrd="1" destOrd="0" parTransId="{9AB7FAFF-2CDF-468D-B459-4B897AD54A2F}" sibTransId="{DE13BB67-175E-4E83-B1BF-A41B383F1719}"/>
    <dgm:cxn modelId="{E1AC65A4-4104-4E31-AB99-EB29B8B64CF8}" srcId="{1D2DFE99-565A-4017-8E08-CD98FEFA7F67}" destId="{12FB3FB4-A888-49FD-9A20-D5CE47DA7FC2}" srcOrd="4" destOrd="0" parTransId="{F2D54D31-810F-4297-A96A-92C1B6CEFA16}" sibTransId="{E6409877-E222-455E-A6A5-4FAB49B35849}"/>
    <dgm:cxn modelId="{F51C12B5-62E3-45DE-994D-3DCBC414E28E}" type="presOf" srcId="{4891E61E-D333-45FB-B1D3-F85E7B19D2E2}" destId="{E37D909B-EA21-4911-8F41-41A7314E5BF6}" srcOrd="0" destOrd="0" presId="urn:microsoft.com/office/officeart/2005/8/layout/vList3"/>
    <dgm:cxn modelId="{FAC8B7A6-CEF5-4313-85D1-DF71C0161A71}" srcId="{1D2DFE99-565A-4017-8E08-CD98FEFA7F67}" destId="{4891E61E-D333-45FB-B1D3-F85E7B19D2E2}" srcOrd="2" destOrd="0" parTransId="{8AA26034-B958-47D4-A7F2-361BC72E1624}" sibTransId="{86792176-70F7-49D5-9CDF-D50560F0FC59}"/>
    <dgm:cxn modelId="{F881A33A-DB96-472F-86C6-4FEBE01C1718}" type="presOf" srcId="{7F37D1B7-6241-47F2-9EA3-AECECFCE08A2}" destId="{BC95A188-C436-4F8B-94EE-9510C95588F3}" srcOrd="0" destOrd="0" presId="urn:microsoft.com/office/officeart/2005/8/layout/vList3"/>
    <dgm:cxn modelId="{F950B6AC-7C73-41C5-8787-6F8BF905105B}" type="presOf" srcId="{1D2DFE99-565A-4017-8E08-CD98FEFA7F67}" destId="{5207E5D9-679C-4E06-9B18-FC07A3DBDC9B}" srcOrd="0" destOrd="0" presId="urn:microsoft.com/office/officeart/2005/8/layout/vList3"/>
    <dgm:cxn modelId="{C4057127-67A3-43D3-B9B2-FA01F30EBF76}" type="presOf" srcId="{12FB3FB4-A888-49FD-9A20-D5CE47DA7FC2}" destId="{8D608385-194E-4808-A563-01B8340A1DD2}" srcOrd="0" destOrd="0" presId="urn:microsoft.com/office/officeart/2005/8/layout/vList3"/>
    <dgm:cxn modelId="{1B2F61FB-F1E7-42DC-AA7E-82B6F6A7DB91}" type="presOf" srcId="{D816FE2C-9A3F-4497-9EC3-BDC8F8A8F24D}" destId="{BB5291EA-66F0-4554-9381-5998743FCA83}" srcOrd="0" destOrd="0" presId="urn:microsoft.com/office/officeart/2005/8/layout/vList3"/>
    <dgm:cxn modelId="{D9A01205-3267-4827-AEAD-043D2F6DC515}" srcId="{1D2DFE99-565A-4017-8E08-CD98FEFA7F67}" destId="{D816FE2C-9A3F-4497-9EC3-BDC8F8A8F24D}" srcOrd="5" destOrd="0" parTransId="{F382BCCC-EFF5-4FB7-89C9-569394A9308F}" sibTransId="{731D9B4A-C109-4D49-8A27-A432A8643F96}"/>
    <dgm:cxn modelId="{B80A9CED-596D-4A31-AD0A-410A069DA717}" type="presOf" srcId="{4A875FA1-BFA9-4D96-BBFB-2D5E07C85CCA}" destId="{E515F6EF-A34B-427E-8922-CF144F6B6CF9}" srcOrd="0" destOrd="0" presId="urn:microsoft.com/office/officeart/2005/8/layout/vList3"/>
    <dgm:cxn modelId="{DFB1A343-FBE0-42BF-A1A8-B588995FCCE4}" type="presParOf" srcId="{5207E5D9-679C-4E06-9B18-FC07A3DBDC9B}" destId="{811473C5-696F-47AF-BF69-258505CE503C}" srcOrd="0" destOrd="0" presId="urn:microsoft.com/office/officeart/2005/8/layout/vList3"/>
    <dgm:cxn modelId="{10BDD542-59C7-4D7E-91D0-4071DB2D36EC}" type="presParOf" srcId="{811473C5-696F-47AF-BF69-258505CE503C}" destId="{D9541012-9626-4362-AAF4-2B59703835A9}" srcOrd="0" destOrd="0" presId="urn:microsoft.com/office/officeart/2005/8/layout/vList3"/>
    <dgm:cxn modelId="{23B56C7E-176F-4CB5-8D3F-FC5CCBD30A26}" type="presParOf" srcId="{811473C5-696F-47AF-BF69-258505CE503C}" destId="{D3360328-979F-458A-90A4-E3AA69775522}" srcOrd="1" destOrd="0" presId="urn:microsoft.com/office/officeart/2005/8/layout/vList3"/>
    <dgm:cxn modelId="{61E0AC67-6865-4EA8-BABA-C777951E2523}" type="presParOf" srcId="{5207E5D9-679C-4E06-9B18-FC07A3DBDC9B}" destId="{C468B603-3B59-4E31-B7FF-B920F63D3A38}" srcOrd="1" destOrd="0" presId="urn:microsoft.com/office/officeart/2005/8/layout/vList3"/>
    <dgm:cxn modelId="{6F824DAD-9FA6-44EB-AC22-237C9341E756}" type="presParOf" srcId="{5207E5D9-679C-4E06-9B18-FC07A3DBDC9B}" destId="{1DADD07A-9537-4C1C-9A3A-5896BC521D4C}" srcOrd="2" destOrd="0" presId="urn:microsoft.com/office/officeart/2005/8/layout/vList3"/>
    <dgm:cxn modelId="{4E4DFEB3-60A9-4577-8E5B-5C32446EEB8D}" type="presParOf" srcId="{1DADD07A-9537-4C1C-9A3A-5896BC521D4C}" destId="{10D81969-7E28-48FF-92E9-32B0A4C422AB}" srcOrd="0" destOrd="0" presId="urn:microsoft.com/office/officeart/2005/8/layout/vList3"/>
    <dgm:cxn modelId="{593A675E-E1EC-4F14-B572-6317338A6CE4}" type="presParOf" srcId="{1DADD07A-9537-4C1C-9A3A-5896BC521D4C}" destId="{BC95A188-C436-4F8B-94EE-9510C95588F3}" srcOrd="1" destOrd="0" presId="urn:microsoft.com/office/officeart/2005/8/layout/vList3"/>
    <dgm:cxn modelId="{49930EC9-9EE8-44AB-B7A2-10F6150DC02B}" type="presParOf" srcId="{5207E5D9-679C-4E06-9B18-FC07A3DBDC9B}" destId="{0B5714A1-C2EC-445C-BE43-FF0E4406DA24}" srcOrd="3" destOrd="0" presId="urn:microsoft.com/office/officeart/2005/8/layout/vList3"/>
    <dgm:cxn modelId="{4201952C-D60D-42CA-8C56-D253398AFF93}" type="presParOf" srcId="{5207E5D9-679C-4E06-9B18-FC07A3DBDC9B}" destId="{EB7AF26B-804A-4D17-B837-E71673934FE3}" srcOrd="4" destOrd="0" presId="urn:microsoft.com/office/officeart/2005/8/layout/vList3"/>
    <dgm:cxn modelId="{DD98893A-5D5A-4E4E-B475-B20B7BDC72C7}" type="presParOf" srcId="{EB7AF26B-804A-4D17-B837-E71673934FE3}" destId="{AC8BF4AB-2491-42DE-A044-9FE04283F655}" srcOrd="0" destOrd="0" presId="urn:microsoft.com/office/officeart/2005/8/layout/vList3"/>
    <dgm:cxn modelId="{15DD367B-04D0-47E7-8986-9E005B5FF356}" type="presParOf" srcId="{EB7AF26B-804A-4D17-B837-E71673934FE3}" destId="{E37D909B-EA21-4911-8F41-41A7314E5BF6}" srcOrd="1" destOrd="0" presId="urn:microsoft.com/office/officeart/2005/8/layout/vList3"/>
    <dgm:cxn modelId="{A16B8835-F3EF-4A3C-8EC4-CF5311EA5926}" type="presParOf" srcId="{5207E5D9-679C-4E06-9B18-FC07A3DBDC9B}" destId="{7AE265CF-7AD8-4281-8EA2-2BA214B93340}" srcOrd="5" destOrd="0" presId="urn:microsoft.com/office/officeart/2005/8/layout/vList3"/>
    <dgm:cxn modelId="{93B36DB0-4749-4EFC-93BA-D120B1BA2D67}" type="presParOf" srcId="{5207E5D9-679C-4E06-9B18-FC07A3DBDC9B}" destId="{01C593B0-D23F-462C-9B9F-603F2B7618D1}" srcOrd="6" destOrd="0" presId="urn:microsoft.com/office/officeart/2005/8/layout/vList3"/>
    <dgm:cxn modelId="{F65F199E-61FF-4AA0-86DC-FC3C54CF9042}" type="presParOf" srcId="{01C593B0-D23F-462C-9B9F-603F2B7618D1}" destId="{BCA5F180-8BD1-4051-9AE2-EFC54E8F725F}" srcOrd="0" destOrd="0" presId="urn:microsoft.com/office/officeart/2005/8/layout/vList3"/>
    <dgm:cxn modelId="{28E583A4-56C4-4CFC-B540-1A48ED69D70C}" type="presParOf" srcId="{01C593B0-D23F-462C-9B9F-603F2B7618D1}" destId="{E515F6EF-A34B-427E-8922-CF144F6B6CF9}" srcOrd="1" destOrd="0" presId="urn:microsoft.com/office/officeart/2005/8/layout/vList3"/>
    <dgm:cxn modelId="{C062CC32-0A9B-4742-93E2-0C598414B37C}" type="presParOf" srcId="{5207E5D9-679C-4E06-9B18-FC07A3DBDC9B}" destId="{FC5F90B8-EBDA-4399-9B5C-22BACBEEBE84}" srcOrd="7" destOrd="0" presId="urn:microsoft.com/office/officeart/2005/8/layout/vList3"/>
    <dgm:cxn modelId="{23BB9BAF-7DE7-48A5-AB2A-2B2B0035444A}" type="presParOf" srcId="{5207E5D9-679C-4E06-9B18-FC07A3DBDC9B}" destId="{653C04C4-0617-4E07-96C9-72C61EE4C54E}" srcOrd="8" destOrd="0" presId="urn:microsoft.com/office/officeart/2005/8/layout/vList3"/>
    <dgm:cxn modelId="{2FFDB2D3-DF28-4341-BCF1-78E41116F7E9}" type="presParOf" srcId="{653C04C4-0617-4E07-96C9-72C61EE4C54E}" destId="{EC7D116B-0E62-4C79-A5EF-E376C67A4675}" srcOrd="0" destOrd="0" presId="urn:microsoft.com/office/officeart/2005/8/layout/vList3"/>
    <dgm:cxn modelId="{7477DAA6-96B0-4384-87AD-339B823AA660}" type="presParOf" srcId="{653C04C4-0617-4E07-96C9-72C61EE4C54E}" destId="{8D608385-194E-4808-A563-01B8340A1DD2}" srcOrd="1" destOrd="0" presId="urn:microsoft.com/office/officeart/2005/8/layout/vList3"/>
    <dgm:cxn modelId="{A5A01129-C054-45E5-BBBF-4FDC2911E704}" type="presParOf" srcId="{5207E5D9-679C-4E06-9B18-FC07A3DBDC9B}" destId="{C4666765-A67B-4F31-BE4D-6DBDFA53DBA6}" srcOrd="9" destOrd="0" presId="urn:microsoft.com/office/officeart/2005/8/layout/vList3"/>
    <dgm:cxn modelId="{4EAED974-C7F1-4873-AEC9-57C062E57F07}" type="presParOf" srcId="{5207E5D9-679C-4E06-9B18-FC07A3DBDC9B}" destId="{87A65F1C-5EC7-4100-8A27-BE2B8373587B}" srcOrd="10" destOrd="0" presId="urn:microsoft.com/office/officeart/2005/8/layout/vList3"/>
    <dgm:cxn modelId="{D216CDC4-4110-4B08-A283-1787E2FA8F00}" type="presParOf" srcId="{87A65F1C-5EC7-4100-8A27-BE2B8373587B}" destId="{747597BF-C2AF-4177-89D9-67C240206A0F}" srcOrd="0" destOrd="0" presId="urn:microsoft.com/office/officeart/2005/8/layout/vList3"/>
    <dgm:cxn modelId="{3B2E842B-0652-4CB3-86A4-93FADC4DDA56}" type="presParOf" srcId="{87A65F1C-5EC7-4100-8A27-BE2B8373587B}" destId="{BB5291EA-66F0-4554-9381-5998743FCA83}" srcOrd="1"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F9BE2688-D678-46A9-8B23-583D37D78157}" type="doc">
      <dgm:prSet loTypeId="urn:microsoft.com/office/officeart/2005/8/layout/hChevron3" loCatId="process" qsTypeId="urn:microsoft.com/office/officeart/2005/8/quickstyle/simple1" qsCatId="simple" csTypeId="urn:microsoft.com/office/officeart/2005/8/colors/accent1_2" csCatId="accent1" phldr="1"/>
      <dgm:spPr/>
    </dgm:pt>
    <dgm:pt modelId="{F38B6386-41AD-4EED-967F-A6426514208F}">
      <dgm:prSet phldrT="[文字]" custT="1"/>
      <dgm:spPr>
        <a:solidFill>
          <a:srgbClr val="A9D5E7">
            <a:hueOff val="0"/>
            <a:satOff val="0"/>
            <a:lumOff val="0"/>
            <a:alphaOff val="0"/>
          </a:srgbClr>
        </a:solidFill>
        <a:ln w="25400" cap="flat" cmpd="sng" algn="ctr">
          <a:solidFill>
            <a:srgbClr val="1D464B">
              <a:hueOff val="0"/>
              <a:satOff val="0"/>
              <a:lumOff val="0"/>
              <a:alphaOff val="0"/>
            </a:srgbClr>
          </a:solidFill>
          <a:prstDash val="solid"/>
        </a:ln>
        <a:effectLst/>
      </dgm:spPr>
      <dgm:t>
        <a:bodyPr spcFirstLastPara="0" vert="horz" wrap="square" lIns="90678" tIns="45339" rIns="22670" bIns="45339" numCol="1" spcCol="1270" anchor="ctr" anchorCtr="0"/>
        <a:lstStyle/>
        <a:p>
          <a:pPr marL="0" lvl="0" indent="0" algn="ctr" defTabSz="755650">
            <a:lnSpc>
              <a:spcPct val="90000"/>
            </a:lnSpc>
            <a:spcBef>
              <a:spcPct val="0"/>
            </a:spcBef>
            <a:spcAft>
              <a:spcPct val="35000"/>
            </a:spcAft>
            <a:buNone/>
          </a:pPr>
          <a:r>
            <a:rPr lang="zh-TW" altLang="en-US" sz="1700" kern="1200" dirty="0" smtClean="0">
              <a:solidFill>
                <a:schemeClr val="bg1"/>
              </a:solidFill>
              <a:latin typeface="Garamond"/>
              <a:ea typeface="標楷體"/>
              <a:cs typeface="+mn-cs"/>
            </a:rPr>
            <a:t>重要性</a:t>
          </a:r>
          <a:endParaRPr lang="zh-TW" altLang="en-US" sz="1700" kern="1200" dirty="0">
            <a:solidFill>
              <a:schemeClr val="bg1"/>
            </a:solidFill>
            <a:latin typeface="Garamond"/>
            <a:ea typeface="標楷體"/>
            <a:cs typeface="+mn-cs"/>
          </a:endParaRPr>
        </a:p>
      </dgm:t>
    </dgm:pt>
    <dgm:pt modelId="{2B8E25E0-0B2C-4395-B531-E7D38170EDF7}" type="parTrans" cxnId="{3F19B659-20C9-433F-99AB-ED33C16650CC}">
      <dgm:prSet/>
      <dgm:spPr/>
      <dgm:t>
        <a:bodyPr/>
        <a:lstStyle/>
        <a:p>
          <a:endParaRPr lang="zh-TW" altLang="en-US">
            <a:solidFill>
              <a:schemeClr val="bg1"/>
            </a:solidFill>
          </a:endParaRPr>
        </a:p>
      </dgm:t>
    </dgm:pt>
    <dgm:pt modelId="{7F0889A9-A377-4CD2-BD14-340046B4D2C1}" type="sibTrans" cxnId="{3F19B659-20C9-433F-99AB-ED33C16650CC}">
      <dgm:prSet/>
      <dgm:spPr/>
      <dgm:t>
        <a:bodyPr/>
        <a:lstStyle/>
        <a:p>
          <a:endParaRPr lang="zh-TW" altLang="en-US">
            <a:solidFill>
              <a:schemeClr val="bg1"/>
            </a:solidFill>
          </a:endParaRPr>
        </a:p>
      </dgm:t>
    </dgm:pt>
    <dgm:pt modelId="{0C8F0DD7-8F58-4305-9EC0-B19737158031}">
      <dgm:prSet phldrT="[文字]"/>
      <dgm:spPr/>
      <dgm:t>
        <a:bodyPr/>
        <a:lstStyle/>
        <a:p>
          <a:r>
            <a:rPr lang="zh-TW" altLang="en-US" dirty="0" smtClean="0">
              <a:solidFill>
                <a:schemeClr val="bg1"/>
              </a:solidFill>
            </a:rPr>
            <a:t>金管會角色</a:t>
          </a:r>
          <a:endParaRPr lang="zh-TW" altLang="en-US" dirty="0">
            <a:solidFill>
              <a:schemeClr val="bg1"/>
            </a:solidFill>
          </a:endParaRPr>
        </a:p>
      </dgm:t>
    </dgm:pt>
    <dgm:pt modelId="{E311E68F-3B1B-4BB1-937D-33C4811C9786}" type="parTrans" cxnId="{3331A1C4-A259-41C9-9D6A-8DDAC44B43EC}">
      <dgm:prSet/>
      <dgm:spPr/>
      <dgm:t>
        <a:bodyPr/>
        <a:lstStyle/>
        <a:p>
          <a:endParaRPr lang="zh-TW" altLang="en-US">
            <a:solidFill>
              <a:schemeClr val="bg1"/>
            </a:solidFill>
          </a:endParaRPr>
        </a:p>
      </dgm:t>
    </dgm:pt>
    <dgm:pt modelId="{4A39B3DE-304A-4D89-984F-76BEAB44259D}" type="sibTrans" cxnId="{3331A1C4-A259-41C9-9D6A-8DDAC44B43EC}">
      <dgm:prSet/>
      <dgm:spPr/>
      <dgm:t>
        <a:bodyPr/>
        <a:lstStyle/>
        <a:p>
          <a:endParaRPr lang="zh-TW" altLang="en-US">
            <a:solidFill>
              <a:schemeClr val="bg1"/>
            </a:solidFill>
          </a:endParaRPr>
        </a:p>
      </dgm:t>
    </dgm:pt>
    <dgm:pt modelId="{783AC9B4-FA18-4E1B-88FB-00638D3C7C97}">
      <dgm:prSet phldrT="[文字]"/>
      <dgm:spPr/>
      <dgm:t>
        <a:bodyPr/>
        <a:lstStyle/>
        <a:p>
          <a:r>
            <a:rPr lang="zh-TW" altLang="en-US" dirty="0" smtClean="0">
              <a:solidFill>
                <a:schemeClr val="bg1"/>
              </a:solidFill>
            </a:rPr>
            <a:t>已採行措施</a:t>
          </a:r>
          <a:endParaRPr lang="zh-TW" altLang="en-US" dirty="0">
            <a:solidFill>
              <a:schemeClr val="bg1"/>
            </a:solidFill>
          </a:endParaRPr>
        </a:p>
      </dgm:t>
    </dgm:pt>
    <dgm:pt modelId="{F9D6F698-D992-4DA1-B1AC-C209636562D7}" type="parTrans" cxnId="{E4FC83FF-54E9-42FE-9252-8D6F5C005BA9}">
      <dgm:prSet/>
      <dgm:spPr/>
      <dgm:t>
        <a:bodyPr/>
        <a:lstStyle/>
        <a:p>
          <a:endParaRPr lang="zh-TW" altLang="en-US">
            <a:solidFill>
              <a:schemeClr val="bg1"/>
            </a:solidFill>
          </a:endParaRPr>
        </a:p>
      </dgm:t>
    </dgm:pt>
    <dgm:pt modelId="{25D5F47D-0F16-4226-A7A1-D05377A32817}" type="sibTrans" cxnId="{E4FC83FF-54E9-42FE-9252-8D6F5C005BA9}">
      <dgm:prSet/>
      <dgm:spPr/>
      <dgm:t>
        <a:bodyPr/>
        <a:lstStyle/>
        <a:p>
          <a:endParaRPr lang="zh-TW" altLang="en-US">
            <a:solidFill>
              <a:schemeClr val="bg1"/>
            </a:solidFill>
          </a:endParaRPr>
        </a:p>
      </dgm:t>
    </dgm:pt>
    <dgm:pt modelId="{CC7939E8-25D1-42FE-8565-EBADC38D56FB}">
      <dgm:prSet/>
      <dgm:spPr/>
      <dgm:t>
        <a:bodyPr/>
        <a:lstStyle/>
        <a:p>
          <a:r>
            <a:rPr lang="zh-TW" altLang="en-US" smtClean="0">
              <a:solidFill>
                <a:srgbClr val="C00000"/>
              </a:solidFill>
            </a:rPr>
            <a:t>工作計畫</a:t>
          </a:r>
          <a:endParaRPr lang="zh-TW" altLang="en-US" dirty="0">
            <a:solidFill>
              <a:srgbClr val="C00000"/>
            </a:solidFill>
          </a:endParaRPr>
        </a:p>
      </dgm:t>
    </dgm:pt>
    <dgm:pt modelId="{1E05E312-25A3-4DFF-862F-2878C109986F}" type="parTrans" cxnId="{82ED86CB-EDE2-4B16-848B-2B9E9F0CEF3D}">
      <dgm:prSet/>
      <dgm:spPr/>
      <dgm:t>
        <a:bodyPr/>
        <a:lstStyle/>
        <a:p>
          <a:endParaRPr lang="zh-TW" altLang="en-US">
            <a:solidFill>
              <a:schemeClr val="bg1"/>
            </a:solidFill>
          </a:endParaRPr>
        </a:p>
      </dgm:t>
    </dgm:pt>
    <dgm:pt modelId="{83BE9ECF-7AD0-49D7-8C38-4E3DC2A6F069}" type="sibTrans" cxnId="{82ED86CB-EDE2-4B16-848B-2B9E9F0CEF3D}">
      <dgm:prSet/>
      <dgm:spPr/>
      <dgm:t>
        <a:bodyPr/>
        <a:lstStyle/>
        <a:p>
          <a:endParaRPr lang="zh-TW" altLang="en-US">
            <a:solidFill>
              <a:schemeClr val="bg1"/>
            </a:solidFill>
          </a:endParaRPr>
        </a:p>
      </dgm:t>
    </dgm:pt>
    <dgm:pt modelId="{B1E3D8A8-E4A9-4338-AD2E-716DD0D6BDA8}">
      <dgm:prSet/>
      <dgm:spPr/>
      <dgm:t>
        <a:bodyPr/>
        <a:lstStyle/>
        <a:p>
          <a:r>
            <a:rPr lang="zh-TW" altLang="en-US" dirty="0">
              <a:solidFill>
                <a:schemeClr val="bg1"/>
              </a:solidFill>
            </a:rPr>
            <a:t>結語</a:t>
          </a:r>
        </a:p>
      </dgm:t>
    </dgm:pt>
    <dgm:pt modelId="{A6EA7AA2-FFCA-40B9-AA61-0CCCB850EE3E}" type="parTrans" cxnId="{C2CFAE2A-E1A7-4346-BC0E-9F8758D91069}">
      <dgm:prSet/>
      <dgm:spPr/>
      <dgm:t>
        <a:bodyPr/>
        <a:lstStyle/>
        <a:p>
          <a:endParaRPr lang="zh-TW" altLang="en-US">
            <a:solidFill>
              <a:schemeClr val="bg1"/>
            </a:solidFill>
          </a:endParaRPr>
        </a:p>
      </dgm:t>
    </dgm:pt>
    <dgm:pt modelId="{E5BDABA0-4317-402D-BD57-AC025F66E8F0}" type="sibTrans" cxnId="{C2CFAE2A-E1A7-4346-BC0E-9F8758D91069}">
      <dgm:prSet/>
      <dgm:spPr/>
      <dgm:t>
        <a:bodyPr/>
        <a:lstStyle/>
        <a:p>
          <a:endParaRPr lang="zh-TW" altLang="en-US">
            <a:solidFill>
              <a:schemeClr val="bg1"/>
            </a:solidFill>
          </a:endParaRPr>
        </a:p>
      </dgm:t>
    </dgm:pt>
    <dgm:pt modelId="{C4E915C7-C716-40FF-8E35-3982F442B686}" type="pres">
      <dgm:prSet presAssocID="{F9BE2688-D678-46A9-8B23-583D37D78157}" presName="Name0" presStyleCnt="0">
        <dgm:presLayoutVars>
          <dgm:dir/>
          <dgm:resizeHandles val="exact"/>
        </dgm:presLayoutVars>
      </dgm:prSet>
      <dgm:spPr/>
    </dgm:pt>
    <dgm:pt modelId="{460FA064-1B25-4DA9-85F5-14369FA061C1}" type="pres">
      <dgm:prSet presAssocID="{F38B6386-41AD-4EED-967F-A6426514208F}" presName="parTxOnly" presStyleLbl="node1" presStyleIdx="0" presStyleCnt="5">
        <dgm:presLayoutVars>
          <dgm:bulletEnabled val="1"/>
        </dgm:presLayoutVars>
      </dgm:prSet>
      <dgm:spPr>
        <a:xfrm>
          <a:off x="1117" y="0"/>
          <a:ext cx="1830341" cy="365143"/>
        </a:xfrm>
        <a:prstGeom prst="homePlate">
          <a:avLst/>
        </a:prstGeom>
      </dgm:spPr>
      <dgm:t>
        <a:bodyPr/>
        <a:lstStyle/>
        <a:p>
          <a:endParaRPr lang="zh-TW" altLang="en-US"/>
        </a:p>
      </dgm:t>
    </dgm:pt>
    <dgm:pt modelId="{40502073-A794-48E1-8298-533F9189D997}" type="pres">
      <dgm:prSet presAssocID="{7F0889A9-A377-4CD2-BD14-340046B4D2C1}" presName="parSpace" presStyleCnt="0"/>
      <dgm:spPr/>
    </dgm:pt>
    <dgm:pt modelId="{204E08A7-178B-4267-9D75-8D743B66B87C}" type="pres">
      <dgm:prSet presAssocID="{0C8F0DD7-8F58-4305-9EC0-B19737158031}" presName="parTxOnly" presStyleLbl="node1" presStyleIdx="1" presStyleCnt="5">
        <dgm:presLayoutVars>
          <dgm:bulletEnabled val="1"/>
        </dgm:presLayoutVars>
      </dgm:prSet>
      <dgm:spPr/>
      <dgm:t>
        <a:bodyPr/>
        <a:lstStyle/>
        <a:p>
          <a:endParaRPr lang="zh-TW" altLang="en-US"/>
        </a:p>
      </dgm:t>
    </dgm:pt>
    <dgm:pt modelId="{C9BDC3AE-8EA2-48E4-8D5D-A80B472FE666}" type="pres">
      <dgm:prSet presAssocID="{4A39B3DE-304A-4D89-984F-76BEAB44259D}" presName="parSpace" presStyleCnt="0"/>
      <dgm:spPr/>
    </dgm:pt>
    <dgm:pt modelId="{33F509D8-6A35-46E1-960F-FEB94168DF77}" type="pres">
      <dgm:prSet presAssocID="{783AC9B4-FA18-4E1B-88FB-00638D3C7C97}" presName="parTxOnly" presStyleLbl="node1" presStyleIdx="2" presStyleCnt="5">
        <dgm:presLayoutVars>
          <dgm:bulletEnabled val="1"/>
        </dgm:presLayoutVars>
      </dgm:prSet>
      <dgm:spPr/>
      <dgm:t>
        <a:bodyPr/>
        <a:lstStyle/>
        <a:p>
          <a:endParaRPr lang="zh-TW" altLang="en-US"/>
        </a:p>
      </dgm:t>
    </dgm:pt>
    <dgm:pt modelId="{418274DE-083B-45FA-B553-5FD438A485C8}" type="pres">
      <dgm:prSet presAssocID="{25D5F47D-0F16-4226-A7A1-D05377A32817}" presName="parSpace" presStyleCnt="0"/>
      <dgm:spPr/>
    </dgm:pt>
    <dgm:pt modelId="{812E4696-DE05-406B-8B37-C84526554E50}" type="pres">
      <dgm:prSet presAssocID="{CC7939E8-25D1-42FE-8565-EBADC38D56FB}" presName="parTxOnly" presStyleLbl="node1" presStyleIdx="3" presStyleCnt="5">
        <dgm:presLayoutVars>
          <dgm:bulletEnabled val="1"/>
        </dgm:presLayoutVars>
      </dgm:prSet>
      <dgm:spPr/>
      <dgm:t>
        <a:bodyPr/>
        <a:lstStyle/>
        <a:p>
          <a:endParaRPr lang="zh-TW" altLang="en-US"/>
        </a:p>
      </dgm:t>
    </dgm:pt>
    <dgm:pt modelId="{3AA51521-FCF8-4583-9AC6-6290892A8DB2}" type="pres">
      <dgm:prSet presAssocID="{83BE9ECF-7AD0-49D7-8C38-4E3DC2A6F069}" presName="parSpace" presStyleCnt="0"/>
      <dgm:spPr/>
    </dgm:pt>
    <dgm:pt modelId="{6A9F7630-70C3-4D3B-814C-FA7246351EF9}" type="pres">
      <dgm:prSet presAssocID="{B1E3D8A8-E4A9-4338-AD2E-716DD0D6BDA8}" presName="parTxOnly" presStyleLbl="node1" presStyleIdx="4" presStyleCnt="5">
        <dgm:presLayoutVars>
          <dgm:bulletEnabled val="1"/>
        </dgm:presLayoutVars>
      </dgm:prSet>
      <dgm:spPr/>
      <dgm:t>
        <a:bodyPr/>
        <a:lstStyle/>
        <a:p>
          <a:endParaRPr lang="zh-TW" altLang="en-US"/>
        </a:p>
      </dgm:t>
    </dgm:pt>
  </dgm:ptLst>
  <dgm:cxnLst>
    <dgm:cxn modelId="{22175685-8489-4C9C-8E55-75EF8B0B7DD0}" type="presOf" srcId="{0C8F0DD7-8F58-4305-9EC0-B19737158031}" destId="{204E08A7-178B-4267-9D75-8D743B66B87C}" srcOrd="0" destOrd="0" presId="urn:microsoft.com/office/officeart/2005/8/layout/hChevron3"/>
    <dgm:cxn modelId="{878AC506-1FF1-40AA-A3DE-155D66695769}" type="presOf" srcId="{B1E3D8A8-E4A9-4338-AD2E-716DD0D6BDA8}" destId="{6A9F7630-70C3-4D3B-814C-FA7246351EF9}" srcOrd="0" destOrd="0" presId="urn:microsoft.com/office/officeart/2005/8/layout/hChevron3"/>
    <dgm:cxn modelId="{3331A1C4-A259-41C9-9D6A-8DDAC44B43EC}" srcId="{F9BE2688-D678-46A9-8B23-583D37D78157}" destId="{0C8F0DD7-8F58-4305-9EC0-B19737158031}" srcOrd="1" destOrd="0" parTransId="{E311E68F-3B1B-4BB1-937D-33C4811C9786}" sibTransId="{4A39B3DE-304A-4D89-984F-76BEAB44259D}"/>
    <dgm:cxn modelId="{9D529353-2534-454E-9BF1-85FB717AE106}" type="presOf" srcId="{F38B6386-41AD-4EED-967F-A6426514208F}" destId="{460FA064-1B25-4DA9-85F5-14369FA061C1}" srcOrd="0" destOrd="0" presId="urn:microsoft.com/office/officeart/2005/8/layout/hChevron3"/>
    <dgm:cxn modelId="{F2D3377E-25BB-4665-94AB-A7F709CC505E}" type="presOf" srcId="{CC7939E8-25D1-42FE-8565-EBADC38D56FB}" destId="{812E4696-DE05-406B-8B37-C84526554E50}" srcOrd="0" destOrd="0" presId="urn:microsoft.com/office/officeart/2005/8/layout/hChevron3"/>
    <dgm:cxn modelId="{C2CFAE2A-E1A7-4346-BC0E-9F8758D91069}" srcId="{F9BE2688-D678-46A9-8B23-583D37D78157}" destId="{B1E3D8A8-E4A9-4338-AD2E-716DD0D6BDA8}" srcOrd="4" destOrd="0" parTransId="{A6EA7AA2-FFCA-40B9-AA61-0CCCB850EE3E}" sibTransId="{E5BDABA0-4317-402D-BD57-AC025F66E8F0}"/>
    <dgm:cxn modelId="{3F19B659-20C9-433F-99AB-ED33C16650CC}" srcId="{F9BE2688-D678-46A9-8B23-583D37D78157}" destId="{F38B6386-41AD-4EED-967F-A6426514208F}" srcOrd="0" destOrd="0" parTransId="{2B8E25E0-0B2C-4395-B531-E7D38170EDF7}" sibTransId="{7F0889A9-A377-4CD2-BD14-340046B4D2C1}"/>
    <dgm:cxn modelId="{E4FC83FF-54E9-42FE-9252-8D6F5C005BA9}" srcId="{F9BE2688-D678-46A9-8B23-583D37D78157}" destId="{783AC9B4-FA18-4E1B-88FB-00638D3C7C97}" srcOrd="2" destOrd="0" parTransId="{F9D6F698-D992-4DA1-B1AC-C209636562D7}" sibTransId="{25D5F47D-0F16-4226-A7A1-D05377A32817}"/>
    <dgm:cxn modelId="{44BBC1E9-8B7D-4862-9900-E7BB04814727}" type="presOf" srcId="{783AC9B4-FA18-4E1B-88FB-00638D3C7C97}" destId="{33F509D8-6A35-46E1-960F-FEB94168DF77}" srcOrd="0" destOrd="0" presId="urn:microsoft.com/office/officeart/2005/8/layout/hChevron3"/>
    <dgm:cxn modelId="{82ED86CB-EDE2-4B16-848B-2B9E9F0CEF3D}" srcId="{F9BE2688-D678-46A9-8B23-583D37D78157}" destId="{CC7939E8-25D1-42FE-8565-EBADC38D56FB}" srcOrd="3" destOrd="0" parTransId="{1E05E312-25A3-4DFF-862F-2878C109986F}" sibTransId="{83BE9ECF-7AD0-49D7-8C38-4E3DC2A6F069}"/>
    <dgm:cxn modelId="{5820E55C-B7DA-452B-A2C0-32671EE49558}" type="presOf" srcId="{F9BE2688-D678-46A9-8B23-583D37D78157}" destId="{C4E915C7-C716-40FF-8E35-3982F442B686}" srcOrd="0" destOrd="0" presId="urn:microsoft.com/office/officeart/2005/8/layout/hChevron3"/>
    <dgm:cxn modelId="{0D30BFF6-4B35-498F-92A1-DF9E0965FD61}" type="presParOf" srcId="{C4E915C7-C716-40FF-8E35-3982F442B686}" destId="{460FA064-1B25-4DA9-85F5-14369FA061C1}" srcOrd="0" destOrd="0" presId="urn:microsoft.com/office/officeart/2005/8/layout/hChevron3"/>
    <dgm:cxn modelId="{CB6577C2-7825-4DCD-930F-0361B6FF47B0}" type="presParOf" srcId="{C4E915C7-C716-40FF-8E35-3982F442B686}" destId="{40502073-A794-48E1-8298-533F9189D997}" srcOrd="1" destOrd="0" presId="urn:microsoft.com/office/officeart/2005/8/layout/hChevron3"/>
    <dgm:cxn modelId="{BADD2E27-A46F-4644-ABF2-EE2455F1F5A3}" type="presParOf" srcId="{C4E915C7-C716-40FF-8E35-3982F442B686}" destId="{204E08A7-178B-4267-9D75-8D743B66B87C}" srcOrd="2" destOrd="0" presId="urn:microsoft.com/office/officeart/2005/8/layout/hChevron3"/>
    <dgm:cxn modelId="{9AA1817C-70C4-4338-A301-C9E81412F99F}" type="presParOf" srcId="{C4E915C7-C716-40FF-8E35-3982F442B686}" destId="{C9BDC3AE-8EA2-48E4-8D5D-A80B472FE666}" srcOrd="3" destOrd="0" presId="urn:microsoft.com/office/officeart/2005/8/layout/hChevron3"/>
    <dgm:cxn modelId="{A9700A93-5ACD-4F4D-9F01-95C859A07741}" type="presParOf" srcId="{C4E915C7-C716-40FF-8E35-3982F442B686}" destId="{33F509D8-6A35-46E1-960F-FEB94168DF77}" srcOrd="4" destOrd="0" presId="urn:microsoft.com/office/officeart/2005/8/layout/hChevron3"/>
    <dgm:cxn modelId="{85604B7C-FA30-447F-B5C9-C79A2ED1ADB3}" type="presParOf" srcId="{C4E915C7-C716-40FF-8E35-3982F442B686}" destId="{418274DE-083B-45FA-B553-5FD438A485C8}" srcOrd="5" destOrd="0" presId="urn:microsoft.com/office/officeart/2005/8/layout/hChevron3"/>
    <dgm:cxn modelId="{675894B1-A9AE-4A43-AA14-49799239506A}" type="presParOf" srcId="{C4E915C7-C716-40FF-8E35-3982F442B686}" destId="{812E4696-DE05-406B-8B37-C84526554E50}" srcOrd="6" destOrd="0" presId="urn:microsoft.com/office/officeart/2005/8/layout/hChevron3"/>
    <dgm:cxn modelId="{1B94A529-F91C-49A0-86A1-AEA71DDAF274}" type="presParOf" srcId="{C4E915C7-C716-40FF-8E35-3982F442B686}" destId="{3AA51521-FCF8-4583-9AC6-6290892A8DB2}" srcOrd="7" destOrd="0" presId="urn:microsoft.com/office/officeart/2005/8/layout/hChevron3"/>
    <dgm:cxn modelId="{BF03E115-FC5D-4BD3-A5AE-57BE21E1B514}" type="presParOf" srcId="{C4E915C7-C716-40FF-8E35-3982F442B686}" destId="{6A9F7630-70C3-4D3B-814C-FA7246351EF9}" srcOrd="8" destOrd="0" presId="urn:microsoft.com/office/officeart/2005/8/layout/hChevron3"/>
  </dgm:cxnLst>
  <dgm:bg/>
  <dgm:whole/>
  <dgm:extLst>
    <a:ext uri="http://schemas.microsoft.com/office/drawing/2008/diagram">
      <dsp:dataModelExt xmlns:dsp="http://schemas.microsoft.com/office/drawing/2008/diagram" relId="rId12" minVer="http://schemas.openxmlformats.org/drawingml/2006/diagram"/>
    </a:ext>
    <a:ext uri="{C62137D5-CB1D-491B-B009-E17868A290BF}">
      <dgm14:recolorImg xmlns:dgm14="http://schemas.microsoft.com/office/drawing/2010/diagram" val="1"/>
    </a:ext>
  </dgm:extLst>
</dgm:dataModel>
</file>

<file path=ppt/diagrams/data9.xml><?xml version="1.0" encoding="utf-8"?>
<dgm:dataModel xmlns:dgm="http://schemas.openxmlformats.org/drawingml/2006/diagram" xmlns:a="http://schemas.openxmlformats.org/drawingml/2006/main">
  <dgm:ptLst>
    <dgm:pt modelId="{EA27D9F6-D568-489A-85E3-AEA0A094C617}"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zh-TW" altLang="en-US"/>
        </a:p>
      </dgm:t>
    </dgm:pt>
    <dgm:pt modelId="{4E63F0DC-63C5-44AC-9230-3D68C35C5A76}">
      <dgm:prSet phldrT="[文字]" custT="1"/>
      <dgm:spPr>
        <a:xfrm>
          <a:off x="860432" y="1777918"/>
          <a:ext cx="5540420" cy="508162"/>
        </a:xfrm>
        <a:solidFill>
          <a:srgbClr val="A9D5E7">
            <a:hueOff val="0"/>
            <a:satOff val="0"/>
            <a:lumOff val="0"/>
            <a:alphaOff val="0"/>
          </a:srgbClr>
        </a:solidFill>
        <a:ln w="25400" cap="flat" cmpd="sng" algn="ctr">
          <a:solidFill>
            <a:srgbClr val="1D464B">
              <a:hueOff val="0"/>
              <a:satOff val="0"/>
              <a:lumOff val="0"/>
              <a:alphaOff val="0"/>
            </a:srgbClr>
          </a:solidFill>
          <a:prstDash val="solid"/>
        </a:ln>
        <a:effectLst/>
      </dgm:spPr>
      <dgm:t>
        <a:bodyPr/>
        <a:lstStyle/>
        <a:p>
          <a:pPr marL="274638" indent="-274638"/>
          <a:r>
            <a:rPr lang="zh-TW" altLang="en-US" sz="2400" b="1" dirty="0" smtClean="0">
              <a:solidFill>
                <a:schemeClr val="bg1">
                  <a:lumMod val="50000"/>
                </a:schemeClr>
              </a:solidFill>
              <a:latin typeface="Garamond"/>
              <a:ea typeface="標楷體"/>
              <a:cs typeface="+mn-cs"/>
              <a:sym typeface="Wingdings"/>
            </a:rPr>
            <a:t> </a:t>
          </a:r>
          <a:r>
            <a:rPr lang="zh-TW" altLang="en-US" sz="2400" b="1" dirty="0" smtClean="0">
              <a:solidFill>
                <a:schemeClr val="bg1">
                  <a:lumMod val="50000"/>
                </a:schemeClr>
              </a:solidFill>
              <a:latin typeface="Garamond"/>
              <a:ea typeface="標楷體"/>
              <a:cs typeface="+mn-cs"/>
            </a:rPr>
            <a:t>建構有</a:t>
          </a:r>
          <a:r>
            <a:rPr lang="zh-TW" altLang="en-US" sz="2400" b="1" dirty="0" smtClean="0">
              <a:solidFill>
                <a:schemeClr val="bg1">
                  <a:lumMod val="50000"/>
                </a:schemeClr>
              </a:solidFill>
              <a:latin typeface="Garamond"/>
              <a:ea typeface="標楷體"/>
              <a:cs typeface="+mn-cs"/>
            </a:rPr>
            <a:t>效防制洗錢及打擊資恐體</a:t>
          </a:r>
          <a:r>
            <a:rPr lang="zh-TW" altLang="en-US" sz="2400" b="1" dirty="0" smtClean="0">
              <a:solidFill>
                <a:schemeClr val="bg1">
                  <a:lumMod val="50000"/>
                </a:schemeClr>
              </a:solidFill>
              <a:latin typeface="Garamond"/>
              <a:ea typeface="標楷體"/>
              <a:cs typeface="+mn-cs"/>
            </a:rPr>
            <a:t>系須各部會配合及重視</a:t>
          </a:r>
          <a:endParaRPr lang="zh-TW" altLang="en-US" sz="2400" b="1" dirty="0">
            <a:solidFill>
              <a:schemeClr val="bg1">
                <a:lumMod val="50000"/>
              </a:schemeClr>
            </a:solidFill>
            <a:latin typeface="Garamond"/>
            <a:ea typeface="標楷體"/>
            <a:cs typeface="+mn-cs"/>
          </a:endParaRPr>
        </a:p>
      </dgm:t>
    </dgm:pt>
    <dgm:pt modelId="{91C4AEC7-2600-4190-A564-006556B96126}" type="parTrans" cxnId="{B4AA921E-0CAA-4A53-8531-383AE72A55B6}">
      <dgm:prSet/>
      <dgm:spPr/>
      <dgm:t>
        <a:bodyPr/>
        <a:lstStyle/>
        <a:p>
          <a:endParaRPr lang="zh-TW" altLang="en-US" sz="2400"/>
        </a:p>
      </dgm:t>
    </dgm:pt>
    <dgm:pt modelId="{7DF24B84-CE56-403C-96F7-029205AB782A}" type="sibTrans" cxnId="{B4AA921E-0CAA-4A53-8531-383AE72A55B6}">
      <dgm:prSet/>
      <dgm:spPr/>
      <dgm:t>
        <a:bodyPr/>
        <a:lstStyle/>
        <a:p>
          <a:endParaRPr lang="zh-TW" altLang="en-US" sz="2400"/>
        </a:p>
      </dgm:t>
    </dgm:pt>
    <dgm:pt modelId="{EC7728E1-93C8-468B-BEED-CCD998154142}">
      <dgm:prSet custT="1"/>
      <dgm:spPr>
        <a:xfrm>
          <a:off x="748672" y="2539918"/>
          <a:ext cx="5652180" cy="508162"/>
        </a:xfrm>
        <a:solidFill>
          <a:srgbClr val="A9D5E7">
            <a:hueOff val="0"/>
            <a:satOff val="0"/>
            <a:lumOff val="0"/>
            <a:alphaOff val="0"/>
          </a:srgbClr>
        </a:solidFill>
        <a:ln w="25400" cap="flat" cmpd="sng" algn="ctr">
          <a:solidFill>
            <a:srgbClr val="1D464B">
              <a:hueOff val="0"/>
              <a:satOff val="0"/>
              <a:lumOff val="0"/>
              <a:alphaOff val="0"/>
            </a:srgbClr>
          </a:solidFill>
          <a:prstDash val="solid"/>
        </a:ln>
        <a:effectLst/>
      </dgm:spPr>
      <dgm:t>
        <a:bodyPr/>
        <a:lstStyle/>
        <a:p>
          <a:pPr marL="274638" indent="-274638"/>
          <a:r>
            <a:rPr lang="zh-TW" altLang="en-US" sz="2400" b="1" dirty="0" smtClean="0">
              <a:solidFill>
                <a:schemeClr val="bg1">
                  <a:lumMod val="50000"/>
                </a:schemeClr>
              </a:solidFill>
              <a:latin typeface="Garamond"/>
              <a:ea typeface="標楷體"/>
              <a:cs typeface="+mn-cs"/>
              <a:sym typeface="Wingdings"/>
            </a:rPr>
            <a:t> </a:t>
          </a:r>
          <a:r>
            <a:rPr lang="zh-TW" altLang="zh-TW" sz="2400" b="1" dirty="0" smtClean="0">
              <a:solidFill>
                <a:schemeClr val="bg1">
                  <a:lumMod val="50000"/>
                </a:schemeClr>
              </a:solidFill>
              <a:latin typeface="Garamond"/>
              <a:ea typeface="標楷體"/>
              <a:cs typeface="+mn-cs"/>
            </a:rPr>
            <a:t>金管會將配合法務部推動相關措施及準備評鑑事宜</a:t>
          </a:r>
          <a:endParaRPr lang="zh-TW" altLang="en-US" sz="2400" b="1" dirty="0">
            <a:solidFill>
              <a:schemeClr val="bg1">
                <a:lumMod val="50000"/>
              </a:schemeClr>
            </a:solidFill>
            <a:latin typeface="Garamond"/>
            <a:ea typeface="標楷體"/>
            <a:cs typeface="+mn-cs"/>
          </a:endParaRPr>
        </a:p>
      </dgm:t>
    </dgm:pt>
    <dgm:pt modelId="{BA11351A-72DE-4D20-9017-FA10D5B73DA8}" type="parTrans" cxnId="{FEE7FFFE-FC8B-46F3-A3B5-6DDB66F9F3DB}">
      <dgm:prSet/>
      <dgm:spPr/>
      <dgm:t>
        <a:bodyPr/>
        <a:lstStyle/>
        <a:p>
          <a:endParaRPr lang="zh-TW" altLang="en-US" sz="2400"/>
        </a:p>
      </dgm:t>
    </dgm:pt>
    <dgm:pt modelId="{C7EFA05C-B796-48F3-9300-27D46157454A}" type="sibTrans" cxnId="{FEE7FFFE-FC8B-46F3-A3B5-6DDB66F9F3DB}">
      <dgm:prSet/>
      <dgm:spPr/>
      <dgm:t>
        <a:bodyPr/>
        <a:lstStyle/>
        <a:p>
          <a:endParaRPr lang="zh-TW" altLang="en-US" sz="2400"/>
        </a:p>
      </dgm:t>
    </dgm:pt>
    <dgm:pt modelId="{9CE2D291-4C34-45C4-BCD6-7EDDB0EFA75F}">
      <dgm:prSet custT="1"/>
      <dgm:spPr>
        <a:solidFill>
          <a:srgbClr val="A9D5E7"/>
        </a:solidFill>
        <a:ln>
          <a:solidFill>
            <a:srgbClr val="1D464B"/>
          </a:solidFill>
        </a:ln>
      </dgm:spPr>
      <dgm:t>
        <a:bodyPr/>
        <a:lstStyle/>
        <a:p>
          <a:pPr marL="274638" indent="-274638"/>
          <a:r>
            <a:rPr lang="zh-TW" altLang="en-US" sz="2400" b="1" dirty="0" smtClean="0">
              <a:solidFill>
                <a:schemeClr val="bg1">
                  <a:lumMod val="50000"/>
                </a:schemeClr>
              </a:solidFill>
              <a:latin typeface="Garamond"/>
              <a:ea typeface="標楷體"/>
              <a:cs typeface="+mn-cs"/>
              <a:sym typeface="Wingdings"/>
            </a:rPr>
            <a:t> </a:t>
          </a:r>
          <a:r>
            <a:rPr lang="zh-TW" altLang="zh-TW" sz="2400" b="1" dirty="0" smtClean="0">
              <a:solidFill>
                <a:schemeClr val="bg1">
                  <a:lumMod val="50000"/>
                </a:schemeClr>
              </a:solidFill>
              <a:latin typeface="Garamond"/>
              <a:ea typeface="標楷體"/>
              <a:cs typeface="+mn-cs"/>
            </a:rPr>
            <a:t>借鏡各</a:t>
          </a:r>
          <a:r>
            <a:rPr lang="zh-TW" altLang="zh-TW" sz="2400" b="1" dirty="0" smtClean="0">
              <a:solidFill>
                <a:schemeClr val="bg1">
                  <a:lumMod val="50000"/>
                </a:schemeClr>
              </a:solidFill>
              <a:latin typeface="Garamond"/>
              <a:ea typeface="標楷體"/>
              <a:cs typeface="+mn-cs"/>
            </a:rPr>
            <a:t>國</a:t>
          </a:r>
          <a:r>
            <a:rPr lang="zh-TW" altLang="en-US" sz="2400" b="1" dirty="0" smtClean="0">
              <a:solidFill>
                <a:schemeClr val="bg1">
                  <a:lumMod val="50000"/>
                </a:schemeClr>
              </a:solidFill>
              <a:latin typeface="Garamond"/>
              <a:ea typeface="標楷體"/>
              <a:cs typeface="+mn-cs"/>
            </a:rPr>
            <a:t>防制洗錢及打擊資恐</a:t>
          </a:r>
          <a:r>
            <a:rPr lang="zh-TW" altLang="zh-TW" sz="2400" b="1" dirty="0" smtClean="0">
              <a:solidFill>
                <a:schemeClr val="bg1">
                  <a:lumMod val="50000"/>
                </a:schemeClr>
              </a:solidFill>
              <a:latin typeface="Garamond"/>
              <a:ea typeface="標楷體"/>
              <a:cs typeface="+mn-cs"/>
            </a:rPr>
            <a:t>經</a:t>
          </a:r>
          <a:r>
            <a:rPr lang="zh-TW" altLang="zh-TW" sz="2400" b="1" dirty="0" smtClean="0">
              <a:solidFill>
                <a:schemeClr val="bg1">
                  <a:lumMod val="50000"/>
                </a:schemeClr>
              </a:solidFill>
              <a:latin typeface="Garamond"/>
              <a:ea typeface="標楷體"/>
              <a:cs typeface="+mn-cs"/>
            </a:rPr>
            <a:t>驗由國家層級推動</a:t>
          </a:r>
          <a:endParaRPr lang="zh-TW" altLang="en-US" sz="2400" dirty="0">
            <a:solidFill>
              <a:schemeClr val="bg1">
                <a:lumMod val="50000"/>
              </a:schemeClr>
            </a:solidFill>
          </a:endParaRPr>
        </a:p>
      </dgm:t>
    </dgm:pt>
    <dgm:pt modelId="{E8D9A508-9BAF-47BE-9C61-28A0E2F38FCA}" type="parTrans" cxnId="{80DC8259-814E-4C17-8DB4-1E9435814FDE}">
      <dgm:prSet/>
      <dgm:spPr/>
      <dgm:t>
        <a:bodyPr/>
        <a:lstStyle/>
        <a:p>
          <a:endParaRPr lang="zh-TW" altLang="en-US" sz="2400"/>
        </a:p>
      </dgm:t>
    </dgm:pt>
    <dgm:pt modelId="{78F86E8A-D317-4BCA-941E-59B9D2C81EE9}" type="sibTrans" cxnId="{80DC8259-814E-4C17-8DB4-1E9435814FDE}">
      <dgm:prSet/>
      <dgm:spPr/>
      <dgm:t>
        <a:bodyPr/>
        <a:lstStyle/>
        <a:p>
          <a:endParaRPr lang="zh-TW" altLang="en-US" sz="2400"/>
        </a:p>
      </dgm:t>
    </dgm:pt>
    <dgm:pt modelId="{F27FD525-8038-4C1E-B3B9-4CDF62C4FC71}" type="pres">
      <dgm:prSet presAssocID="{EA27D9F6-D568-489A-85E3-AEA0A094C617}" presName="linear" presStyleCnt="0">
        <dgm:presLayoutVars>
          <dgm:dir/>
          <dgm:animLvl val="lvl"/>
          <dgm:resizeHandles val="exact"/>
        </dgm:presLayoutVars>
      </dgm:prSet>
      <dgm:spPr/>
      <dgm:t>
        <a:bodyPr/>
        <a:lstStyle/>
        <a:p>
          <a:endParaRPr lang="zh-TW" altLang="en-US"/>
        </a:p>
      </dgm:t>
    </dgm:pt>
    <dgm:pt modelId="{88712125-C60E-44A4-AD80-AD47D8F9AEE9}" type="pres">
      <dgm:prSet presAssocID="{9CE2D291-4C34-45C4-BCD6-7EDDB0EFA75F}" presName="parentLin" presStyleCnt="0"/>
      <dgm:spPr/>
    </dgm:pt>
    <dgm:pt modelId="{5916DD9F-3202-481F-AD51-364630C29365}" type="pres">
      <dgm:prSet presAssocID="{9CE2D291-4C34-45C4-BCD6-7EDDB0EFA75F}" presName="parentLeftMargin" presStyleLbl="node1" presStyleIdx="0" presStyleCnt="3"/>
      <dgm:spPr/>
      <dgm:t>
        <a:bodyPr/>
        <a:lstStyle/>
        <a:p>
          <a:endParaRPr lang="zh-TW" altLang="en-US"/>
        </a:p>
      </dgm:t>
    </dgm:pt>
    <dgm:pt modelId="{846188BF-9106-4E9C-87EF-F564F19EC6BF}" type="pres">
      <dgm:prSet presAssocID="{9CE2D291-4C34-45C4-BCD6-7EDDB0EFA75F}" presName="parentText" presStyleLbl="node1" presStyleIdx="0" presStyleCnt="3" custScaleX="137579" custLinFactNeighborX="-12908">
        <dgm:presLayoutVars>
          <dgm:chMax val="0"/>
          <dgm:bulletEnabled val="1"/>
        </dgm:presLayoutVars>
      </dgm:prSet>
      <dgm:spPr/>
      <dgm:t>
        <a:bodyPr/>
        <a:lstStyle/>
        <a:p>
          <a:endParaRPr lang="zh-TW" altLang="en-US"/>
        </a:p>
      </dgm:t>
    </dgm:pt>
    <dgm:pt modelId="{DC5D4159-6E60-4096-B4F2-D5B2E3179605}" type="pres">
      <dgm:prSet presAssocID="{9CE2D291-4C34-45C4-BCD6-7EDDB0EFA75F}" presName="negativeSpace" presStyleCnt="0"/>
      <dgm:spPr/>
    </dgm:pt>
    <dgm:pt modelId="{C5E7BE70-87C6-4F62-85C9-AFC10BCF76B8}" type="pres">
      <dgm:prSet presAssocID="{9CE2D291-4C34-45C4-BCD6-7EDDB0EFA75F}" presName="childText" presStyleLbl="conFgAcc1" presStyleIdx="0" presStyleCnt="3">
        <dgm:presLayoutVars>
          <dgm:bulletEnabled val="1"/>
        </dgm:presLayoutVars>
      </dgm:prSet>
      <dgm:spPr>
        <a:noFill/>
        <a:ln>
          <a:solidFill>
            <a:srgbClr val="336600"/>
          </a:solidFill>
        </a:ln>
      </dgm:spPr>
      <dgm:t>
        <a:bodyPr/>
        <a:lstStyle/>
        <a:p>
          <a:endParaRPr lang="zh-TW" altLang="en-US"/>
        </a:p>
      </dgm:t>
    </dgm:pt>
    <dgm:pt modelId="{4E7D0E93-4B7B-4592-861B-872B9598C232}" type="pres">
      <dgm:prSet presAssocID="{78F86E8A-D317-4BCA-941E-59B9D2C81EE9}" presName="spaceBetweenRectangles" presStyleCnt="0"/>
      <dgm:spPr/>
    </dgm:pt>
    <dgm:pt modelId="{3D52AA32-8B4C-41B5-BF00-E967A59D7846}" type="pres">
      <dgm:prSet presAssocID="{4E63F0DC-63C5-44AC-9230-3D68C35C5A76}" presName="parentLin" presStyleCnt="0"/>
      <dgm:spPr/>
    </dgm:pt>
    <dgm:pt modelId="{9ADEB617-CC95-4696-B57E-7870DBDBD1C4}" type="pres">
      <dgm:prSet presAssocID="{4E63F0DC-63C5-44AC-9230-3D68C35C5A76}" presName="parentLeftMargin" presStyleLbl="node1" presStyleIdx="0" presStyleCnt="3"/>
      <dgm:spPr/>
      <dgm:t>
        <a:bodyPr/>
        <a:lstStyle/>
        <a:p>
          <a:endParaRPr lang="zh-TW" altLang="en-US"/>
        </a:p>
      </dgm:t>
    </dgm:pt>
    <dgm:pt modelId="{3B022982-B2D4-4406-8FB9-C8447F2165F5}" type="pres">
      <dgm:prSet presAssocID="{4E63F0DC-63C5-44AC-9230-3D68C35C5A76}" presName="parentText" presStyleLbl="node1" presStyleIdx="1" presStyleCnt="3" custScaleX="137854" custLinFactNeighborX="-12932">
        <dgm:presLayoutVars>
          <dgm:chMax val="0"/>
          <dgm:bulletEnabled val="1"/>
        </dgm:presLayoutVars>
      </dgm:prSet>
      <dgm:spPr/>
      <dgm:t>
        <a:bodyPr/>
        <a:lstStyle/>
        <a:p>
          <a:endParaRPr lang="zh-TW" altLang="en-US"/>
        </a:p>
      </dgm:t>
    </dgm:pt>
    <dgm:pt modelId="{96B077DB-4821-430E-92FC-699ABEF9E571}" type="pres">
      <dgm:prSet presAssocID="{4E63F0DC-63C5-44AC-9230-3D68C35C5A76}" presName="negativeSpace" presStyleCnt="0"/>
      <dgm:spPr/>
    </dgm:pt>
    <dgm:pt modelId="{49A2E83D-550B-4C9D-99F1-DB27C9504964}" type="pres">
      <dgm:prSet presAssocID="{4E63F0DC-63C5-44AC-9230-3D68C35C5A76}" presName="childText" presStyleLbl="conFgAcc1" presStyleIdx="1" presStyleCnt="3">
        <dgm:presLayoutVars>
          <dgm:bulletEnabled val="1"/>
        </dgm:presLayoutVars>
      </dgm:prSet>
      <dgm:spPr>
        <a:noFill/>
        <a:ln>
          <a:solidFill>
            <a:srgbClr val="336600"/>
          </a:solidFill>
        </a:ln>
      </dgm:spPr>
      <dgm:t>
        <a:bodyPr/>
        <a:lstStyle/>
        <a:p>
          <a:endParaRPr lang="zh-TW" altLang="en-US"/>
        </a:p>
      </dgm:t>
    </dgm:pt>
    <dgm:pt modelId="{6D73D65B-231E-4F93-BE80-F174494C3789}" type="pres">
      <dgm:prSet presAssocID="{7DF24B84-CE56-403C-96F7-029205AB782A}" presName="spaceBetweenRectangles" presStyleCnt="0"/>
      <dgm:spPr/>
    </dgm:pt>
    <dgm:pt modelId="{E34DC1DB-929A-4069-B241-860D92644CD9}" type="pres">
      <dgm:prSet presAssocID="{EC7728E1-93C8-468B-BEED-CCD998154142}" presName="parentLin" presStyleCnt="0"/>
      <dgm:spPr/>
    </dgm:pt>
    <dgm:pt modelId="{D1BA8453-FA7D-469A-8ECD-2AD1D78E2B63}" type="pres">
      <dgm:prSet presAssocID="{EC7728E1-93C8-468B-BEED-CCD998154142}" presName="parentLeftMargin" presStyleLbl="node1" presStyleIdx="1" presStyleCnt="3"/>
      <dgm:spPr/>
      <dgm:t>
        <a:bodyPr/>
        <a:lstStyle/>
        <a:p>
          <a:endParaRPr lang="zh-TW" altLang="en-US"/>
        </a:p>
      </dgm:t>
    </dgm:pt>
    <dgm:pt modelId="{0521C751-37A3-4F8D-9A39-A41C4E7188F4}" type="pres">
      <dgm:prSet presAssocID="{EC7728E1-93C8-468B-BEED-CCD998154142}" presName="parentText" presStyleLbl="node1" presStyleIdx="2" presStyleCnt="3" custScaleX="137854" custLinFactNeighborX="-12932">
        <dgm:presLayoutVars>
          <dgm:chMax val="0"/>
          <dgm:bulletEnabled val="1"/>
        </dgm:presLayoutVars>
      </dgm:prSet>
      <dgm:spPr/>
      <dgm:t>
        <a:bodyPr/>
        <a:lstStyle/>
        <a:p>
          <a:endParaRPr lang="zh-TW" altLang="en-US"/>
        </a:p>
      </dgm:t>
    </dgm:pt>
    <dgm:pt modelId="{FCFB8A00-300D-46D0-8E2E-18EF4018B55B}" type="pres">
      <dgm:prSet presAssocID="{EC7728E1-93C8-468B-BEED-CCD998154142}" presName="negativeSpace" presStyleCnt="0"/>
      <dgm:spPr/>
    </dgm:pt>
    <dgm:pt modelId="{DE16E33A-36B6-4A69-B3DB-45557653B9A3}" type="pres">
      <dgm:prSet presAssocID="{EC7728E1-93C8-468B-BEED-CCD998154142}" presName="childText" presStyleLbl="conFgAcc1" presStyleIdx="2" presStyleCnt="3">
        <dgm:presLayoutVars>
          <dgm:bulletEnabled val="1"/>
        </dgm:presLayoutVars>
      </dgm:prSet>
      <dgm:spPr>
        <a:noFill/>
        <a:ln>
          <a:solidFill>
            <a:srgbClr val="336600"/>
          </a:solidFill>
        </a:ln>
      </dgm:spPr>
      <dgm:t>
        <a:bodyPr/>
        <a:lstStyle/>
        <a:p>
          <a:endParaRPr lang="zh-TW" altLang="en-US"/>
        </a:p>
      </dgm:t>
    </dgm:pt>
  </dgm:ptLst>
  <dgm:cxnLst>
    <dgm:cxn modelId="{957240B0-489A-4A17-B045-1C8B9BD07956}" type="presOf" srcId="{9CE2D291-4C34-45C4-BCD6-7EDDB0EFA75F}" destId="{5916DD9F-3202-481F-AD51-364630C29365}" srcOrd="0" destOrd="0" presId="urn:microsoft.com/office/officeart/2005/8/layout/list1"/>
    <dgm:cxn modelId="{EA25DE44-C7D7-437A-8870-711184AE1607}" type="presOf" srcId="{EC7728E1-93C8-468B-BEED-CCD998154142}" destId="{0521C751-37A3-4F8D-9A39-A41C4E7188F4}" srcOrd="1" destOrd="0" presId="urn:microsoft.com/office/officeart/2005/8/layout/list1"/>
    <dgm:cxn modelId="{B4AA921E-0CAA-4A53-8531-383AE72A55B6}" srcId="{EA27D9F6-D568-489A-85E3-AEA0A094C617}" destId="{4E63F0DC-63C5-44AC-9230-3D68C35C5A76}" srcOrd="1" destOrd="0" parTransId="{91C4AEC7-2600-4190-A564-006556B96126}" sibTransId="{7DF24B84-CE56-403C-96F7-029205AB782A}"/>
    <dgm:cxn modelId="{C540BA6F-8D2C-4BC0-B45B-9692F424842A}" type="presOf" srcId="{4E63F0DC-63C5-44AC-9230-3D68C35C5A76}" destId="{3B022982-B2D4-4406-8FB9-C8447F2165F5}" srcOrd="1" destOrd="0" presId="urn:microsoft.com/office/officeart/2005/8/layout/list1"/>
    <dgm:cxn modelId="{E72ED9AE-3A0D-4000-83BA-34BBE0126ECA}" type="presOf" srcId="{4E63F0DC-63C5-44AC-9230-3D68C35C5A76}" destId="{9ADEB617-CC95-4696-B57E-7870DBDBD1C4}" srcOrd="0" destOrd="0" presId="urn:microsoft.com/office/officeart/2005/8/layout/list1"/>
    <dgm:cxn modelId="{FEE7FFFE-FC8B-46F3-A3B5-6DDB66F9F3DB}" srcId="{EA27D9F6-D568-489A-85E3-AEA0A094C617}" destId="{EC7728E1-93C8-468B-BEED-CCD998154142}" srcOrd="2" destOrd="0" parTransId="{BA11351A-72DE-4D20-9017-FA10D5B73DA8}" sibTransId="{C7EFA05C-B796-48F3-9300-27D46157454A}"/>
    <dgm:cxn modelId="{05A3881A-E0E5-44CC-9AB7-3D7BB348DC38}" type="presOf" srcId="{EA27D9F6-D568-489A-85E3-AEA0A094C617}" destId="{F27FD525-8038-4C1E-B3B9-4CDF62C4FC71}" srcOrd="0" destOrd="0" presId="urn:microsoft.com/office/officeart/2005/8/layout/list1"/>
    <dgm:cxn modelId="{7F9225E3-1BC2-416E-97EA-FE6FDA302085}" type="presOf" srcId="{EC7728E1-93C8-468B-BEED-CCD998154142}" destId="{D1BA8453-FA7D-469A-8ECD-2AD1D78E2B63}" srcOrd="0" destOrd="0" presId="urn:microsoft.com/office/officeart/2005/8/layout/list1"/>
    <dgm:cxn modelId="{80DC8259-814E-4C17-8DB4-1E9435814FDE}" srcId="{EA27D9F6-D568-489A-85E3-AEA0A094C617}" destId="{9CE2D291-4C34-45C4-BCD6-7EDDB0EFA75F}" srcOrd="0" destOrd="0" parTransId="{E8D9A508-9BAF-47BE-9C61-28A0E2F38FCA}" sibTransId="{78F86E8A-D317-4BCA-941E-59B9D2C81EE9}"/>
    <dgm:cxn modelId="{872100CC-01E0-4B02-BA36-9325435D8034}" type="presOf" srcId="{9CE2D291-4C34-45C4-BCD6-7EDDB0EFA75F}" destId="{846188BF-9106-4E9C-87EF-F564F19EC6BF}" srcOrd="1" destOrd="0" presId="urn:microsoft.com/office/officeart/2005/8/layout/list1"/>
    <dgm:cxn modelId="{886FAA8B-20DA-4E4A-95E8-6778D6706F9D}" type="presParOf" srcId="{F27FD525-8038-4C1E-B3B9-4CDF62C4FC71}" destId="{88712125-C60E-44A4-AD80-AD47D8F9AEE9}" srcOrd="0" destOrd="0" presId="urn:microsoft.com/office/officeart/2005/8/layout/list1"/>
    <dgm:cxn modelId="{20F78DFE-C30B-4C7E-BCE2-F1EB5EE5B600}" type="presParOf" srcId="{88712125-C60E-44A4-AD80-AD47D8F9AEE9}" destId="{5916DD9F-3202-481F-AD51-364630C29365}" srcOrd="0" destOrd="0" presId="urn:microsoft.com/office/officeart/2005/8/layout/list1"/>
    <dgm:cxn modelId="{339B7352-882F-4D0C-A8D1-ED6F81C39272}" type="presParOf" srcId="{88712125-C60E-44A4-AD80-AD47D8F9AEE9}" destId="{846188BF-9106-4E9C-87EF-F564F19EC6BF}" srcOrd="1" destOrd="0" presId="urn:microsoft.com/office/officeart/2005/8/layout/list1"/>
    <dgm:cxn modelId="{21A36712-FDBB-4DFB-A11A-C307296EF240}" type="presParOf" srcId="{F27FD525-8038-4C1E-B3B9-4CDF62C4FC71}" destId="{DC5D4159-6E60-4096-B4F2-D5B2E3179605}" srcOrd="1" destOrd="0" presId="urn:microsoft.com/office/officeart/2005/8/layout/list1"/>
    <dgm:cxn modelId="{98D1C6B3-50B4-4639-A8EE-164FF0EAA163}" type="presParOf" srcId="{F27FD525-8038-4C1E-B3B9-4CDF62C4FC71}" destId="{C5E7BE70-87C6-4F62-85C9-AFC10BCF76B8}" srcOrd="2" destOrd="0" presId="urn:microsoft.com/office/officeart/2005/8/layout/list1"/>
    <dgm:cxn modelId="{7BB9C6E2-AC7C-49E6-A9E5-B40C52965EA0}" type="presParOf" srcId="{F27FD525-8038-4C1E-B3B9-4CDF62C4FC71}" destId="{4E7D0E93-4B7B-4592-861B-872B9598C232}" srcOrd="3" destOrd="0" presId="urn:microsoft.com/office/officeart/2005/8/layout/list1"/>
    <dgm:cxn modelId="{997A0B45-3A98-4502-A139-7376CCA93864}" type="presParOf" srcId="{F27FD525-8038-4C1E-B3B9-4CDF62C4FC71}" destId="{3D52AA32-8B4C-41B5-BF00-E967A59D7846}" srcOrd="4" destOrd="0" presId="urn:microsoft.com/office/officeart/2005/8/layout/list1"/>
    <dgm:cxn modelId="{2DDCE37A-B908-480E-8F54-576FD85DF738}" type="presParOf" srcId="{3D52AA32-8B4C-41B5-BF00-E967A59D7846}" destId="{9ADEB617-CC95-4696-B57E-7870DBDBD1C4}" srcOrd="0" destOrd="0" presId="urn:microsoft.com/office/officeart/2005/8/layout/list1"/>
    <dgm:cxn modelId="{C571D628-C625-4271-A92F-09C6527A6978}" type="presParOf" srcId="{3D52AA32-8B4C-41B5-BF00-E967A59D7846}" destId="{3B022982-B2D4-4406-8FB9-C8447F2165F5}" srcOrd="1" destOrd="0" presId="urn:microsoft.com/office/officeart/2005/8/layout/list1"/>
    <dgm:cxn modelId="{F3FE77D4-F8B3-48FA-B626-F0CCDC1E617D}" type="presParOf" srcId="{F27FD525-8038-4C1E-B3B9-4CDF62C4FC71}" destId="{96B077DB-4821-430E-92FC-699ABEF9E571}" srcOrd="5" destOrd="0" presId="urn:microsoft.com/office/officeart/2005/8/layout/list1"/>
    <dgm:cxn modelId="{15A6EFD8-A152-4776-BE5A-10B3F234E543}" type="presParOf" srcId="{F27FD525-8038-4C1E-B3B9-4CDF62C4FC71}" destId="{49A2E83D-550B-4C9D-99F1-DB27C9504964}" srcOrd="6" destOrd="0" presId="urn:microsoft.com/office/officeart/2005/8/layout/list1"/>
    <dgm:cxn modelId="{96CCB1A0-DC3F-47CF-8F78-8F308DAC23F0}" type="presParOf" srcId="{F27FD525-8038-4C1E-B3B9-4CDF62C4FC71}" destId="{6D73D65B-231E-4F93-BE80-F174494C3789}" srcOrd="7" destOrd="0" presId="urn:microsoft.com/office/officeart/2005/8/layout/list1"/>
    <dgm:cxn modelId="{536C2DB7-EC07-4375-8500-420C3EF80772}" type="presParOf" srcId="{F27FD525-8038-4C1E-B3B9-4CDF62C4FC71}" destId="{E34DC1DB-929A-4069-B241-860D92644CD9}" srcOrd="8" destOrd="0" presId="urn:microsoft.com/office/officeart/2005/8/layout/list1"/>
    <dgm:cxn modelId="{A6C0F5E9-F08C-44BD-BF65-65772E496D98}" type="presParOf" srcId="{E34DC1DB-929A-4069-B241-860D92644CD9}" destId="{D1BA8453-FA7D-469A-8ECD-2AD1D78E2B63}" srcOrd="0" destOrd="0" presId="urn:microsoft.com/office/officeart/2005/8/layout/list1"/>
    <dgm:cxn modelId="{66C2FEAF-3167-4EA4-AF45-DFB0D888A88E}" type="presParOf" srcId="{E34DC1DB-929A-4069-B241-860D92644CD9}" destId="{0521C751-37A3-4F8D-9A39-A41C4E7188F4}" srcOrd="1" destOrd="0" presId="urn:microsoft.com/office/officeart/2005/8/layout/list1"/>
    <dgm:cxn modelId="{3A9A74E7-6462-432A-9558-719D99170333}" type="presParOf" srcId="{F27FD525-8038-4C1E-B3B9-4CDF62C4FC71}" destId="{FCFB8A00-300D-46D0-8E2E-18EF4018B55B}" srcOrd="9" destOrd="0" presId="urn:microsoft.com/office/officeart/2005/8/layout/list1"/>
    <dgm:cxn modelId="{6AA0D176-A9D2-445F-BB38-7593F3887529}" type="presParOf" srcId="{F27FD525-8038-4C1E-B3B9-4CDF62C4FC71}" destId="{DE16E33A-36B6-4A69-B3DB-45557653B9A3}" srcOrd="10"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F9BE2688-D678-46A9-8B23-583D37D78157}" type="doc">
      <dgm:prSet loTypeId="urn:microsoft.com/office/officeart/2005/8/layout/hChevron3" loCatId="process" qsTypeId="urn:microsoft.com/office/officeart/2005/8/quickstyle/simple1" qsCatId="simple" csTypeId="urn:microsoft.com/office/officeart/2005/8/colors/accent1_2" csCatId="accent1" phldr="1"/>
      <dgm:spPr/>
    </dgm:pt>
    <dgm:pt modelId="{F38B6386-41AD-4EED-967F-A6426514208F}">
      <dgm:prSet phldrT="[文字]" custT="1"/>
      <dgm:spPr>
        <a:solidFill>
          <a:srgbClr val="A9D5E7">
            <a:hueOff val="0"/>
            <a:satOff val="0"/>
            <a:lumOff val="0"/>
            <a:alphaOff val="0"/>
          </a:srgbClr>
        </a:solidFill>
        <a:ln w="25400" cap="flat" cmpd="sng" algn="ctr">
          <a:solidFill>
            <a:srgbClr val="1D464B">
              <a:hueOff val="0"/>
              <a:satOff val="0"/>
              <a:lumOff val="0"/>
              <a:alphaOff val="0"/>
            </a:srgbClr>
          </a:solidFill>
          <a:prstDash val="solid"/>
        </a:ln>
        <a:effectLst/>
      </dgm:spPr>
      <dgm:t>
        <a:bodyPr spcFirstLastPara="0" vert="horz" wrap="square" lIns="90678" tIns="45339" rIns="22670" bIns="45339" numCol="1" spcCol="1270" anchor="ctr" anchorCtr="0"/>
        <a:lstStyle/>
        <a:p>
          <a:pPr marL="0" lvl="0" indent="0" algn="ctr" defTabSz="755650">
            <a:lnSpc>
              <a:spcPct val="90000"/>
            </a:lnSpc>
            <a:spcBef>
              <a:spcPct val="0"/>
            </a:spcBef>
            <a:spcAft>
              <a:spcPct val="35000"/>
            </a:spcAft>
            <a:buNone/>
          </a:pPr>
          <a:r>
            <a:rPr lang="zh-TW" altLang="en-US" sz="1700" kern="1200" dirty="0" smtClean="0">
              <a:solidFill>
                <a:schemeClr val="bg1"/>
              </a:solidFill>
              <a:latin typeface="Garamond"/>
              <a:ea typeface="標楷體"/>
              <a:cs typeface="+mn-cs"/>
            </a:rPr>
            <a:t>重要性</a:t>
          </a:r>
          <a:endParaRPr lang="zh-TW" altLang="en-US" sz="1700" kern="1200" dirty="0">
            <a:solidFill>
              <a:schemeClr val="bg1"/>
            </a:solidFill>
            <a:latin typeface="Garamond"/>
            <a:ea typeface="標楷體"/>
            <a:cs typeface="+mn-cs"/>
          </a:endParaRPr>
        </a:p>
      </dgm:t>
    </dgm:pt>
    <dgm:pt modelId="{2B8E25E0-0B2C-4395-B531-E7D38170EDF7}" type="parTrans" cxnId="{3F19B659-20C9-433F-99AB-ED33C16650CC}">
      <dgm:prSet/>
      <dgm:spPr/>
      <dgm:t>
        <a:bodyPr/>
        <a:lstStyle/>
        <a:p>
          <a:endParaRPr lang="zh-TW" altLang="en-US">
            <a:solidFill>
              <a:schemeClr val="bg1"/>
            </a:solidFill>
          </a:endParaRPr>
        </a:p>
      </dgm:t>
    </dgm:pt>
    <dgm:pt modelId="{7F0889A9-A377-4CD2-BD14-340046B4D2C1}" type="sibTrans" cxnId="{3F19B659-20C9-433F-99AB-ED33C16650CC}">
      <dgm:prSet/>
      <dgm:spPr/>
      <dgm:t>
        <a:bodyPr/>
        <a:lstStyle/>
        <a:p>
          <a:endParaRPr lang="zh-TW" altLang="en-US">
            <a:solidFill>
              <a:schemeClr val="bg1"/>
            </a:solidFill>
          </a:endParaRPr>
        </a:p>
      </dgm:t>
    </dgm:pt>
    <dgm:pt modelId="{0C8F0DD7-8F58-4305-9EC0-B19737158031}">
      <dgm:prSet phldrT="[文字]"/>
      <dgm:spPr/>
      <dgm:t>
        <a:bodyPr/>
        <a:lstStyle/>
        <a:p>
          <a:r>
            <a:rPr lang="zh-TW" altLang="en-US" dirty="0" smtClean="0">
              <a:solidFill>
                <a:schemeClr val="bg1"/>
              </a:solidFill>
            </a:rPr>
            <a:t>金管會角色</a:t>
          </a:r>
          <a:endParaRPr lang="zh-TW" altLang="en-US" dirty="0">
            <a:solidFill>
              <a:schemeClr val="bg1"/>
            </a:solidFill>
          </a:endParaRPr>
        </a:p>
      </dgm:t>
    </dgm:pt>
    <dgm:pt modelId="{E311E68F-3B1B-4BB1-937D-33C4811C9786}" type="parTrans" cxnId="{3331A1C4-A259-41C9-9D6A-8DDAC44B43EC}">
      <dgm:prSet/>
      <dgm:spPr/>
      <dgm:t>
        <a:bodyPr/>
        <a:lstStyle/>
        <a:p>
          <a:endParaRPr lang="zh-TW" altLang="en-US">
            <a:solidFill>
              <a:schemeClr val="bg1"/>
            </a:solidFill>
          </a:endParaRPr>
        </a:p>
      </dgm:t>
    </dgm:pt>
    <dgm:pt modelId="{4A39B3DE-304A-4D89-984F-76BEAB44259D}" type="sibTrans" cxnId="{3331A1C4-A259-41C9-9D6A-8DDAC44B43EC}">
      <dgm:prSet/>
      <dgm:spPr/>
      <dgm:t>
        <a:bodyPr/>
        <a:lstStyle/>
        <a:p>
          <a:endParaRPr lang="zh-TW" altLang="en-US">
            <a:solidFill>
              <a:schemeClr val="bg1"/>
            </a:solidFill>
          </a:endParaRPr>
        </a:p>
      </dgm:t>
    </dgm:pt>
    <dgm:pt modelId="{783AC9B4-FA18-4E1B-88FB-00638D3C7C97}">
      <dgm:prSet phldrT="[文字]"/>
      <dgm:spPr/>
      <dgm:t>
        <a:bodyPr/>
        <a:lstStyle/>
        <a:p>
          <a:r>
            <a:rPr lang="zh-TW" altLang="en-US" dirty="0" smtClean="0">
              <a:solidFill>
                <a:schemeClr val="bg1"/>
              </a:solidFill>
            </a:rPr>
            <a:t>已採行措施</a:t>
          </a:r>
          <a:endParaRPr lang="zh-TW" altLang="en-US" dirty="0">
            <a:solidFill>
              <a:schemeClr val="bg1"/>
            </a:solidFill>
          </a:endParaRPr>
        </a:p>
      </dgm:t>
    </dgm:pt>
    <dgm:pt modelId="{F9D6F698-D992-4DA1-B1AC-C209636562D7}" type="parTrans" cxnId="{E4FC83FF-54E9-42FE-9252-8D6F5C005BA9}">
      <dgm:prSet/>
      <dgm:spPr/>
      <dgm:t>
        <a:bodyPr/>
        <a:lstStyle/>
        <a:p>
          <a:endParaRPr lang="zh-TW" altLang="en-US">
            <a:solidFill>
              <a:schemeClr val="bg1"/>
            </a:solidFill>
          </a:endParaRPr>
        </a:p>
      </dgm:t>
    </dgm:pt>
    <dgm:pt modelId="{25D5F47D-0F16-4226-A7A1-D05377A32817}" type="sibTrans" cxnId="{E4FC83FF-54E9-42FE-9252-8D6F5C005BA9}">
      <dgm:prSet/>
      <dgm:spPr/>
      <dgm:t>
        <a:bodyPr/>
        <a:lstStyle/>
        <a:p>
          <a:endParaRPr lang="zh-TW" altLang="en-US">
            <a:solidFill>
              <a:schemeClr val="bg1"/>
            </a:solidFill>
          </a:endParaRPr>
        </a:p>
      </dgm:t>
    </dgm:pt>
    <dgm:pt modelId="{CC7939E8-25D1-42FE-8565-EBADC38D56FB}">
      <dgm:prSet/>
      <dgm:spPr/>
      <dgm:t>
        <a:bodyPr/>
        <a:lstStyle/>
        <a:p>
          <a:r>
            <a:rPr lang="zh-TW" altLang="en-US" smtClean="0">
              <a:solidFill>
                <a:schemeClr val="bg1"/>
              </a:solidFill>
            </a:rPr>
            <a:t>工作計畫</a:t>
          </a:r>
          <a:endParaRPr lang="zh-TW" altLang="en-US" dirty="0">
            <a:solidFill>
              <a:schemeClr val="bg1"/>
            </a:solidFill>
          </a:endParaRPr>
        </a:p>
      </dgm:t>
    </dgm:pt>
    <dgm:pt modelId="{1E05E312-25A3-4DFF-862F-2878C109986F}" type="parTrans" cxnId="{82ED86CB-EDE2-4B16-848B-2B9E9F0CEF3D}">
      <dgm:prSet/>
      <dgm:spPr/>
      <dgm:t>
        <a:bodyPr/>
        <a:lstStyle/>
        <a:p>
          <a:endParaRPr lang="zh-TW" altLang="en-US">
            <a:solidFill>
              <a:schemeClr val="bg1"/>
            </a:solidFill>
          </a:endParaRPr>
        </a:p>
      </dgm:t>
    </dgm:pt>
    <dgm:pt modelId="{83BE9ECF-7AD0-49D7-8C38-4E3DC2A6F069}" type="sibTrans" cxnId="{82ED86CB-EDE2-4B16-848B-2B9E9F0CEF3D}">
      <dgm:prSet/>
      <dgm:spPr/>
      <dgm:t>
        <a:bodyPr/>
        <a:lstStyle/>
        <a:p>
          <a:endParaRPr lang="zh-TW" altLang="en-US">
            <a:solidFill>
              <a:schemeClr val="bg1"/>
            </a:solidFill>
          </a:endParaRPr>
        </a:p>
      </dgm:t>
    </dgm:pt>
    <dgm:pt modelId="{B1E3D8A8-E4A9-4338-AD2E-716DD0D6BDA8}">
      <dgm:prSet/>
      <dgm:spPr/>
      <dgm:t>
        <a:bodyPr/>
        <a:lstStyle/>
        <a:p>
          <a:r>
            <a:rPr lang="zh-TW" altLang="en-US" dirty="0">
              <a:solidFill>
                <a:srgbClr val="C00000"/>
              </a:solidFill>
            </a:rPr>
            <a:t>結語</a:t>
          </a:r>
        </a:p>
      </dgm:t>
    </dgm:pt>
    <dgm:pt modelId="{A6EA7AA2-FFCA-40B9-AA61-0CCCB850EE3E}" type="parTrans" cxnId="{C2CFAE2A-E1A7-4346-BC0E-9F8758D91069}">
      <dgm:prSet/>
      <dgm:spPr/>
      <dgm:t>
        <a:bodyPr/>
        <a:lstStyle/>
        <a:p>
          <a:endParaRPr lang="zh-TW" altLang="en-US">
            <a:solidFill>
              <a:schemeClr val="bg1"/>
            </a:solidFill>
          </a:endParaRPr>
        </a:p>
      </dgm:t>
    </dgm:pt>
    <dgm:pt modelId="{E5BDABA0-4317-402D-BD57-AC025F66E8F0}" type="sibTrans" cxnId="{C2CFAE2A-E1A7-4346-BC0E-9F8758D91069}">
      <dgm:prSet/>
      <dgm:spPr/>
      <dgm:t>
        <a:bodyPr/>
        <a:lstStyle/>
        <a:p>
          <a:endParaRPr lang="zh-TW" altLang="en-US">
            <a:solidFill>
              <a:schemeClr val="bg1"/>
            </a:solidFill>
          </a:endParaRPr>
        </a:p>
      </dgm:t>
    </dgm:pt>
    <dgm:pt modelId="{C4E915C7-C716-40FF-8E35-3982F442B686}" type="pres">
      <dgm:prSet presAssocID="{F9BE2688-D678-46A9-8B23-583D37D78157}" presName="Name0" presStyleCnt="0">
        <dgm:presLayoutVars>
          <dgm:dir/>
          <dgm:resizeHandles val="exact"/>
        </dgm:presLayoutVars>
      </dgm:prSet>
      <dgm:spPr/>
    </dgm:pt>
    <dgm:pt modelId="{460FA064-1B25-4DA9-85F5-14369FA061C1}" type="pres">
      <dgm:prSet presAssocID="{F38B6386-41AD-4EED-967F-A6426514208F}" presName="parTxOnly" presStyleLbl="node1" presStyleIdx="0" presStyleCnt="5">
        <dgm:presLayoutVars>
          <dgm:bulletEnabled val="1"/>
        </dgm:presLayoutVars>
      </dgm:prSet>
      <dgm:spPr>
        <a:xfrm>
          <a:off x="1117" y="0"/>
          <a:ext cx="1830341" cy="365143"/>
        </a:xfrm>
        <a:prstGeom prst="homePlate">
          <a:avLst/>
        </a:prstGeom>
      </dgm:spPr>
      <dgm:t>
        <a:bodyPr/>
        <a:lstStyle/>
        <a:p>
          <a:endParaRPr lang="zh-TW" altLang="en-US"/>
        </a:p>
      </dgm:t>
    </dgm:pt>
    <dgm:pt modelId="{40502073-A794-48E1-8298-533F9189D997}" type="pres">
      <dgm:prSet presAssocID="{7F0889A9-A377-4CD2-BD14-340046B4D2C1}" presName="parSpace" presStyleCnt="0"/>
      <dgm:spPr/>
    </dgm:pt>
    <dgm:pt modelId="{204E08A7-178B-4267-9D75-8D743B66B87C}" type="pres">
      <dgm:prSet presAssocID="{0C8F0DD7-8F58-4305-9EC0-B19737158031}" presName="parTxOnly" presStyleLbl="node1" presStyleIdx="1" presStyleCnt="5">
        <dgm:presLayoutVars>
          <dgm:bulletEnabled val="1"/>
        </dgm:presLayoutVars>
      </dgm:prSet>
      <dgm:spPr/>
      <dgm:t>
        <a:bodyPr/>
        <a:lstStyle/>
        <a:p>
          <a:endParaRPr lang="zh-TW" altLang="en-US"/>
        </a:p>
      </dgm:t>
    </dgm:pt>
    <dgm:pt modelId="{C9BDC3AE-8EA2-48E4-8D5D-A80B472FE666}" type="pres">
      <dgm:prSet presAssocID="{4A39B3DE-304A-4D89-984F-76BEAB44259D}" presName="parSpace" presStyleCnt="0"/>
      <dgm:spPr/>
    </dgm:pt>
    <dgm:pt modelId="{33F509D8-6A35-46E1-960F-FEB94168DF77}" type="pres">
      <dgm:prSet presAssocID="{783AC9B4-FA18-4E1B-88FB-00638D3C7C97}" presName="parTxOnly" presStyleLbl="node1" presStyleIdx="2" presStyleCnt="5">
        <dgm:presLayoutVars>
          <dgm:bulletEnabled val="1"/>
        </dgm:presLayoutVars>
      </dgm:prSet>
      <dgm:spPr/>
      <dgm:t>
        <a:bodyPr/>
        <a:lstStyle/>
        <a:p>
          <a:endParaRPr lang="zh-TW" altLang="en-US"/>
        </a:p>
      </dgm:t>
    </dgm:pt>
    <dgm:pt modelId="{418274DE-083B-45FA-B553-5FD438A485C8}" type="pres">
      <dgm:prSet presAssocID="{25D5F47D-0F16-4226-A7A1-D05377A32817}" presName="parSpace" presStyleCnt="0"/>
      <dgm:spPr/>
    </dgm:pt>
    <dgm:pt modelId="{812E4696-DE05-406B-8B37-C84526554E50}" type="pres">
      <dgm:prSet presAssocID="{CC7939E8-25D1-42FE-8565-EBADC38D56FB}" presName="parTxOnly" presStyleLbl="node1" presStyleIdx="3" presStyleCnt="5">
        <dgm:presLayoutVars>
          <dgm:bulletEnabled val="1"/>
        </dgm:presLayoutVars>
      </dgm:prSet>
      <dgm:spPr/>
      <dgm:t>
        <a:bodyPr/>
        <a:lstStyle/>
        <a:p>
          <a:endParaRPr lang="zh-TW" altLang="en-US"/>
        </a:p>
      </dgm:t>
    </dgm:pt>
    <dgm:pt modelId="{3AA51521-FCF8-4583-9AC6-6290892A8DB2}" type="pres">
      <dgm:prSet presAssocID="{83BE9ECF-7AD0-49D7-8C38-4E3DC2A6F069}" presName="parSpace" presStyleCnt="0"/>
      <dgm:spPr/>
    </dgm:pt>
    <dgm:pt modelId="{6A9F7630-70C3-4D3B-814C-FA7246351EF9}" type="pres">
      <dgm:prSet presAssocID="{B1E3D8A8-E4A9-4338-AD2E-716DD0D6BDA8}" presName="parTxOnly" presStyleLbl="node1" presStyleIdx="4" presStyleCnt="5">
        <dgm:presLayoutVars>
          <dgm:bulletEnabled val="1"/>
        </dgm:presLayoutVars>
      </dgm:prSet>
      <dgm:spPr/>
      <dgm:t>
        <a:bodyPr/>
        <a:lstStyle/>
        <a:p>
          <a:endParaRPr lang="zh-TW" altLang="en-US"/>
        </a:p>
      </dgm:t>
    </dgm:pt>
  </dgm:ptLst>
  <dgm:cxnLst>
    <dgm:cxn modelId="{C2CFAE2A-E1A7-4346-BC0E-9F8758D91069}" srcId="{F9BE2688-D678-46A9-8B23-583D37D78157}" destId="{B1E3D8A8-E4A9-4338-AD2E-716DD0D6BDA8}" srcOrd="4" destOrd="0" parTransId="{A6EA7AA2-FFCA-40B9-AA61-0CCCB850EE3E}" sibTransId="{E5BDABA0-4317-402D-BD57-AC025F66E8F0}"/>
    <dgm:cxn modelId="{3331A1C4-A259-41C9-9D6A-8DDAC44B43EC}" srcId="{F9BE2688-D678-46A9-8B23-583D37D78157}" destId="{0C8F0DD7-8F58-4305-9EC0-B19737158031}" srcOrd="1" destOrd="0" parTransId="{E311E68F-3B1B-4BB1-937D-33C4811C9786}" sibTransId="{4A39B3DE-304A-4D89-984F-76BEAB44259D}"/>
    <dgm:cxn modelId="{0FC5A1DB-DF1B-4211-9678-CB808185EF07}" type="presOf" srcId="{0C8F0DD7-8F58-4305-9EC0-B19737158031}" destId="{204E08A7-178B-4267-9D75-8D743B66B87C}" srcOrd="0" destOrd="0" presId="urn:microsoft.com/office/officeart/2005/8/layout/hChevron3"/>
    <dgm:cxn modelId="{400883BD-166D-479D-9915-83874DFB4887}" type="presOf" srcId="{F38B6386-41AD-4EED-967F-A6426514208F}" destId="{460FA064-1B25-4DA9-85F5-14369FA061C1}" srcOrd="0" destOrd="0" presId="urn:microsoft.com/office/officeart/2005/8/layout/hChevron3"/>
    <dgm:cxn modelId="{3F19B659-20C9-433F-99AB-ED33C16650CC}" srcId="{F9BE2688-D678-46A9-8B23-583D37D78157}" destId="{F38B6386-41AD-4EED-967F-A6426514208F}" srcOrd="0" destOrd="0" parTransId="{2B8E25E0-0B2C-4395-B531-E7D38170EDF7}" sibTransId="{7F0889A9-A377-4CD2-BD14-340046B4D2C1}"/>
    <dgm:cxn modelId="{EA241796-0429-4433-99AA-4D710A984B56}" type="presOf" srcId="{783AC9B4-FA18-4E1B-88FB-00638D3C7C97}" destId="{33F509D8-6A35-46E1-960F-FEB94168DF77}" srcOrd="0" destOrd="0" presId="urn:microsoft.com/office/officeart/2005/8/layout/hChevron3"/>
    <dgm:cxn modelId="{D2E7452E-54B2-4B86-A92A-B31D549ED9DB}" type="presOf" srcId="{CC7939E8-25D1-42FE-8565-EBADC38D56FB}" destId="{812E4696-DE05-406B-8B37-C84526554E50}" srcOrd="0" destOrd="0" presId="urn:microsoft.com/office/officeart/2005/8/layout/hChevron3"/>
    <dgm:cxn modelId="{82ED86CB-EDE2-4B16-848B-2B9E9F0CEF3D}" srcId="{F9BE2688-D678-46A9-8B23-583D37D78157}" destId="{CC7939E8-25D1-42FE-8565-EBADC38D56FB}" srcOrd="3" destOrd="0" parTransId="{1E05E312-25A3-4DFF-862F-2878C109986F}" sibTransId="{83BE9ECF-7AD0-49D7-8C38-4E3DC2A6F069}"/>
    <dgm:cxn modelId="{5C20C21A-EC7C-4979-9A72-E709E33B3CB0}" type="presOf" srcId="{B1E3D8A8-E4A9-4338-AD2E-716DD0D6BDA8}" destId="{6A9F7630-70C3-4D3B-814C-FA7246351EF9}" srcOrd="0" destOrd="0" presId="urn:microsoft.com/office/officeart/2005/8/layout/hChevron3"/>
    <dgm:cxn modelId="{E4FC83FF-54E9-42FE-9252-8D6F5C005BA9}" srcId="{F9BE2688-D678-46A9-8B23-583D37D78157}" destId="{783AC9B4-FA18-4E1B-88FB-00638D3C7C97}" srcOrd="2" destOrd="0" parTransId="{F9D6F698-D992-4DA1-B1AC-C209636562D7}" sibTransId="{25D5F47D-0F16-4226-A7A1-D05377A32817}"/>
    <dgm:cxn modelId="{4ED812B5-E1BA-4189-BD04-BAB265FEB6A5}" type="presOf" srcId="{F9BE2688-D678-46A9-8B23-583D37D78157}" destId="{C4E915C7-C716-40FF-8E35-3982F442B686}" srcOrd="0" destOrd="0" presId="urn:microsoft.com/office/officeart/2005/8/layout/hChevron3"/>
    <dgm:cxn modelId="{EE574C9F-CB1E-4816-900F-43B753CF3EEA}" type="presParOf" srcId="{C4E915C7-C716-40FF-8E35-3982F442B686}" destId="{460FA064-1B25-4DA9-85F5-14369FA061C1}" srcOrd="0" destOrd="0" presId="urn:microsoft.com/office/officeart/2005/8/layout/hChevron3"/>
    <dgm:cxn modelId="{2F4F1366-23B8-49D6-9410-559D7C65B98B}" type="presParOf" srcId="{C4E915C7-C716-40FF-8E35-3982F442B686}" destId="{40502073-A794-48E1-8298-533F9189D997}" srcOrd="1" destOrd="0" presId="urn:microsoft.com/office/officeart/2005/8/layout/hChevron3"/>
    <dgm:cxn modelId="{2099B152-AA44-490D-BECA-D2F52D6285DD}" type="presParOf" srcId="{C4E915C7-C716-40FF-8E35-3982F442B686}" destId="{204E08A7-178B-4267-9D75-8D743B66B87C}" srcOrd="2" destOrd="0" presId="urn:microsoft.com/office/officeart/2005/8/layout/hChevron3"/>
    <dgm:cxn modelId="{B1678C7E-58DE-4068-9753-EB6C1EC9D079}" type="presParOf" srcId="{C4E915C7-C716-40FF-8E35-3982F442B686}" destId="{C9BDC3AE-8EA2-48E4-8D5D-A80B472FE666}" srcOrd="3" destOrd="0" presId="urn:microsoft.com/office/officeart/2005/8/layout/hChevron3"/>
    <dgm:cxn modelId="{9A9DEC6E-1F64-4C19-B5F3-CFA94A6206C6}" type="presParOf" srcId="{C4E915C7-C716-40FF-8E35-3982F442B686}" destId="{33F509D8-6A35-46E1-960F-FEB94168DF77}" srcOrd="4" destOrd="0" presId="urn:microsoft.com/office/officeart/2005/8/layout/hChevron3"/>
    <dgm:cxn modelId="{6B96C5E2-DCF0-4B35-9E37-CDA3E697CCA4}" type="presParOf" srcId="{C4E915C7-C716-40FF-8E35-3982F442B686}" destId="{418274DE-083B-45FA-B553-5FD438A485C8}" srcOrd="5" destOrd="0" presId="urn:microsoft.com/office/officeart/2005/8/layout/hChevron3"/>
    <dgm:cxn modelId="{9BE6A1C9-8881-48C1-85DA-03C297C33136}" type="presParOf" srcId="{C4E915C7-C716-40FF-8E35-3982F442B686}" destId="{812E4696-DE05-406B-8B37-C84526554E50}" srcOrd="6" destOrd="0" presId="urn:microsoft.com/office/officeart/2005/8/layout/hChevron3"/>
    <dgm:cxn modelId="{8E364F4C-9A72-4F32-BD28-2FB2C6C93FF7}" type="presParOf" srcId="{C4E915C7-C716-40FF-8E35-3982F442B686}" destId="{3AA51521-FCF8-4583-9AC6-6290892A8DB2}" srcOrd="7" destOrd="0" presId="urn:microsoft.com/office/officeart/2005/8/layout/hChevron3"/>
    <dgm:cxn modelId="{2032BC3D-097D-45E0-ABB1-C688DC2E55D7}" type="presParOf" srcId="{C4E915C7-C716-40FF-8E35-3982F442B686}" destId="{6A9F7630-70C3-4D3B-814C-FA7246351EF9}" srcOrd="8" destOrd="0" presId="urn:microsoft.com/office/officeart/2005/8/layout/hChevron3"/>
  </dgm:cxnLst>
  <dgm:bg/>
  <dgm:whole/>
  <dgm:extLst>
    <a:ext uri="http://schemas.microsoft.com/office/drawing/2008/diagram">
      <dsp:dataModelExt xmlns:dsp="http://schemas.microsoft.com/office/drawing/2008/diagram" relId="rId12"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20C195C-9E6F-4637-9B18-827739C86C2E}">
      <dsp:nvSpPr>
        <dsp:cNvPr id="0" name=""/>
        <dsp:cNvSpPr/>
      </dsp:nvSpPr>
      <dsp:spPr>
        <a:xfrm>
          <a:off x="504059" y="0"/>
          <a:ext cx="5283899" cy="2232248"/>
        </a:xfrm>
        <a:prstGeom prst="rightArrow">
          <a:avLst/>
        </a:prstGeom>
        <a:solidFill>
          <a:srgbClr val="009999"/>
        </a:solidFill>
        <a:ln>
          <a:noFill/>
        </a:ln>
        <a:effectLst/>
      </dsp:spPr>
      <dsp:style>
        <a:lnRef idx="0">
          <a:scrgbClr r="0" g="0" b="0"/>
        </a:lnRef>
        <a:fillRef idx="1">
          <a:scrgbClr r="0" g="0" b="0"/>
        </a:fillRef>
        <a:effectRef idx="0">
          <a:scrgbClr r="0" g="0" b="0"/>
        </a:effectRef>
        <a:fontRef idx="minor"/>
      </dsp:style>
    </dsp:sp>
    <dsp:sp modelId="{7F7DEE14-7CF7-4EC0-9EA1-A783A7A82964}">
      <dsp:nvSpPr>
        <dsp:cNvPr id="0" name=""/>
        <dsp:cNvSpPr/>
      </dsp:nvSpPr>
      <dsp:spPr>
        <a:xfrm>
          <a:off x="189" y="669674"/>
          <a:ext cx="1967575" cy="892899"/>
        </a:xfrm>
        <a:prstGeom prst="roundRect">
          <a:avLst/>
        </a:prstGeom>
        <a:solidFill>
          <a:schemeClr val="accent1">
            <a:lumMod val="40000"/>
            <a:lumOff val="60000"/>
          </a:schemeClr>
        </a:solidFill>
        <a:ln w="25400" cap="flat" cmpd="sng" algn="ctr">
          <a:solidFill>
            <a:schemeClr val="accent4">
              <a:lumMod val="40000"/>
              <a:lumOff val="60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ctr" defTabSz="1155700">
            <a:lnSpc>
              <a:spcPct val="90000"/>
            </a:lnSpc>
            <a:spcBef>
              <a:spcPct val="0"/>
            </a:spcBef>
            <a:spcAft>
              <a:spcPct val="35000"/>
            </a:spcAft>
          </a:pPr>
          <a:r>
            <a:rPr lang="zh-TW" altLang="en-US" sz="2600" b="1" kern="1200" dirty="0">
              <a:solidFill>
                <a:srgbClr val="002060"/>
              </a:solidFill>
              <a:latin typeface="標楷體" panose="03000509000000000000" pitchFamily="65" charset="-120"/>
              <a:ea typeface="標楷體" panose="03000509000000000000" pitchFamily="65" charset="-120"/>
            </a:rPr>
            <a:t>相互評鑑</a:t>
          </a:r>
        </a:p>
      </dsp:txBody>
      <dsp:txXfrm>
        <a:off x="43777" y="713262"/>
        <a:ext cx="1880399" cy="805723"/>
      </dsp:txXfrm>
    </dsp:sp>
    <dsp:sp modelId="{DA1CCA77-76E2-4560-8B47-6A65BA954F38}">
      <dsp:nvSpPr>
        <dsp:cNvPr id="0" name=""/>
        <dsp:cNvSpPr/>
      </dsp:nvSpPr>
      <dsp:spPr>
        <a:xfrm>
          <a:off x="2124388" y="669674"/>
          <a:ext cx="1967575" cy="892899"/>
        </a:xfrm>
        <a:prstGeom prst="roundRect">
          <a:avLst/>
        </a:prstGeom>
        <a:solidFill>
          <a:schemeClr val="accent1">
            <a:lumMod val="60000"/>
            <a:lumOff val="40000"/>
          </a:schemeClr>
        </a:solidFill>
        <a:ln w="25400" cap="flat" cmpd="sng" algn="ctr">
          <a:solidFill>
            <a:schemeClr val="accent4">
              <a:lumMod val="40000"/>
              <a:lumOff val="60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ctr" defTabSz="1155700">
            <a:lnSpc>
              <a:spcPct val="90000"/>
            </a:lnSpc>
            <a:spcBef>
              <a:spcPct val="0"/>
            </a:spcBef>
            <a:spcAft>
              <a:spcPct val="35000"/>
            </a:spcAft>
          </a:pPr>
          <a:r>
            <a:rPr lang="zh-TW" altLang="en-US" sz="2600" b="1" kern="1200" dirty="0">
              <a:solidFill>
                <a:srgbClr val="002060"/>
              </a:solidFill>
              <a:latin typeface="標楷體" panose="03000509000000000000" pitchFamily="65" charset="-120"/>
              <a:ea typeface="標楷體" panose="03000509000000000000" pitchFamily="65" charset="-120"/>
            </a:rPr>
            <a:t>定期追蹤</a:t>
          </a:r>
        </a:p>
      </dsp:txBody>
      <dsp:txXfrm>
        <a:off x="2167976" y="713262"/>
        <a:ext cx="1880399" cy="805723"/>
      </dsp:txXfrm>
    </dsp:sp>
    <dsp:sp modelId="{AF79B84A-7BE0-44F1-8A24-E5CEAB0184F6}">
      <dsp:nvSpPr>
        <dsp:cNvPr id="0" name=""/>
        <dsp:cNvSpPr/>
      </dsp:nvSpPr>
      <dsp:spPr>
        <a:xfrm>
          <a:off x="4248586" y="669674"/>
          <a:ext cx="1967575" cy="892899"/>
        </a:xfrm>
        <a:prstGeom prst="roundRect">
          <a:avLst/>
        </a:prstGeom>
        <a:solidFill>
          <a:schemeClr val="accent1">
            <a:lumMod val="75000"/>
          </a:schemeClr>
        </a:solidFill>
        <a:ln w="25400" cap="flat" cmpd="sng" algn="ctr">
          <a:solidFill>
            <a:schemeClr val="accent4">
              <a:lumMod val="40000"/>
              <a:lumOff val="60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ctr" defTabSz="1155700">
            <a:lnSpc>
              <a:spcPct val="90000"/>
            </a:lnSpc>
            <a:spcBef>
              <a:spcPct val="0"/>
            </a:spcBef>
            <a:spcAft>
              <a:spcPct val="35000"/>
            </a:spcAft>
          </a:pPr>
          <a:r>
            <a:rPr lang="zh-TW" altLang="en-US" sz="2600" b="1" kern="1200" dirty="0">
              <a:solidFill>
                <a:srgbClr val="002060"/>
              </a:solidFill>
              <a:latin typeface="標楷體" panose="03000509000000000000" pitchFamily="65" charset="-120"/>
              <a:ea typeface="標楷體" panose="03000509000000000000" pitchFamily="65" charset="-120"/>
            </a:rPr>
            <a:t>高風險名單</a:t>
          </a:r>
        </a:p>
      </dsp:txBody>
      <dsp:txXfrm>
        <a:off x="4292174" y="713262"/>
        <a:ext cx="1880399" cy="80572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60FA064-1B25-4DA9-85F5-14369FA061C1}">
      <dsp:nvSpPr>
        <dsp:cNvPr id="0" name=""/>
        <dsp:cNvSpPr/>
      </dsp:nvSpPr>
      <dsp:spPr>
        <a:xfrm>
          <a:off x="1117" y="0"/>
          <a:ext cx="2178977" cy="365143"/>
        </a:xfrm>
        <a:prstGeom prst="homePlate">
          <a:avLst/>
        </a:prstGeom>
        <a:solidFill>
          <a:srgbClr val="A9D5E7">
            <a:hueOff val="0"/>
            <a:satOff val="0"/>
            <a:lumOff val="0"/>
            <a:alphaOff val="0"/>
          </a:srgbClr>
        </a:solidFill>
        <a:ln w="25400" cap="flat" cmpd="sng" algn="ctr">
          <a:solidFill>
            <a:srgbClr val="1D464B">
              <a:hueOff val="0"/>
              <a:satOff val="0"/>
              <a:lumOff val="0"/>
              <a:alphaOff val="0"/>
            </a:srgb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0678" tIns="45339" rIns="22670" bIns="45339" numCol="1" spcCol="1270" anchor="ctr" anchorCtr="0">
          <a:noAutofit/>
        </a:bodyPr>
        <a:lstStyle/>
        <a:p>
          <a:pPr marL="0" lvl="0" indent="0" algn="ctr" defTabSz="755650">
            <a:lnSpc>
              <a:spcPct val="90000"/>
            </a:lnSpc>
            <a:spcBef>
              <a:spcPct val="0"/>
            </a:spcBef>
            <a:spcAft>
              <a:spcPct val="35000"/>
            </a:spcAft>
            <a:buNone/>
          </a:pPr>
          <a:r>
            <a:rPr lang="zh-TW" altLang="en-US" sz="1700" kern="1200" dirty="0" smtClean="0">
              <a:solidFill>
                <a:srgbClr val="C00000"/>
              </a:solidFill>
              <a:latin typeface="Garamond"/>
              <a:ea typeface="標楷體"/>
              <a:cs typeface="+mn-cs"/>
            </a:rPr>
            <a:t>重要性</a:t>
          </a:r>
          <a:endParaRPr lang="zh-TW" altLang="en-US" sz="1700" kern="1200" dirty="0">
            <a:solidFill>
              <a:srgbClr val="C00000"/>
            </a:solidFill>
            <a:latin typeface="Garamond"/>
            <a:ea typeface="標楷體"/>
            <a:cs typeface="+mn-cs"/>
          </a:endParaRPr>
        </a:p>
      </dsp:txBody>
      <dsp:txXfrm>
        <a:off x="1117" y="0"/>
        <a:ext cx="2087691" cy="365143"/>
      </dsp:txXfrm>
    </dsp:sp>
    <dsp:sp modelId="{204E08A7-178B-4267-9D75-8D743B66B87C}">
      <dsp:nvSpPr>
        <dsp:cNvPr id="0" name=""/>
        <dsp:cNvSpPr/>
      </dsp:nvSpPr>
      <dsp:spPr>
        <a:xfrm>
          <a:off x="1744299" y="0"/>
          <a:ext cx="2178977" cy="365143"/>
        </a:xfrm>
        <a:prstGeom prst="chevron">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009" tIns="45339" rIns="22670" bIns="45339" numCol="1" spcCol="1270" anchor="ctr" anchorCtr="0">
          <a:noAutofit/>
        </a:bodyPr>
        <a:lstStyle/>
        <a:p>
          <a:pPr lvl="0" algn="ctr" defTabSz="755650">
            <a:lnSpc>
              <a:spcPct val="90000"/>
            </a:lnSpc>
            <a:spcBef>
              <a:spcPct val="0"/>
            </a:spcBef>
            <a:spcAft>
              <a:spcPct val="35000"/>
            </a:spcAft>
          </a:pPr>
          <a:r>
            <a:rPr lang="zh-TW" altLang="en-US" sz="1700" kern="1200" dirty="0" smtClean="0">
              <a:solidFill>
                <a:schemeClr val="bg1"/>
              </a:solidFill>
            </a:rPr>
            <a:t>金管會角色</a:t>
          </a:r>
          <a:endParaRPr lang="zh-TW" altLang="en-US" sz="1700" kern="1200" dirty="0">
            <a:solidFill>
              <a:schemeClr val="bg1"/>
            </a:solidFill>
          </a:endParaRPr>
        </a:p>
      </dsp:txBody>
      <dsp:txXfrm>
        <a:off x="1926871" y="0"/>
        <a:ext cx="1813834" cy="365143"/>
      </dsp:txXfrm>
    </dsp:sp>
    <dsp:sp modelId="{33F509D8-6A35-46E1-960F-FEB94168DF77}">
      <dsp:nvSpPr>
        <dsp:cNvPr id="0" name=""/>
        <dsp:cNvSpPr/>
      </dsp:nvSpPr>
      <dsp:spPr>
        <a:xfrm>
          <a:off x="3487481" y="0"/>
          <a:ext cx="2178977" cy="365143"/>
        </a:xfrm>
        <a:prstGeom prst="chevron">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009" tIns="45339" rIns="22670" bIns="45339" numCol="1" spcCol="1270" anchor="ctr" anchorCtr="0">
          <a:noAutofit/>
        </a:bodyPr>
        <a:lstStyle/>
        <a:p>
          <a:pPr lvl="0" algn="ctr" defTabSz="755650">
            <a:lnSpc>
              <a:spcPct val="90000"/>
            </a:lnSpc>
            <a:spcBef>
              <a:spcPct val="0"/>
            </a:spcBef>
            <a:spcAft>
              <a:spcPct val="35000"/>
            </a:spcAft>
          </a:pPr>
          <a:r>
            <a:rPr lang="zh-TW" altLang="en-US" sz="1700" kern="1200" dirty="0" smtClean="0">
              <a:solidFill>
                <a:schemeClr val="bg1"/>
              </a:solidFill>
            </a:rPr>
            <a:t>已採行措施</a:t>
          </a:r>
          <a:endParaRPr lang="zh-TW" altLang="en-US" sz="1700" kern="1200" dirty="0">
            <a:solidFill>
              <a:schemeClr val="bg1"/>
            </a:solidFill>
          </a:endParaRPr>
        </a:p>
      </dsp:txBody>
      <dsp:txXfrm>
        <a:off x="3670053" y="0"/>
        <a:ext cx="1813834" cy="365143"/>
      </dsp:txXfrm>
    </dsp:sp>
    <dsp:sp modelId="{812E4696-DE05-406B-8B37-C84526554E50}">
      <dsp:nvSpPr>
        <dsp:cNvPr id="0" name=""/>
        <dsp:cNvSpPr/>
      </dsp:nvSpPr>
      <dsp:spPr>
        <a:xfrm>
          <a:off x="5230663" y="0"/>
          <a:ext cx="2178977" cy="365143"/>
        </a:xfrm>
        <a:prstGeom prst="chevron">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009" tIns="45339" rIns="22670" bIns="45339" numCol="1" spcCol="1270" anchor="ctr" anchorCtr="0">
          <a:noAutofit/>
        </a:bodyPr>
        <a:lstStyle/>
        <a:p>
          <a:pPr lvl="0" algn="ctr" defTabSz="755650">
            <a:lnSpc>
              <a:spcPct val="90000"/>
            </a:lnSpc>
            <a:spcBef>
              <a:spcPct val="0"/>
            </a:spcBef>
            <a:spcAft>
              <a:spcPct val="35000"/>
            </a:spcAft>
          </a:pPr>
          <a:r>
            <a:rPr lang="zh-TW" altLang="en-US" sz="1700" kern="1200" smtClean="0">
              <a:solidFill>
                <a:schemeClr val="bg1"/>
              </a:solidFill>
            </a:rPr>
            <a:t>工作計畫</a:t>
          </a:r>
          <a:endParaRPr lang="zh-TW" altLang="en-US" sz="1700" kern="1200" dirty="0">
            <a:solidFill>
              <a:schemeClr val="bg1"/>
            </a:solidFill>
          </a:endParaRPr>
        </a:p>
      </dsp:txBody>
      <dsp:txXfrm>
        <a:off x="5413235" y="0"/>
        <a:ext cx="1813834" cy="365143"/>
      </dsp:txXfrm>
    </dsp:sp>
    <dsp:sp modelId="{6A9F7630-70C3-4D3B-814C-FA7246351EF9}">
      <dsp:nvSpPr>
        <dsp:cNvPr id="0" name=""/>
        <dsp:cNvSpPr/>
      </dsp:nvSpPr>
      <dsp:spPr>
        <a:xfrm>
          <a:off x="6973845" y="0"/>
          <a:ext cx="2178977" cy="365143"/>
        </a:xfrm>
        <a:prstGeom prst="chevron">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009" tIns="45339" rIns="22670" bIns="45339" numCol="1" spcCol="1270" anchor="ctr" anchorCtr="0">
          <a:noAutofit/>
        </a:bodyPr>
        <a:lstStyle/>
        <a:p>
          <a:pPr lvl="0" algn="ctr" defTabSz="755650">
            <a:lnSpc>
              <a:spcPct val="90000"/>
            </a:lnSpc>
            <a:spcBef>
              <a:spcPct val="0"/>
            </a:spcBef>
            <a:spcAft>
              <a:spcPct val="35000"/>
            </a:spcAft>
          </a:pPr>
          <a:r>
            <a:rPr lang="zh-TW" altLang="en-US" sz="1700" kern="1200" dirty="0">
              <a:solidFill>
                <a:schemeClr val="bg1"/>
              </a:solidFill>
            </a:rPr>
            <a:t>結語</a:t>
          </a:r>
        </a:p>
      </dsp:txBody>
      <dsp:txXfrm>
        <a:off x="7156417" y="0"/>
        <a:ext cx="1813834" cy="36514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60FA064-1B25-4DA9-85F5-14369FA061C1}">
      <dsp:nvSpPr>
        <dsp:cNvPr id="0" name=""/>
        <dsp:cNvSpPr/>
      </dsp:nvSpPr>
      <dsp:spPr>
        <a:xfrm>
          <a:off x="1117" y="0"/>
          <a:ext cx="2178977" cy="365143"/>
        </a:xfrm>
        <a:prstGeom prst="homePlate">
          <a:avLst/>
        </a:prstGeom>
        <a:solidFill>
          <a:srgbClr val="A9D5E7">
            <a:hueOff val="0"/>
            <a:satOff val="0"/>
            <a:lumOff val="0"/>
            <a:alphaOff val="0"/>
          </a:srgbClr>
        </a:solidFill>
        <a:ln w="25400" cap="flat" cmpd="sng" algn="ctr">
          <a:solidFill>
            <a:srgbClr val="1D464B">
              <a:hueOff val="0"/>
              <a:satOff val="0"/>
              <a:lumOff val="0"/>
              <a:alphaOff val="0"/>
            </a:srgb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0678" tIns="45339" rIns="22670" bIns="45339" numCol="1" spcCol="1270" anchor="ctr" anchorCtr="0">
          <a:noAutofit/>
        </a:bodyPr>
        <a:lstStyle/>
        <a:p>
          <a:pPr marL="0" lvl="0" indent="0" algn="ctr" defTabSz="755650">
            <a:lnSpc>
              <a:spcPct val="90000"/>
            </a:lnSpc>
            <a:spcBef>
              <a:spcPct val="0"/>
            </a:spcBef>
            <a:spcAft>
              <a:spcPct val="35000"/>
            </a:spcAft>
            <a:buNone/>
          </a:pPr>
          <a:r>
            <a:rPr lang="zh-TW" altLang="en-US" sz="1700" kern="1200" dirty="0" smtClean="0">
              <a:solidFill>
                <a:srgbClr val="1D464B"/>
              </a:solidFill>
              <a:latin typeface="Garamond"/>
              <a:ea typeface="標楷體"/>
              <a:cs typeface="+mn-cs"/>
            </a:rPr>
            <a:t>重要性</a:t>
          </a:r>
          <a:endParaRPr lang="zh-TW" altLang="en-US" sz="1700" kern="1200" dirty="0">
            <a:solidFill>
              <a:srgbClr val="1D464B"/>
            </a:solidFill>
            <a:latin typeface="Garamond"/>
            <a:ea typeface="標楷體"/>
            <a:cs typeface="+mn-cs"/>
          </a:endParaRPr>
        </a:p>
      </dsp:txBody>
      <dsp:txXfrm>
        <a:off x="1117" y="0"/>
        <a:ext cx="2087691" cy="365143"/>
      </dsp:txXfrm>
    </dsp:sp>
    <dsp:sp modelId="{204E08A7-178B-4267-9D75-8D743B66B87C}">
      <dsp:nvSpPr>
        <dsp:cNvPr id="0" name=""/>
        <dsp:cNvSpPr/>
      </dsp:nvSpPr>
      <dsp:spPr>
        <a:xfrm>
          <a:off x="1744299" y="0"/>
          <a:ext cx="2178977" cy="365143"/>
        </a:xfrm>
        <a:prstGeom prst="chevron">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009" tIns="45339" rIns="22670" bIns="45339" numCol="1" spcCol="1270" anchor="ctr" anchorCtr="0">
          <a:noAutofit/>
        </a:bodyPr>
        <a:lstStyle/>
        <a:p>
          <a:pPr lvl="0" algn="ctr" defTabSz="755650">
            <a:lnSpc>
              <a:spcPct val="90000"/>
            </a:lnSpc>
            <a:spcBef>
              <a:spcPct val="0"/>
            </a:spcBef>
            <a:spcAft>
              <a:spcPct val="35000"/>
            </a:spcAft>
          </a:pPr>
          <a:r>
            <a:rPr lang="zh-TW" altLang="en-US" sz="1700" kern="1200" dirty="0" smtClean="0">
              <a:solidFill>
                <a:srgbClr val="C00000"/>
              </a:solidFill>
            </a:rPr>
            <a:t>金管會角色</a:t>
          </a:r>
          <a:endParaRPr lang="zh-TW" altLang="en-US" sz="1700" kern="1200" dirty="0">
            <a:solidFill>
              <a:srgbClr val="C00000"/>
            </a:solidFill>
          </a:endParaRPr>
        </a:p>
      </dsp:txBody>
      <dsp:txXfrm>
        <a:off x="1926871" y="0"/>
        <a:ext cx="1813834" cy="365143"/>
      </dsp:txXfrm>
    </dsp:sp>
    <dsp:sp modelId="{33F509D8-6A35-46E1-960F-FEB94168DF77}">
      <dsp:nvSpPr>
        <dsp:cNvPr id="0" name=""/>
        <dsp:cNvSpPr/>
      </dsp:nvSpPr>
      <dsp:spPr>
        <a:xfrm>
          <a:off x="3487481" y="0"/>
          <a:ext cx="2178977" cy="365143"/>
        </a:xfrm>
        <a:prstGeom prst="chevron">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009" tIns="45339" rIns="22670" bIns="45339" numCol="1" spcCol="1270" anchor="ctr" anchorCtr="0">
          <a:noAutofit/>
        </a:bodyPr>
        <a:lstStyle/>
        <a:p>
          <a:pPr lvl="0" algn="ctr" defTabSz="755650">
            <a:lnSpc>
              <a:spcPct val="90000"/>
            </a:lnSpc>
            <a:spcBef>
              <a:spcPct val="0"/>
            </a:spcBef>
            <a:spcAft>
              <a:spcPct val="35000"/>
            </a:spcAft>
          </a:pPr>
          <a:r>
            <a:rPr lang="zh-TW" altLang="en-US" sz="1700" kern="1200" dirty="0" smtClean="0"/>
            <a:t>已採行措施</a:t>
          </a:r>
          <a:endParaRPr lang="zh-TW" altLang="en-US" sz="1700" kern="1200" dirty="0"/>
        </a:p>
      </dsp:txBody>
      <dsp:txXfrm>
        <a:off x="3670053" y="0"/>
        <a:ext cx="1813834" cy="365143"/>
      </dsp:txXfrm>
    </dsp:sp>
    <dsp:sp modelId="{812E4696-DE05-406B-8B37-C84526554E50}">
      <dsp:nvSpPr>
        <dsp:cNvPr id="0" name=""/>
        <dsp:cNvSpPr/>
      </dsp:nvSpPr>
      <dsp:spPr>
        <a:xfrm>
          <a:off x="5230663" y="0"/>
          <a:ext cx="2178977" cy="365143"/>
        </a:xfrm>
        <a:prstGeom prst="chevron">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009" tIns="45339" rIns="22670" bIns="45339" numCol="1" spcCol="1270" anchor="ctr" anchorCtr="0">
          <a:noAutofit/>
        </a:bodyPr>
        <a:lstStyle/>
        <a:p>
          <a:pPr lvl="0" algn="ctr" defTabSz="755650">
            <a:lnSpc>
              <a:spcPct val="90000"/>
            </a:lnSpc>
            <a:spcBef>
              <a:spcPct val="0"/>
            </a:spcBef>
            <a:spcAft>
              <a:spcPct val="35000"/>
            </a:spcAft>
          </a:pPr>
          <a:r>
            <a:rPr lang="zh-TW" altLang="en-US" sz="1700" kern="1200" dirty="0" smtClean="0"/>
            <a:t>工作計畫</a:t>
          </a:r>
          <a:endParaRPr lang="zh-TW" altLang="en-US" sz="1700" kern="1200" dirty="0"/>
        </a:p>
      </dsp:txBody>
      <dsp:txXfrm>
        <a:off x="5413235" y="0"/>
        <a:ext cx="1813834" cy="365143"/>
      </dsp:txXfrm>
    </dsp:sp>
    <dsp:sp modelId="{6A9F7630-70C3-4D3B-814C-FA7246351EF9}">
      <dsp:nvSpPr>
        <dsp:cNvPr id="0" name=""/>
        <dsp:cNvSpPr/>
      </dsp:nvSpPr>
      <dsp:spPr>
        <a:xfrm>
          <a:off x="6973845" y="0"/>
          <a:ext cx="2178977" cy="365143"/>
        </a:xfrm>
        <a:prstGeom prst="chevron">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009" tIns="45339" rIns="22670" bIns="45339" numCol="1" spcCol="1270" anchor="ctr" anchorCtr="0">
          <a:noAutofit/>
        </a:bodyPr>
        <a:lstStyle/>
        <a:p>
          <a:pPr lvl="0" algn="ctr" defTabSz="755650">
            <a:lnSpc>
              <a:spcPct val="90000"/>
            </a:lnSpc>
            <a:spcBef>
              <a:spcPct val="0"/>
            </a:spcBef>
            <a:spcAft>
              <a:spcPct val="35000"/>
            </a:spcAft>
          </a:pPr>
          <a:r>
            <a:rPr lang="zh-TW" altLang="en-US" sz="1700" kern="1200" dirty="0"/>
            <a:t>結語</a:t>
          </a:r>
        </a:p>
      </dsp:txBody>
      <dsp:txXfrm>
        <a:off x="7156417" y="0"/>
        <a:ext cx="1813834" cy="36514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60FA064-1B25-4DA9-85F5-14369FA061C1}">
      <dsp:nvSpPr>
        <dsp:cNvPr id="0" name=""/>
        <dsp:cNvSpPr/>
      </dsp:nvSpPr>
      <dsp:spPr>
        <a:xfrm>
          <a:off x="1117" y="0"/>
          <a:ext cx="2178977" cy="365143"/>
        </a:xfrm>
        <a:prstGeom prst="homePlate">
          <a:avLst/>
        </a:prstGeom>
        <a:solidFill>
          <a:srgbClr val="A9D5E7">
            <a:hueOff val="0"/>
            <a:satOff val="0"/>
            <a:lumOff val="0"/>
            <a:alphaOff val="0"/>
          </a:srgbClr>
        </a:solidFill>
        <a:ln w="25400" cap="flat" cmpd="sng" algn="ctr">
          <a:solidFill>
            <a:srgbClr val="1D464B">
              <a:hueOff val="0"/>
              <a:satOff val="0"/>
              <a:lumOff val="0"/>
              <a:alphaOff val="0"/>
            </a:srgb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0678" tIns="45339" rIns="22670" bIns="45339" numCol="1" spcCol="1270" anchor="ctr" anchorCtr="0">
          <a:noAutofit/>
        </a:bodyPr>
        <a:lstStyle/>
        <a:p>
          <a:pPr marL="0" lvl="0" indent="0" algn="ctr" defTabSz="755650">
            <a:lnSpc>
              <a:spcPct val="90000"/>
            </a:lnSpc>
            <a:spcBef>
              <a:spcPct val="0"/>
            </a:spcBef>
            <a:spcAft>
              <a:spcPct val="35000"/>
            </a:spcAft>
            <a:buNone/>
          </a:pPr>
          <a:r>
            <a:rPr lang="zh-TW" altLang="en-US" sz="1700" kern="1200" dirty="0" smtClean="0">
              <a:solidFill>
                <a:schemeClr val="bg1"/>
              </a:solidFill>
              <a:latin typeface="Garamond"/>
              <a:ea typeface="標楷體"/>
              <a:cs typeface="+mn-cs"/>
            </a:rPr>
            <a:t>重要性</a:t>
          </a:r>
          <a:endParaRPr lang="zh-TW" altLang="en-US" sz="1700" kern="1200" dirty="0">
            <a:solidFill>
              <a:schemeClr val="bg1"/>
            </a:solidFill>
            <a:latin typeface="Garamond"/>
            <a:ea typeface="標楷體"/>
            <a:cs typeface="+mn-cs"/>
          </a:endParaRPr>
        </a:p>
      </dsp:txBody>
      <dsp:txXfrm>
        <a:off x="1117" y="0"/>
        <a:ext cx="2087691" cy="365143"/>
      </dsp:txXfrm>
    </dsp:sp>
    <dsp:sp modelId="{204E08A7-178B-4267-9D75-8D743B66B87C}">
      <dsp:nvSpPr>
        <dsp:cNvPr id="0" name=""/>
        <dsp:cNvSpPr/>
      </dsp:nvSpPr>
      <dsp:spPr>
        <a:xfrm>
          <a:off x="1744299" y="0"/>
          <a:ext cx="2178977" cy="365143"/>
        </a:xfrm>
        <a:prstGeom prst="chevron">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009" tIns="45339" rIns="22670" bIns="45339" numCol="1" spcCol="1270" anchor="ctr" anchorCtr="0">
          <a:noAutofit/>
        </a:bodyPr>
        <a:lstStyle/>
        <a:p>
          <a:pPr lvl="0" algn="ctr" defTabSz="755650">
            <a:lnSpc>
              <a:spcPct val="90000"/>
            </a:lnSpc>
            <a:spcBef>
              <a:spcPct val="0"/>
            </a:spcBef>
            <a:spcAft>
              <a:spcPct val="35000"/>
            </a:spcAft>
          </a:pPr>
          <a:r>
            <a:rPr lang="zh-TW" altLang="en-US" sz="1700" kern="1200" dirty="0" smtClean="0">
              <a:solidFill>
                <a:srgbClr val="C00000"/>
              </a:solidFill>
            </a:rPr>
            <a:t>金管會角色</a:t>
          </a:r>
          <a:endParaRPr lang="zh-TW" altLang="en-US" sz="1700" kern="1200" dirty="0">
            <a:solidFill>
              <a:srgbClr val="C00000"/>
            </a:solidFill>
          </a:endParaRPr>
        </a:p>
      </dsp:txBody>
      <dsp:txXfrm>
        <a:off x="1926871" y="0"/>
        <a:ext cx="1813834" cy="365143"/>
      </dsp:txXfrm>
    </dsp:sp>
    <dsp:sp modelId="{33F509D8-6A35-46E1-960F-FEB94168DF77}">
      <dsp:nvSpPr>
        <dsp:cNvPr id="0" name=""/>
        <dsp:cNvSpPr/>
      </dsp:nvSpPr>
      <dsp:spPr>
        <a:xfrm>
          <a:off x="3487481" y="0"/>
          <a:ext cx="2178977" cy="365143"/>
        </a:xfrm>
        <a:prstGeom prst="chevron">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009" tIns="45339" rIns="22670" bIns="45339" numCol="1" spcCol="1270" anchor="ctr" anchorCtr="0">
          <a:noAutofit/>
        </a:bodyPr>
        <a:lstStyle/>
        <a:p>
          <a:pPr lvl="0" algn="ctr" defTabSz="755650">
            <a:lnSpc>
              <a:spcPct val="90000"/>
            </a:lnSpc>
            <a:spcBef>
              <a:spcPct val="0"/>
            </a:spcBef>
            <a:spcAft>
              <a:spcPct val="35000"/>
            </a:spcAft>
          </a:pPr>
          <a:r>
            <a:rPr lang="zh-TW" altLang="en-US" sz="1700" kern="1200" dirty="0" smtClean="0">
              <a:solidFill>
                <a:schemeClr val="bg1"/>
              </a:solidFill>
            </a:rPr>
            <a:t>已採行措施</a:t>
          </a:r>
          <a:endParaRPr lang="zh-TW" altLang="en-US" sz="1700" kern="1200" dirty="0">
            <a:solidFill>
              <a:schemeClr val="bg1"/>
            </a:solidFill>
          </a:endParaRPr>
        </a:p>
      </dsp:txBody>
      <dsp:txXfrm>
        <a:off x="3670053" y="0"/>
        <a:ext cx="1813834" cy="365143"/>
      </dsp:txXfrm>
    </dsp:sp>
    <dsp:sp modelId="{812E4696-DE05-406B-8B37-C84526554E50}">
      <dsp:nvSpPr>
        <dsp:cNvPr id="0" name=""/>
        <dsp:cNvSpPr/>
      </dsp:nvSpPr>
      <dsp:spPr>
        <a:xfrm>
          <a:off x="5230663" y="0"/>
          <a:ext cx="2178977" cy="365143"/>
        </a:xfrm>
        <a:prstGeom prst="chevron">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009" tIns="45339" rIns="22670" bIns="45339" numCol="1" spcCol="1270" anchor="ctr" anchorCtr="0">
          <a:noAutofit/>
        </a:bodyPr>
        <a:lstStyle/>
        <a:p>
          <a:pPr lvl="0" algn="ctr" defTabSz="755650">
            <a:lnSpc>
              <a:spcPct val="90000"/>
            </a:lnSpc>
            <a:spcBef>
              <a:spcPct val="0"/>
            </a:spcBef>
            <a:spcAft>
              <a:spcPct val="35000"/>
            </a:spcAft>
          </a:pPr>
          <a:r>
            <a:rPr lang="zh-TW" altLang="en-US" sz="1700" kern="1200" smtClean="0">
              <a:solidFill>
                <a:schemeClr val="bg1"/>
              </a:solidFill>
            </a:rPr>
            <a:t>工作計畫</a:t>
          </a:r>
          <a:endParaRPr lang="zh-TW" altLang="en-US" sz="1700" kern="1200" dirty="0">
            <a:solidFill>
              <a:schemeClr val="bg1"/>
            </a:solidFill>
          </a:endParaRPr>
        </a:p>
      </dsp:txBody>
      <dsp:txXfrm>
        <a:off x="5413235" y="0"/>
        <a:ext cx="1813834" cy="365143"/>
      </dsp:txXfrm>
    </dsp:sp>
    <dsp:sp modelId="{6A9F7630-70C3-4D3B-814C-FA7246351EF9}">
      <dsp:nvSpPr>
        <dsp:cNvPr id="0" name=""/>
        <dsp:cNvSpPr/>
      </dsp:nvSpPr>
      <dsp:spPr>
        <a:xfrm>
          <a:off x="6973845" y="0"/>
          <a:ext cx="2178977" cy="365143"/>
        </a:xfrm>
        <a:prstGeom prst="chevron">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009" tIns="45339" rIns="22670" bIns="45339" numCol="1" spcCol="1270" anchor="ctr" anchorCtr="0">
          <a:noAutofit/>
        </a:bodyPr>
        <a:lstStyle/>
        <a:p>
          <a:pPr lvl="0" algn="ctr" defTabSz="755650">
            <a:lnSpc>
              <a:spcPct val="90000"/>
            </a:lnSpc>
            <a:spcBef>
              <a:spcPct val="0"/>
            </a:spcBef>
            <a:spcAft>
              <a:spcPct val="35000"/>
            </a:spcAft>
          </a:pPr>
          <a:r>
            <a:rPr lang="zh-TW" altLang="en-US" sz="1700" kern="1200" dirty="0">
              <a:solidFill>
                <a:schemeClr val="bg1"/>
              </a:solidFill>
            </a:rPr>
            <a:t>結語</a:t>
          </a:r>
        </a:p>
      </dsp:txBody>
      <dsp:txXfrm>
        <a:off x="7156417" y="0"/>
        <a:ext cx="1813834" cy="365143"/>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3360328-979F-458A-90A4-E3AA69775522}">
      <dsp:nvSpPr>
        <dsp:cNvPr id="0" name=""/>
        <dsp:cNvSpPr/>
      </dsp:nvSpPr>
      <dsp:spPr>
        <a:xfrm rot="10800000">
          <a:off x="290977" y="2123"/>
          <a:ext cx="7827882" cy="626229"/>
        </a:xfrm>
        <a:prstGeom prst="homePlat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6150" tIns="91440" rIns="170688" bIns="91440" numCol="1" spcCol="1270" anchor="ctr" anchorCtr="0">
          <a:noAutofit/>
        </a:bodyPr>
        <a:lstStyle/>
        <a:p>
          <a:pPr marL="177800" lvl="0" indent="0" algn="l" defTabSz="1066800">
            <a:lnSpc>
              <a:spcPct val="90000"/>
            </a:lnSpc>
            <a:spcBef>
              <a:spcPct val="0"/>
            </a:spcBef>
            <a:spcAft>
              <a:spcPct val="35000"/>
            </a:spcAft>
            <a:tabLst/>
          </a:pPr>
          <a:r>
            <a:rPr lang="zh-TW" altLang="en-US" sz="2400" b="1" kern="1200" dirty="0" smtClean="0">
              <a:solidFill>
                <a:srgbClr val="002060"/>
              </a:solidFill>
            </a:rPr>
            <a:t>成立本會專案小組，並請相關公會成立不同分組</a:t>
          </a:r>
          <a:endParaRPr lang="zh-TW" altLang="en-US" sz="2400" kern="1200" dirty="0"/>
        </a:p>
      </dsp:txBody>
      <dsp:txXfrm rot="10800000">
        <a:off x="447534" y="2123"/>
        <a:ext cx="7671325" cy="626229"/>
      </dsp:txXfrm>
    </dsp:sp>
    <dsp:sp modelId="{D9541012-9626-4362-AAF4-2B59703835A9}">
      <dsp:nvSpPr>
        <dsp:cNvPr id="0" name=""/>
        <dsp:cNvSpPr/>
      </dsp:nvSpPr>
      <dsp:spPr>
        <a:xfrm>
          <a:off x="272039" y="2123"/>
          <a:ext cx="626229" cy="626229"/>
        </a:xfrm>
        <a:prstGeom prst="ellipse">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37D909B-EA21-4911-8F41-41A7314E5BF6}">
      <dsp:nvSpPr>
        <dsp:cNvPr id="0" name=""/>
        <dsp:cNvSpPr/>
      </dsp:nvSpPr>
      <dsp:spPr>
        <a:xfrm rot="10800000">
          <a:off x="309021" y="815287"/>
          <a:ext cx="7827882" cy="626229"/>
        </a:xfrm>
        <a:prstGeom prst="homePlat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6150" tIns="91440" rIns="170688" bIns="91440" numCol="1" spcCol="1270" anchor="ctr" anchorCtr="0">
          <a:noAutofit/>
        </a:bodyPr>
        <a:lstStyle/>
        <a:p>
          <a:pPr marL="177800" lvl="0" indent="0" algn="l" defTabSz="1066800">
            <a:lnSpc>
              <a:spcPct val="90000"/>
            </a:lnSpc>
            <a:spcBef>
              <a:spcPct val="0"/>
            </a:spcBef>
            <a:spcAft>
              <a:spcPct val="35000"/>
            </a:spcAft>
          </a:pPr>
          <a:r>
            <a:rPr lang="zh-TW" altLang="en-US" sz="2400" b="1" kern="1200" dirty="0" smtClean="0">
              <a:solidFill>
                <a:srgbClr val="002060"/>
              </a:solidFill>
            </a:rPr>
            <a:t>完成落差分析並修正本會注意事項</a:t>
          </a:r>
          <a:endParaRPr lang="zh-TW" altLang="en-US" sz="2400" kern="1200" dirty="0"/>
        </a:p>
      </dsp:txBody>
      <dsp:txXfrm rot="10800000">
        <a:off x="465578" y="815287"/>
        <a:ext cx="7671325" cy="626229"/>
      </dsp:txXfrm>
    </dsp:sp>
    <dsp:sp modelId="{AC8BF4AB-2491-42DE-A044-9FE04283F655}">
      <dsp:nvSpPr>
        <dsp:cNvPr id="0" name=""/>
        <dsp:cNvSpPr/>
      </dsp:nvSpPr>
      <dsp:spPr>
        <a:xfrm>
          <a:off x="272039" y="815287"/>
          <a:ext cx="626229" cy="626229"/>
        </a:xfrm>
        <a:prstGeom prst="ellipse">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D608385-194E-4808-A563-01B8340A1DD2}">
      <dsp:nvSpPr>
        <dsp:cNvPr id="0" name=""/>
        <dsp:cNvSpPr/>
      </dsp:nvSpPr>
      <dsp:spPr>
        <a:xfrm rot="10800000">
          <a:off x="309021" y="1628451"/>
          <a:ext cx="7827882" cy="626229"/>
        </a:xfrm>
        <a:prstGeom prst="homePlat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6150" tIns="91440" rIns="170688" bIns="91440" numCol="1" spcCol="1270" anchor="ctr" anchorCtr="0">
          <a:noAutofit/>
        </a:bodyPr>
        <a:lstStyle/>
        <a:p>
          <a:pPr marL="177800" lvl="0" indent="0" algn="l" defTabSz="1066800">
            <a:lnSpc>
              <a:spcPct val="90000"/>
            </a:lnSpc>
            <a:spcBef>
              <a:spcPct val="0"/>
            </a:spcBef>
            <a:spcAft>
              <a:spcPct val="35000"/>
            </a:spcAft>
          </a:pPr>
          <a:r>
            <a:rPr lang="zh-TW" altLang="en-US" sz="2400" b="1" kern="1200" dirty="0" smtClean="0">
              <a:solidFill>
                <a:srgbClr val="002060"/>
              </a:solidFill>
            </a:rPr>
            <a:t>強化金融檢查及相關裁罰</a:t>
          </a:r>
          <a:endParaRPr lang="zh-TW" altLang="en-US" sz="2400" kern="1200" dirty="0"/>
        </a:p>
      </dsp:txBody>
      <dsp:txXfrm rot="10800000">
        <a:off x="465578" y="1628451"/>
        <a:ext cx="7671325" cy="626229"/>
      </dsp:txXfrm>
    </dsp:sp>
    <dsp:sp modelId="{EC7D116B-0E62-4C79-A5EF-E376C67A4675}">
      <dsp:nvSpPr>
        <dsp:cNvPr id="0" name=""/>
        <dsp:cNvSpPr/>
      </dsp:nvSpPr>
      <dsp:spPr>
        <a:xfrm>
          <a:off x="272039" y="1628451"/>
          <a:ext cx="626229" cy="626229"/>
        </a:xfrm>
        <a:prstGeom prst="ellipse">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B5291EA-66F0-4554-9381-5998743FCA83}">
      <dsp:nvSpPr>
        <dsp:cNvPr id="0" name=""/>
        <dsp:cNvSpPr/>
      </dsp:nvSpPr>
      <dsp:spPr>
        <a:xfrm rot="10800000">
          <a:off x="309021" y="2441615"/>
          <a:ext cx="7827882" cy="626229"/>
        </a:xfrm>
        <a:prstGeom prst="homePlate">
          <a:avLst/>
        </a:prstGeom>
        <a:solidFill>
          <a:srgbClr val="FFFFCC"/>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6150" tIns="91440" rIns="170688" bIns="91440" numCol="1" spcCol="1270" anchor="ctr" anchorCtr="0">
          <a:noAutofit/>
        </a:bodyPr>
        <a:lstStyle/>
        <a:p>
          <a:pPr marL="177800" lvl="0" indent="0" algn="l" defTabSz="1066800">
            <a:lnSpc>
              <a:spcPct val="90000"/>
            </a:lnSpc>
            <a:spcBef>
              <a:spcPct val="0"/>
            </a:spcBef>
            <a:spcAft>
              <a:spcPct val="35000"/>
            </a:spcAft>
          </a:pPr>
          <a:r>
            <a:rPr lang="zh-TW" altLang="en-US" sz="2400" b="1" kern="1200" dirty="0" smtClean="0">
              <a:solidFill>
                <a:srgbClr val="002060"/>
              </a:solidFill>
            </a:rPr>
            <a:t>進行洗錢及資恐風險評估</a:t>
          </a:r>
          <a:endParaRPr lang="zh-TW" altLang="en-US" sz="2400" kern="1200" dirty="0"/>
        </a:p>
      </dsp:txBody>
      <dsp:txXfrm rot="10800000">
        <a:off x="465578" y="2441615"/>
        <a:ext cx="7671325" cy="626229"/>
      </dsp:txXfrm>
    </dsp:sp>
    <dsp:sp modelId="{747597BF-C2AF-4177-89D9-67C240206A0F}">
      <dsp:nvSpPr>
        <dsp:cNvPr id="0" name=""/>
        <dsp:cNvSpPr/>
      </dsp:nvSpPr>
      <dsp:spPr>
        <a:xfrm>
          <a:off x="272039" y="2441615"/>
          <a:ext cx="626229" cy="626229"/>
        </a:xfrm>
        <a:prstGeom prst="ellipse">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251D77B-6E65-4182-A616-72882F7B7536}">
      <dsp:nvSpPr>
        <dsp:cNvPr id="0" name=""/>
        <dsp:cNvSpPr/>
      </dsp:nvSpPr>
      <dsp:spPr>
        <a:xfrm rot="10800000">
          <a:off x="309021" y="3254779"/>
          <a:ext cx="7827882" cy="626229"/>
        </a:xfrm>
        <a:prstGeom prst="homePlate">
          <a:avLst/>
        </a:prstGeom>
        <a:solidFill>
          <a:srgbClr val="FFFFCC"/>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6150" tIns="87630" rIns="163576" bIns="87630" numCol="1" spcCol="1270" anchor="ctr" anchorCtr="0">
          <a:noAutofit/>
        </a:bodyPr>
        <a:lstStyle/>
        <a:p>
          <a:pPr marL="182563" lvl="0" indent="0" algn="just" defTabSz="1022350">
            <a:lnSpc>
              <a:spcPct val="90000"/>
            </a:lnSpc>
            <a:spcBef>
              <a:spcPct val="0"/>
            </a:spcBef>
            <a:spcAft>
              <a:spcPct val="35000"/>
            </a:spcAft>
          </a:pPr>
          <a:r>
            <a:rPr lang="zh-TW" altLang="en-US" sz="2300" b="1" kern="1200" dirty="0" smtClean="0">
              <a:solidFill>
                <a:srgbClr val="002060"/>
              </a:solidFill>
            </a:rPr>
            <a:t>請內外部稽核查核及填寫問卷俾瞭解其執行情形</a:t>
          </a:r>
        </a:p>
      </dsp:txBody>
      <dsp:txXfrm rot="10800000">
        <a:off x="465578" y="3254779"/>
        <a:ext cx="7671325" cy="626229"/>
      </dsp:txXfrm>
    </dsp:sp>
    <dsp:sp modelId="{BB07FB1C-21A0-4561-97FA-CC9B4C9F6F80}">
      <dsp:nvSpPr>
        <dsp:cNvPr id="0" name=""/>
        <dsp:cNvSpPr/>
      </dsp:nvSpPr>
      <dsp:spPr>
        <a:xfrm>
          <a:off x="273473" y="3254779"/>
          <a:ext cx="626229" cy="626229"/>
        </a:xfrm>
        <a:prstGeom prst="ellipse">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FDA6E35-E394-4DA5-95D3-7C2F00F4E64D}">
      <dsp:nvSpPr>
        <dsp:cNvPr id="0" name=""/>
        <dsp:cNvSpPr/>
      </dsp:nvSpPr>
      <dsp:spPr>
        <a:xfrm rot="10800000">
          <a:off x="309021" y="4067943"/>
          <a:ext cx="7827882" cy="626229"/>
        </a:xfrm>
        <a:prstGeom prst="homePlate">
          <a:avLst/>
        </a:prstGeom>
        <a:solidFill>
          <a:srgbClr val="FFFFCC"/>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6150" tIns="87630" rIns="163576" bIns="87630" numCol="1" spcCol="1270" anchor="ctr" anchorCtr="0">
          <a:noAutofit/>
        </a:bodyPr>
        <a:lstStyle/>
        <a:p>
          <a:pPr marL="182563" lvl="0" indent="0" algn="just" defTabSz="1022350">
            <a:lnSpc>
              <a:spcPct val="90000"/>
            </a:lnSpc>
            <a:spcBef>
              <a:spcPct val="0"/>
            </a:spcBef>
            <a:spcAft>
              <a:spcPct val="35000"/>
            </a:spcAft>
          </a:pPr>
          <a:r>
            <a:rPr lang="zh-TW" altLang="en-US" sz="2300" b="1" kern="1200" dirty="0" smtClean="0">
              <a:solidFill>
                <a:srgbClr val="002060"/>
              </a:solidFill>
            </a:rPr>
            <a:t>強化防制洗錢及打擊資恐之訓練、宣導</a:t>
          </a:r>
        </a:p>
      </dsp:txBody>
      <dsp:txXfrm rot="10800000">
        <a:off x="465578" y="4067943"/>
        <a:ext cx="7671325" cy="626229"/>
      </dsp:txXfrm>
    </dsp:sp>
    <dsp:sp modelId="{EC60437B-529F-4B32-AFD6-EEAA3F8846C7}">
      <dsp:nvSpPr>
        <dsp:cNvPr id="0" name=""/>
        <dsp:cNvSpPr/>
      </dsp:nvSpPr>
      <dsp:spPr>
        <a:xfrm>
          <a:off x="273473" y="4067943"/>
          <a:ext cx="626229" cy="626229"/>
        </a:xfrm>
        <a:prstGeom prst="ellipse">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60FA064-1B25-4DA9-85F5-14369FA061C1}">
      <dsp:nvSpPr>
        <dsp:cNvPr id="0" name=""/>
        <dsp:cNvSpPr/>
      </dsp:nvSpPr>
      <dsp:spPr>
        <a:xfrm>
          <a:off x="1117" y="0"/>
          <a:ext cx="2178977" cy="365143"/>
        </a:xfrm>
        <a:prstGeom prst="homePlate">
          <a:avLst/>
        </a:prstGeom>
        <a:solidFill>
          <a:srgbClr val="A9D5E7">
            <a:hueOff val="0"/>
            <a:satOff val="0"/>
            <a:lumOff val="0"/>
            <a:alphaOff val="0"/>
          </a:srgbClr>
        </a:solidFill>
        <a:ln w="25400" cap="flat" cmpd="sng" algn="ctr">
          <a:solidFill>
            <a:srgbClr val="1D464B">
              <a:hueOff val="0"/>
              <a:satOff val="0"/>
              <a:lumOff val="0"/>
              <a:alphaOff val="0"/>
            </a:srgb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0678" tIns="45339" rIns="22670" bIns="45339" numCol="1" spcCol="1270" anchor="ctr" anchorCtr="0">
          <a:noAutofit/>
        </a:bodyPr>
        <a:lstStyle/>
        <a:p>
          <a:pPr marL="0" lvl="0" indent="0" algn="ctr" defTabSz="755650">
            <a:lnSpc>
              <a:spcPct val="90000"/>
            </a:lnSpc>
            <a:spcBef>
              <a:spcPct val="0"/>
            </a:spcBef>
            <a:spcAft>
              <a:spcPct val="35000"/>
            </a:spcAft>
            <a:buNone/>
          </a:pPr>
          <a:r>
            <a:rPr lang="zh-TW" altLang="en-US" sz="1700" kern="1200" dirty="0" smtClean="0">
              <a:solidFill>
                <a:schemeClr val="bg1"/>
              </a:solidFill>
              <a:latin typeface="Garamond"/>
              <a:ea typeface="標楷體"/>
              <a:cs typeface="+mn-cs"/>
            </a:rPr>
            <a:t>重要性</a:t>
          </a:r>
          <a:endParaRPr lang="zh-TW" altLang="en-US" sz="1700" kern="1200" dirty="0">
            <a:solidFill>
              <a:schemeClr val="bg1"/>
            </a:solidFill>
            <a:latin typeface="Garamond"/>
            <a:ea typeface="標楷體"/>
            <a:cs typeface="+mn-cs"/>
          </a:endParaRPr>
        </a:p>
      </dsp:txBody>
      <dsp:txXfrm>
        <a:off x="1117" y="0"/>
        <a:ext cx="2087691" cy="365143"/>
      </dsp:txXfrm>
    </dsp:sp>
    <dsp:sp modelId="{204E08A7-178B-4267-9D75-8D743B66B87C}">
      <dsp:nvSpPr>
        <dsp:cNvPr id="0" name=""/>
        <dsp:cNvSpPr/>
      </dsp:nvSpPr>
      <dsp:spPr>
        <a:xfrm>
          <a:off x="1744299" y="0"/>
          <a:ext cx="2178977" cy="365143"/>
        </a:xfrm>
        <a:prstGeom prst="chevron">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009" tIns="45339" rIns="22670" bIns="45339" numCol="1" spcCol="1270" anchor="ctr" anchorCtr="0">
          <a:noAutofit/>
        </a:bodyPr>
        <a:lstStyle/>
        <a:p>
          <a:pPr lvl="0" algn="ctr" defTabSz="755650">
            <a:lnSpc>
              <a:spcPct val="90000"/>
            </a:lnSpc>
            <a:spcBef>
              <a:spcPct val="0"/>
            </a:spcBef>
            <a:spcAft>
              <a:spcPct val="35000"/>
            </a:spcAft>
          </a:pPr>
          <a:r>
            <a:rPr lang="zh-TW" altLang="en-US" sz="1700" kern="1200" dirty="0" smtClean="0">
              <a:solidFill>
                <a:schemeClr val="bg1"/>
              </a:solidFill>
            </a:rPr>
            <a:t>金管會角色</a:t>
          </a:r>
          <a:endParaRPr lang="zh-TW" altLang="en-US" sz="1700" kern="1200" dirty="0">
            <a:solidFill>
              <a:schemeClr val="bg1"/>
            </a:solidFill>
          </a:endParaRPr>
        </a:p>
      </dsp:txBody>
      <dsp:txXfrm>
        <a:off x="1926871" y="0"/>
        <a:ext cx="1813834" cy="365143"/>
      </dsp:txXfrm>
    </dsp:sp>
    <dsp:sp modelId="{33F509D8-6A35-46E1-960F-FEB94168DF77}">
      <dsp:nvSpPr>
        <dsp:cNvPr id="0" name=""/>
        <dsp:cNvSpPr/>
      </dsp:nvSpPr>
      <dsp:spPr>
        <a:xfrm>
          <a:off x="3487481" y="0"/>
          <a:ext cx="2178977" cy="365143"/>
        </a:xfrm>
        <a:prstGeom prst="chevron">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009" tIns="45339" rIns="22670" bIns="45339" numCol="1" spcCol="1270" anchor="ctr" anchorCtr="0">
          <a:noAutofit/>
        </a:bodyPr>
        <a:lstStyle/>
        <a:p>
          <a:pPr lvl="0" algn="ctr" defTabSz="755650">
            <a:lnSpc>
              <a:spcPct val="90000"/>
            </a:lnSpc>
            <a:spcBef>
              <a:spcPct val="0"/>
            </a:spcBef>
            <a:spcAft>
              <a:spcPct val="35000"/>
            </a:spcAft>
          </a:pPr>
          <a:r>
            <a:rPr lang="zh-TW" altLang="en-US" sz="1700" kern="1200" dirty="0" smtClean="0">
              <a:solidFill>
                <a:srgbClr val="C00000"/>
              </a:solidFill>
            </a:rPr>
            <a:t>已採行措施</a:t>
          </a:r>
          <a:endParaRPr lang="zh-TW" altLang="en-US" sz="1700" kern="1200" dirty="0">
            <a:solidFill>
              <a:srgbClr val="C00000"/>
            </a:solidFill>
          </a:endParaRPr>
        </a:p>
      </dsp:txBody>
      <dsp:txXfrm>
        <a:off x="3670053" y="0"/>
        <a:ext cx="1813834" cy="365143"/>
      </dsp:txXfrm>
    </dsp:sp>
    <dsp:sp modelId="{812E4696-DE05-406B-8B37-C84526554E50}">
      <dsp:nvSpPr>
        <dsp:cNvPr id="0" name=""/>
        <dsp:cNvSpPr/>
      </dsp:nvSpPr>
      <dsp:spPr>
        <a:xfrm>
          <a:off x="5230663" y="0"/>
          <a:ext cx="2178977" cy="365143"/>
        </a:xfrm>
        <a:prstGeom prst="chevron">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009" tIns="45339" rIns="22670" bIns="45339" numCol="1" spcCol="1270" anchor="ctr" anchorCtr="0">
          <a:noAutofit/>
        </a:bodyPr>
        <a:lstStyle/>
        <a:p>
          <a:pPr lvl="0" algn="ctr" defTabSz="755650">
            <a:lnSpc>
              <a:spcPct val="90000"/>
            </a:lnSpc>
            <a:spcBef>
              <a:spcPct val="0"/>
            </a:spcBef>
            <a:spcAft>
              <a:spcPct val="35000"/>
            </a:spcAft>
          </a:pPr>
          <a:r>
            <a:rPr lang="zh-TW" altLang="en-US" sz="1700" kern="1200" smtClean="0">
              <a:solidFill>
                <a:schemeClr val="bg1"/>
              </a:solidFill>
            </a:rPr>
            <a:t>工作計畫</a:t>
          </a:r>
          <a:endParaRPr lang="zh-TW" altLang="en-US" sz="1700" kern="1200" dirty="0">
            <a:solidFill>
              <a:schemeClr val="bg1"/>
            </a:solidFill>
          </a:endParaRPr>
        </a:p>
      </dsp:txBody>
      <dsp:txXfrm>
        <a:off x="5413235" y="0"/>
        <a:ext cx="1813834" cy="365143"/>
      </dsp:txXfrm>
    </dsp:sp>
    <dsp:sp modelId="{6A9F7630-70C3-4D3B-814C-FA7246351EF9}">
      <dsp:nvSpPr>
        <dsp:cNvPr id="0" name=""/>
        <dsp:cNvSpPr/>
      </dsp:nvSpPr>
      <dsp:spPr>
        <a:xfrm>
          <a:off x="6973845" y="0"/>
          <a:ext cx="2178977" cy="365143"/>
        </a:xfrm>
        <a:prstGeom prst="chevron">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009" tIns="45339" rIns="22670" bIns="45339" numCol="1" spcCol="1270" anchor="ctr" anchorCtr="0">
          <a:noAutofit/>
        </a:bodyPr>
        <a:lstStyle/>
        <a:p>
          <a:pPr lvl="0" algn="ctr" defTabSz="755650">
            <a:lnSpc>
              <a:spcPct val="90000"/>
            </a:lnSpc>
            <a:spcBef>
              <a:spcPct val="0"/>
            </a:spcBef>
            <a:spcAft>
              <a:spcPct val="35000"/>
            </a:spcAft>
          </a:pPr>
          <a:r>
            <a:rPr lang="zh-TW" altLang="en-US" sz="1700" kern="1200" dirty="0">
              <a:solidFill>
                <a:schemeClr val="bg1"/>
              </a:solidFill>
            </a:rPr>
            <a:t>結語</a:t>
          </a:r>
        </a:p>
      </dsp:txBody>
      <dsp:txXfrm>
        <a:off x="7156417" y="0"/>
        <a:ext cx="1813834" cy="365143"/>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3360328-979F-458A-90A4-E3AA69775522}">
      <dsp:nvSpPr>
        <dsp:cNvPr id="0" name=""/>
        <dsp:cNvSpPr/>
      </dsp:nvSpPr>
      <dsp:spPr>
        <a:xfrm rot="10800000">
          <a:off x="288402" y="13"/>
          <a:ext cx="7758609" cy="648001"/>
        </a:xfrm>
        <a:prstGeom prst="homePlat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38802" tIns="83820" rIns="156464" bIns="83820" numCol="1" spcCol="1270" anchor="ctr" anchorCtr="0">
          <a:noAutofit/>
        </a:bodyPr>
        <a:lstStyle/>
        <a:p>
          <a:pPr marL="274638" lvl="0" indent="0" algn="l" defTabSz="977900">
            <a:lnSpc>
              <a:spcPct val="90000"/>
            </a:lnSpc>
            <a:spcBef>
              <a:spcPct val="0"/>
            </a:spcBef>
            <a:spcAft>
              <a:spcPct val="35000"/>
            </a:spcAft>
            <a:tabLst/>
          </a:pPr>
          <a:r>
            <a:rPr lang="zh-TW" altLang="en-US" sz="2200" b="1" kern="1200" dirty="0" smtClean="0">
              <a:solidFill>
                <a:srgbClr val="002060"/>
              </a:solidFill>
            </a:rPr>
            <a:t>訂定資恐防制法及洗錢防制法授權子法</a:t>
          </a:r>
          <a:endParaRPr lang="zh-TW" altLang="en-US" sz="2200" kern="1200" dirty="0"/>
        </a:p>
      </dsp:txBody>
      <dsp:txXfrm rot="10800000">
        <a:off x="450402" y="13"/>
        <a:ext cx="7596609" cy="648001"/>
      </dsp:txXfrm>
    </dsp:sp>
    <dsp:sp modelId="{D9541012-9626-4362-AAF4-2B59703835A9}">
      <dsp:nvSpPr>
        <dsp:cNvPr id="0" name=""/>
        <dsp:cNvSpPr/>
      </dsp:nvSpPr>
      <dsp:spPr>
        <a:xfrm>
          <a:off x="254423" y="36014"/>
          <a:ext cx="575998" cy="575998"/>
        </a:xfrm>
        <a:prstGeom prst="ellipse">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C95A188-C436-4F8B-94EE-9510C95588F3}">
      <dsp:nvSpPr>
        <dsp:cNvPr id="0" name=""/>
        <dsp:cNvSpPr/>
      </dsp:nvSpPr>
      <dsp:spPr>
        <a:xfrm rot="10800000">
          <a:off x="306286" y="809667"/>
          <a:ext cx="7758609" cy="648001"/>
        </a:xfrm>
        <a:prstGeom prst="homePlat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38802" tIns="83820" rIns="156464" bIns="83820" numCol="1" spcCol="1270" anchor="ctr" anchorCtr="0">
          <a:noAutofit/>
        </a:bodyPr>
        <a:lstStyle/>
        <a:p>
          <a:pPr marL="274638" lvl="0" indent="0" algn="l" defTabSz="977900">
            <a:lnSpc>
              <a:spcPct val="90000"/>
            </a:lnSpc>
            <a:spcBef>
              <a:spcPct val="0"/>
            </a:spcBef>
            <a:spcAft>
              <a:spcPct val="35000"/>
            </a:spcAft>
          </a:pPr>
          <a:r>
            <a:rPr lang="zh-TW" altLang="en-US" sz="2200" b="1" kern="1200" dirty="0" smtClean="0">
              <a:solidFill>
                <a:srgbClr val="002060"/>
              </a:solidFill>
            </a:rPr>
            <a:t>擬定「因應相互評鑑資料蒐集架構」以有系統累積資料並進行英譯</a:t>
          </a:r>
          <a:endParaRPr lang="zh-TW" altLang="en-US" sz="2200" kern="1200" dirty="0"/>
        </a:p>
      </dsp:txBody>
      <dsp:txXfrm rot="10800000">
        <a:off x="468286" y="809667"/>
        <a:ext cx="7596609" cy="648001"/>
      </dsp:txXfrm>
    </dsp:sp>
    <dsp:sp modelId="{10D81969-7E28-48FF-92E9-32B0A4C422AB}">
      <dsp:nvSpPr>
        <dsp:cNvPr id="0" name=""/>
        <dsp:cNvSpPr/>
      </dsp:nvSpPr>
      <dsp:spPr>
        <a:xfrm>
          <a:off x="254423" y="845668"/>
          <a:ext cx="575998" cy="575998"/>
        </a:xfrm>
        <a:prstGeom prst="ellipse">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37D909B-EA21-4911-8F41-41A7314E5BF6}">
      <dsp:nvSpPr>
        <dsp:cNvPr id="0" name=""/>
        <dsp:cNvSpPr/>
      </dsp:nvSpPr>
      <dsp:spPr>
        <a:xfrm rot="10800000">
          <a:off x="293228" y="1619320"/>
          <a:ext cx="7758609" cy="648001"/>
        </a:xfrm>
        <a:prstGeom prst="homePlat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38802" tIns="83820" rIns="156464" bIns="83820" numCol="1" spcCol="1270" anchor="ctr" anchorCtr="0">
          <a:noAutofit/>
        </a:bodyPr>
        <a:lstStyle/>
        <a:p>
          <a:pPr marL="274638" lvl="0" indent="0" algn="l" defTabSz="977900">
            <a:lnSpc>
              <a:spcPct val="90000"/>
            </a:lnSpc>
            <a:spcBef>
              <a:spcPct val="0"/>
            </a:spcBef>
            <a:spcAft>
              <a:spcPct val="35000"/>
            </a:spcAft>
          </a:pPr>
          <a:r>
            <a:rPr lang="zh-TW" altLang="en-US" sz="2200" b="1" kern="1200" dirty="0" smtClean="0">
              <a:solidFill>
                <a:srgbClr val="002060"/>
              </a:solidFill>
            </a:rPr>
            <a:t>將防制洗錢及打擊資恐列為金檢重點並辦理模擬評鑑</a:t>
          </a:r>
          <a:endParaRPr lang="zh-TW" altLang="en-US" sz="2200" kern="1200" dirty="0"/>
        </a:p>
      </dsp:txBody>
      <dsp:txXfrm rot="10800000">
        <a:off x="455228" y="1619320"/>
        <a:ext cx="7596609" cy="648001"/>
      </dsp:txXfrm>
    </dsp:sp>
    <dsp:sp modelId="{AC8BF4AB-2491-42DE-A044-9FE04283F655}">
      <dsp:nvSpPr>
        <dsp:cNvPr id="0" name=""/>
        <dsp:cNvSpPr/>
      </dsp:nvSpPr>
      <dsp:spPr>
        <a:xfrm>
          <a:off x="267485" y="1655321"/>
          <a:ext cx="575998" cy="575998"/>
        </a:xfrm>
        <a:prstGeom prst="ellipse">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515F6EF-A34B-427E-8922-CF144F6B6CF9}">
      <dsp:nvSpPr>
        <dsp:cNvPr id="0" name=""/>
        <dsp:cNvSpPr/>
      </dsp:nvSpPr>
      <dsp:spPr>
        <a:xfrm rot="10800000">
          <a:off x="287517" y="2428974"/>
          <a:ext cx="7751583" cy="648001"/>
        </a:xfrm>
        <a:prstGeom prst="homePlate">
          <a:avLst/>
        </a:prstGeom>
        <a:solidFill>
          <a:srgbClr val="FFFFCC"/>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38802" tIns="83820" rIns="156464" bIns="83820" numCol="1" spcCol="1270" anchor="ctr" anchorCtr="0">
          <a:noAutofit/>
        </a:bodyPr>
        <a:lstStyle/>
        <a:p>
          <a:pPr marL="274638" lvl="0" indent="0" algn="just" defTabSz="977900">
            <a:lnSpc>
              <a:spcPct val="90000"/>
            </a:lnSpc>
            <a:spcBef>
              <a:spcPct val="0"/>
            </a:spcBef>
            <a:spcAft>
              <a:spcPct val="35000"/>
            </a:spcAft>
          </a:pPr>
          <a:r>
            <a:rPr lang="zh-TW" altLang="en-US" sz="2200" b="1" kern="1200" dirty="0" smtClean="0">
              <a:solidFill>
                <a:srgbClr val="002060"/>
              </a:solidFill>
            </a:rPr>
            <a:t>設置防制洗錢專責主管並配置足夠防制洗錢人員</a:t>
          </a:r>
          <a:endParaRPr lang="zh-TW" altLang="en-US" sz="2200" b="1" kern="1200" dirty="0" smtClean="0">
            <a:solidFill>
              <a:srgbClr val="002060"/>
            </a:solidFill>
          </a:endParaRPr>
        </a:p>
      </dsp:txBody>
      <dsp:txXfrm rot="10800000">
        <a:off x="449517" y="2428974"/>
        <a:ext cx="7589583" cy="648001"/>
      </dsp:txXfrm>
    </dsp:sp>
    <dsp:sp modelId="{BCA5F180-8BD1-4051-9AE2-EFC54E8F725F}">
      <dsp:nvSpPr>
        <dsp:cNvPr id="0" name=""/>
        <dsp:cNvSpPr/>
      </dsp:nvSpPr>
      <dsp:spPr>
        <a:xfrm>
          <a:off x="262541" y="2464975"/>
          <a:ext cx="575998" cy="575998"/>
        </a:xfrm>
        <a:prstGeom prst="ellipse">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D608385-194E-4808-A563-01B8340A1DD2}">
      <dsp:nvSpPr>
        <dsp:cNvPr id="0" name=""/>
        <dsp:cNvSpPr/>
      </dsp:nvSpPr>
      <dsp:spPr>
        <a:xfrm rot="10800000">
          <a:off x="306286" y="3238627"/>
          <a:ext cx="7758609" cy="648001"/>
        </a:xfrm>
        <a:prstGeom prst="homePlate">
          <a:avLst/>
        </a:prstGeom>
        <a:solidFill>
          <a:srgbClr val="FFFFCC"/>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38802" tIns="83820" rIns="156464" bIns="83820" numCol="1" spcCol="1270" anchor="ctr" anchorCtr="0">
          <a:noAutofit/>
        </a:bodyPr>
        <a:lstStyle/>
        <a:p>
          <a:pPr marL="274638" lvl="0" indent="0" algn="l" defTabSz="977900">
            <a:lnSpc>
              <a:spcPct val="90000"/>
            </a:lnSpc>
            <a:spcBef>
              <a:spcPct val="0"/>
            </a:spcBef>
            <a:spcAft>
              <a:spcPct val="35000"/>
            </a:spcAft>
          </a:pPr>
          <a:r>
            <a:rPr lang="zh-TW" altLang="en-US" sz="2200" b="1" kern="1200" dirty="0" smtClean="0">
              <a:solidFill>
                <a:srgbClr val="002060"/>
              </a:solidFill>
            </a:rPr>
            <a:t>委任會計師等外部專家進行專案查核</a:t>
          </a:r>
          <a:endParaRPr lang="zh-TW" altLang="en-US" sz="2200" kern="1200" dirty="0"/>
        </a:p>
      </dsp:txBody>
      <dsp:txXfrm rot="10800000">
        <a:off x="468286" y="3238627"/>
        <a:ext cx="7596609" cy="648001"/>
      </dsp:txXfrm>
    </dsp:sp>
    <dsp:sp modelId="{EC7D116B-0E62-4C79-A5EF-E376C67A4675}">
      <dsp:nvSpPr>
        <dsp:cNvPr id="0" name=""/>
        <dsp:cNvSpPr/>
      </dsp:nvSpPr>
      <dsp:spPr>
        <a:xfrm>
          <a:off x="254423" y="3274628"/>
          <a:ext cx="575998" cy="575998"/>
        </a:xfrm>
        <a:prstGeom prst="ellipse">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B5291EA-66F0-4554-9381-5998743FCA83}">
      <dsp:nvSpPr>
        <dsp:cNvPr id="0" name=""/>
        <dsp:cNvSpPr/>
      </dsp:nvSpPr>
      <dsp:spPr>
        <a:xfrm rot="10800000">
          <a:off x="306286" y="4048281"/>
          <a:ext cx="7758609" cy="648001"/>
        </a:xfrm>
        <a:prstGeom prst="homePlate">
          <a:avLst/>
        </a:prstGeom>
        <a:solidFill>
          <a:srgbClr val="FFFFCC"/>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38802" tIns="83820" rIns="156464" bIns="83820" numCol="1" spcCol="1270" anchor="ctr" anchorCtr="0">
          <a:noAutofit/>
        </a:bodyPr>
        <a:lstStyle/>
        <a:p>
          <a:pPr marL="274638" lvl="0" indent="0" algn="l" defTabSz="977900">
            <a:lnSpc>
              <a:spcPct val="90000"/>
            </a:lnSpc>
            <a:spcBef>
              <a:spcPct val="0"/>
            </a:spcBef>
            <a:spcAft>
              <a:spcPct val="35000"/>
            </a:spcAft>
          </a:pPr>
          <a:r>
            <a:rPr lang="zh-TW" altLang="en-US" sz="2200" b="1" kern="1200" dirty="0" smtClean="0">
              <a:solidFill>
                <a:srgbClr val="002060"/>
              </a:solidFill>
            </a:rPr>
            <a:t>規劃安排員工訓練（另由金融研訓院等周邊單位設計訓練課程及推動證照）</a:t>
          </a:r>
          <a:endParaRPr lang="zh-TW" altLang="en-US" sz="2200" kern="1200" dirty="0"/>
        </a:p>
      </dsp:txBody>
      <dsp:txXfrm rot="10800000">
        <a:off x="468286" y="4048281"/>
        <a:ext cx="7596609" cy="648001"/>
      </dsp:txXfrm>
    </dsp:sp>
    <dsp:sp modelId="{747597BF-C2AF-4177-89D9-67C240206A0F}">
      <dsp:nvSpPr>
        <dsp:cNvPr id="0" name=""/>
        <dsp:cNvSpPr/>
      </dsp:nvSpPr>
      <dsp:spPr>
        <a:xfrm>
          <a:off x="254423" y="4084282"/>
          <a:ext cx="575998" cy="575998"/>
        </a:xfrm>
        <a:prstGeom prst="ellipse">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60FA064-1B25-4DA9-85F5-14369FA061C1}">
      <dsp:nvSpPr>
        <dsp:cNvPr id="0" name=""/>
        <dsp:cNvSpPr/>
      </dsp:nvSpPr>
      <dsp:spPr>
        <a:xfrm>
          <a:off x="1117" y="0"/>
          <a:ext cx="2178977" cy="365143"/>
        </a:xfrm>
        <a:prstGeom prst="homePlate">
          <a:avLst/>
        </a:prstGeom>
        <a:solidFill>
          <a:srgbClr val="A9D5E7">
            <a:hueOff val="0"/>
            <a:satOff val="0"/>
            <a:lumOff val="0"/>
            <a:alphaOff val="0"/>
          </a:srgbClr>
        </a:solidFill>
        <a:ln w="25400" cap="flat" cmpd="sng" algn="ctr">
          <a:solidFill>
            <a:srgbClr val="1D464B">
              <a:hueOff val="0"/>
              <a:satOff val="0"/>
              <a:lumOff val="0"/>
              <a:alphaOff val="0"/>
            </a:srgb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0678" tIns="45339" rIns="22670" bIns="45339" numCol="1" spcCol="1270" anchor="ctr" anchorCtr="0">
          <a:noAutofit/>
        </a:bodyPr>
        <a:lstStyle/>
        <a:p>
          <a:pPr marL="0" lvl="0" indent="0" algn="ctr" defTabSz="755650">
            <a:lnSpc>
              <a:spcPct val="90000"/>
            </a:lnSpc>
            <a:spcBef>
              <a:spcPct val="0"/>
            </a:spcBef>
            <a:spcAft>
              <a:spcPct val="35000"/>
            </a:spcAft>
            <a:buNone/>
          </a:pPr>
          <a:r>
            <a:rPr lang="zh-TW" altLang="en-US" sz="1700" kern="1200" dirty="0" smtClean="0">
              <a:solidFill>
                <a:schemeClr val="bg1"/>
              </a:solidFill>
              <a:latin typeface="Garamond"/>
              <a:ea typeface="標楷體"/>
              <a:cs typeface="+mn-cs"/>
            </a:rPr>
            <a:t>重要性</a:t>
          </a:r>
          <a:endParaRPr lang="zh-TW" altLang="en-US" sz="1700" kern="1200" dirty="0">
            <a:solidFill>
              <a:schemeClr val="bg1"/>
            </a:solidFill>
            <a:latin typeface="Garamond"/>
            <a:ea typeface="標楷體"/>
            <a:cs typeface="+mn-cs"/>
          </a:endParaRPr>
        </a:p>
      </dsp:txBody>
      <dsp:txXfrm>
        <a:off x="1117" y="0"/>
        <a:ext cx="2087691" cy="365143"/>
      </dsp:txXfrm>
    </dsp:sp>
    <dsp:sp modelId="{204E08A7-178B-4267-9D75-8D743B66B87C}">
      <dsp:nvSpPr>
        <dsp:cNvPr id="0" name=""/>
        <dsp:cNvSpPr/>
      </dsp:nvSpPr>
      <dsp:spPr>
        <a:xfrm>
          <a:off x="1744299" y="0"/>
          <a:ext cx="2178977" cy="365143"/>
        </a:xfrm>
        <a:prstGeom prst="chevron">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009" tIns="45339" rIns="22670" bIns="45339" numCol="1" spcCol="1270" anchor="ctr" anchorCtr="0">
          <a:noAutofit/>
        </a:bodyPr>
        <a:lstStyle/>
        <a:p>
          <a:pPr lvl="0" algn="ctr" defTabSz="755650">
            <a:lnSpc>
              <a:spcPct val="90000"/>
            </a:lnSpc>
            <a:spcBef>
              <a:spcPct val="0"/>
            </a:spcBef>
            <a:spcAft>
              <a:spcPct val="35000"/>
            </a:spcAft>
          </a:pPr>
          <a:r>
            <a:rPr lang="zh-TW" altLang="en-US" sz="1700" kern="1200" dirty="0" smtClean="0">
              <a:solidFill>
                <a:schemeClr val="bg1"/>
              </a:solidFill>
            </a:rPr>
            <a:t>金管會角色</a:t>
          </a:r>
          <a:endParaRPr lang="zh-TW" altLang="en-US" sz="1700" kern="1200" dirty="0">
            <a:solidFill>
              <a:schemeClr val="bg1"/>
            </a:solidFill>
          </a:endParaRPr>
        </a:p>
      </dsp:txBody>
      <dsp:txXfrm>
        <a:off x="1926871" y="0"/>
        <a:ext cx="1813834" cy="365143"/>
      </dsp:txXfrm>
    </dsp:sp>
    <dsp:sp modelId="{33F509D8-6A35-46E1-960F-FEB94168DF77}">
      <dsp:nvSpPr>
        <dsp:cNvPr id="0" name=""/>
        <dsp:cNvSpPr/>
      </dsp:nvSpPr>
      <dsp:spPr>
        <a:xfrm>
          <a:off x="3487481" y="0"/>
          <a:ext cx="2178977" cy="365143"/>
        </a:xfrm>
        <a:prstGeom prst="chevron">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009" tIns="45339" rIns="22670" bIns="45339" numCol="1" spcCol="1270" anchor="ctr" anchorCtr="0">
          <a:noAutofit/>
        </a:bodyPr>
        <a:lstStyle/>
        <a:p>
          <a:pPr lvl="0" algn="ctr" defTabSz="755650">
            <a:lnSpc>
              <a:spcPct val="90000"/>
            </a:lnSpc>
            <a:spcBef>
              <a:spcPct val="0"/>
            </a:spcBef>
            <a:spcAft>
              <a:spcPct val="35000"/>
            </a:spcAft>
          </a:pPr>
          <a:r>
            <a:rPr lang="zh-TW" altLang="en-US" sz="1700" kern="1200" dirty="0" smtClean="0">
              <a:solidFill>
                <a:schemeClr val="bg1"/>
              </a:solidFill>
            </a:rPr>
            <a:t>已採行措施</a:t>
          </a:r>
          <a:endParaRPr lang="zh-TW" altLang="en-US" sz="1700" kern="1200" dirty="0">
            <a:solidFill>
              <a:schemeClr val="bg1"/>
            </a:solidFill>
          </a:endParaRPr>
        </a:p>
      </dsp:txBody>
      <dsp:txXfrm>
        <a:off x="3670053" y="0"/>
        <a:ext cx="1813834" cy="365143"/>
      </dsp:txXfrm>
    </dsp:sp>
    <dsp:sp modelId="{812E4696-DE05-406B-8B37-C84526554E50}">
      <dsp:nvSpPr>
        <dsp:cNvPr id="0" name=""/>
        <dsp:cNvSpPr/>
      </dsp:nvSpPr>
      <dsp:spPr>
        <a:xfrm>
          <a:off x="5230663" y="0"/>
          <a:ext cx="2178977" cy="365143"/>
        </a:xfrm>
        <a:prstGeom prst="chevron">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009" tIns="45339" rIns="22670" bIns="45339" numCol="1" spcCol="1270" anchor="ctr" anchorCtr="0">
          <a:noAutofit/>
        </a:bodyPr>
        <a:lstStyle/>
        <a:p>
          <a:pPr lvl="0" algn="ctr" defTabSz="755650">
            <a:lnSpc>
              <a:spcPct val="90000"/>
            </a:lnSpc>
            <a:spcBef>
              <a:spcPct val="0"/>
            </a:spcBef>
            <a:spcAft>
              <a:spcPct val="35000"/>
            </a:spcAft>
          </a:pPr>
          <a:r>
            <a:rPr lang="zh-TW" altLang="en-US" sz="1700" kern="1200" smtClean="0">
              <a:solidFill>
                <a:srgbClr val="C00000"/>
              </a:solidFill>
            </a:rPr>
            <a:t>工作計畫</a:t>
          </a:r>
          <a:endParaRPr lang="zh-TW" altLang="en-US" sz="1700" kern="1200" dirty="0">
            <a:solidFill>
              <a:srgbClr val="C00000"/>
            </a:solidFill>
          </a:endParaRPr>
        </a:p>
      </dsp:txBody>
      <dsp:txXfrm>
        <a:off x="5413235" y="0"/>
        <a:ext cx="1813834" cy="365143"/>
      </dsp:txXfrm>
    </dsp:sp>
    <dsp:sp modelId="{6A9F7630-70C3-4D3B-814C-FA7246351EF9}">
      <dsp:nvSpPr>
        <dsp:cNvPr id="0" name=""/>
        <dsp:cNvSpPr/>
      </dsp:nvSpPr>
      <dsp:spPr>
        <a:xfrm>
          <a:off x="6973845" y="0"/>
          <a:ext cx="2178977" cy="365143"/>
        </a:xfrm>
        <a:prstGeom prst="chevron">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009" tIns="45339" rIns="22670" bIns="45339" numCol="1" spcCol="1270" anchor="ctr" anchorCtr="0">
          <a:noAutofit/>
        </a:bodyPr>
        <a:lstStyle/>
        <a:p>
          <a:pPr lvl="0" algn="ctr" defTabSz="755650">
            <a:lnSpc>
              <a:spcPct val="90000"/>
            </a:lnSpc>
            <a:spcBef>
              <a:spcPct val="0"/>
            </a:spcBef>
            <a:spcAft>
              <a:spcPct val="35000"/>
            </a:spcAft>
          </a:pPr>
          <a:r>
            <a:rPr lang="zh-TW" altLang="en-US" sz="1700" kern="1200" dirty="0">
              <a:solidFill>
                <a:schemeClr val="bg1"/>
              </a:solidFill>
            </a:rPr>
            <a:t>結語</a:t>
          </a:r>
        </a:p>
      </dsp:txBody>
      <dsp:txXfrm>
        <a:off x="7156417" y="0"/>
        <a:ext cx="1813834" cy="365143"/>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5E7BE70-87C6-4F62-85C9-AFC10BCF76B8}">
      <dsp:nvSpPr>
        <dsp:cNvPr id="0" name=""/>
        <dsp:cNvSpPr/>
      </dsp:nvSpPr>
      <dsp:spPr>
        <a:xfrm>
          <a:off x="0" y="519190"/>
          <a:ext cx="8208911" cy="831600"/>
        </a:xfrm>
        <a:prstGeom prst="rect">
          <a:avLst/>
        </a:prstGeom>
        <a:noFill/>
        <a:ln w="25400" cap="flat" cmpd="sng" algn="ctr">
          <a:solidFill>
            <a:srgbClr val="336600"/>
          </a:solidFill>
          <a:prstDash val="solid"/>
        </a:ln>
        <a:effectLst/>
      </dsp:spPr>
      <dsp:style>
        <a:lnRef idx="2">
          <a:scrgbClr r="0" g="0" b="0"/>
        </a:lnRef>
        <a:fillRef idx="1">
          <a:scrgbClr r="0" g="0" b="0"/>
        </a:fillRef>
        <a:effectRef idx="0">
          <a:scrgbClr r="0" g="0" b="0"/>
        </a:effectRef>
        <a:fontRef idx="minor"/>
      </dsp:style>
    </dsp:sp>
    <dsp:sp modelId="{846188BF-9106-4E9C-87EF-F564F19EC6BF}">
      <dsp:nvSpPr>
        <dsp:cNvPr id="0" name=""/>
        <dsp:cNvSpPr/>
      </dsp:nvSpPr>
      <dsp:spPr>
        <a:xfrm>
          <a:off x="352578" y="32110"/>
          <a:ext cx="7797532" cy="974160"/>
        </a:xfrm>
        <a:prstGeom prst="roundRect">
          <a:avLst/>
        </a:prstGeom>
        <a:solidFill>
          <a:srgbClr val="A9D5E7"/>
        </a:solidFill>
        <a:ln w="25400" cap="flat" cmpd="sng" algn="ctr">
          <a:solidFill>
            <a:srgbClr val="1D464B"/>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7194" tIns="0" rIns="217194" bIns="0" numCol="1" spcCol="1270" anchor="ctr" anchorCtr="0">
          <a:noAutofit/>
        </a:bodyPr>
        <a:lstStyle/>
        <a:p>
          <a:pPr marL="274638" lvl="0" indent="-274638" algn="l" defTabSz="1066800">
            <a:lnSpc>
              <a:spcPct val="90000"/>
            </a:lnSpc>
            <a:spcBef>
              <a:spcPct val="0"/>
            </a:spcBef>
            <a:spcAft>
              <a:spcPct val="35000"/>
            </a:spcAft>
          </a:pPr>
          <a:r>
            <a:rPr lang="zh-TW" altLang="en-US" sz="2400" b="1" kern="1200" dirty="0" smtClean="0">
              <a:solidFill>
                <a:schemeClr val="bg1">
                  <a:lumMod val="50000"/>
                </a:schemeClr>
              </a:solidFill>
              <a:latin typeface="Garamond"/>
              <a:ea typeface="標楷體"/>
              <a:cs typeface="+mn-cs"/>
              <a:sym typeface="Wingdings"/>
            </a:rPr>
            <a:t> </a:t>
          </a:r>
          <a:r>
            <a:rPr lang="zh-TW" altLang="zh-TW" sz="2400" b="1" kern="1200" dirty="0" smtClean="0">
              <a:solidFill>
                <a:schemeClr val="bg1">
                  <a:lumMod val="50000"/>
                </a:schemeClr>
              </a:solidFill>
              <a:latin typeface="Garamond"/>
              <a:ea typeface="標楷體"/>
              <a:cs typeface="+mn-cs"/>
            </a:rPr>
            <a:t>借鏡各</a:t>
          </a:r>
          <a:r>
            <a:rPr lang="zh-TW" altLang="zh-TW" sz="2400" b="1" kern="1200" dirty="0" smtClean="0">
              <a:solidFill>
                <a:schemeClr val="bg1">
                  <a:lumMod val="50000"/>
                </a:schemeClr>
              </a:solidFill>
              <a:latin typeface="Garamond"/>
              <a:ea typeface="標楷體"/>
              <a:cs typeface="+mn-cs"/>
            </a:rPr>
            <a:t>國</a:t>
          </a:r>
          <a:r>
            <a:rPr lang="zh-TW" altLang="en-US" sz="2400" b="1" kern="1200" dirty="0" smtClean="0">
              <a:solidFill>
                <a:schemeClr val="bg1">
                  <a:lumMod val="50000"/>
                </a:schemeClr>
              </a:solidFill>
              <a:latin typeface="Garamond"/>
              <a:ea typeface="標楷體"/>
              <a:cs typeface="+mn-cs"/>
            </a:rPr>
            <a:t>防制洗錢及打擊資恐</a:t>
          </a:r>
          <a:r>
            <a:rPr lang="zh-TW" altLang="zh-TW" sz="2400" b="1" kern="1200" dirty="0" smtClean="0">
              <a:solidFill>
                <a:schemeClr val="bg1">
                  <a:lumMod val="50000"/>
                </a:schemeClr>
              </a:solidFill>
              <a:latin typeface="Garamond"/>
              <a:ea typeface="標楷體"/>
              <a:cs typeface="+mn-cs"/>
            </a:rPr>
            <a:t>經</a:t>
          </a:r>
          <a:r>
            <a:rPr lang="zh-TW" altLang="zh-TW" sz="2400" b="1" kern="1200" dirty="0" smtClean="0">
              <a:solidFill>
                <a:schemeClr val="bg1">
                  <a:lumMod val="50000"/>
                </a:schemeClr>
              </a:solidFill>
              <a:latin typeface="Garamond"/>
              <a:ea typeface="標楷體"/>
              <a:cs typeface="+mn-cs"/>
            </a:rPr>
            <a:t>驗由國家層級推動</a:t>
          </a:r>
          <a:endParaRPr lang="zh-TW" altLang="en-US" sz="2400" kern="1200" dirty="0">
            <a:solidFill>
              <a:schemeClr val="bg1">
                <a:lumMod val="50000"/>
              </a:schemeClr>
            </a:solidFill>
          </a:endParaRPr>
        </a:p>
      </dsp:txBody>
      <dsp:txXfrm>
        <a:off x="400133" y="79665"/>
        <a:ext cx="7702422" cy="879050"/>
      </dsp:txXfrm>
    </dsp:sp>
    <dsp:sp modelId="{49A2E83D-550B-4C9D-99F1-DB27C9504964}">
      <dsp:nvSpPr>
        <dsp:cNvPr id="0" name=""/>
        <dsp:cNvSpPr/>
      </dsp:nvSpPr>
      <dsp:spPr>
        <a:xfrm>
          <a:off x="0" y="2016071"/>
          <a:ext cx="8208911" cy="831600"/>
        </a:xfrm>
        <a:prstGeom prst="rect">
          <a:avLst/>
        </a:prstGeom>
        <a:noFill/>
        <a:ln w="25400" cap="flat" cmpd="sng" algn="ctr">
          <a:solidFill>
            <a:srgbClr val="336600"/>
          </a:solidFill>
          <a:prstDash val="solid"/>
        </a:ln>
        <a:effectLst/>
      </dsp:spPr>
      <dsp:style>
        <a:lnRef idx="2">
          <a:scrgbClr r="0" g="0" b="0"/>
        </a:lnRef>
        <a:fillRef idx="1">
          <a:scrgbClr r="0" g="0" b="0"/>
        </a:fillRef>
        <a:effectRef idx="0">
          <a:scrgbClr r="0" g="0" b="0"/>
        </a:effectRef>
        <a:fontRef idx="minor"/>
      </dsp:style>
    </dsp:sp>
    <dsp:sp modelId="{3B022982-B2D4-4406-8FB9-C8447F2165F5}">
      <dsp:nvSpPr>
        <dsp:cNvPr id="0" name=""/>
        <dsp:cNvSpPr/>
      </dsp:nvSpPr>
      <dsp:spPr>
        <a:xfrm>
          <a:off x="351782" y="1528990"/>
          <a:ext cx="7797647" cy="974160"/>
        </a:xfrm>
        <a:prstGeom prst="roundRect">
          <a:avLst/>
        </a:prstGeom>
        <a:solidFill>
          <a:srgbClr val="A9D5E7">
            <a:hueOff val="0"/>
            <a:satOff val="0"/>
            <a:lumOff val="0"/>
            <a:alphaOff val="0"/>
          </a:srgbClr>
        </a:solidFill>
        <a:ln w="25400" cap="flat" cmpd="sng" algn="ctr">
          <a:solidFill>
            <a:srgbClr val="1D464B">
              <a:hueOff val="0"/>
              <a:satOff val="0"/>
              <a:lumOff val="0"/>
              <a:alphaOff val="0"/>
            </a:srgb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7194" tIns="0" rIns="217194" bIns="0" numCol="1" spcCol="1270" anchor="ctr" anchorCtr="0">
          <a:noAutofit/>
        </a:bodyPr>
        <a:lstStyle/>
        <a:p>
          <a:pPr marL="274638" lvl="0" indent="-274638" algn="l" defTabSz="1066800">
            <a:lnSpc>
              <a:spcPct val="90000"/>
            </a:lnSpc>
            <a:spcBef>
              <a:spcPct val="0"/>
            </a:spcBef>
            <a:spcAft>
              <a:spcPct val="35000"/>
            </a:spcAft>
          </a:pPr>
          <a:r>
            <a:rPr lang="zh-TW" altLang="en-US" sz="2400" b="1" kern="1200" dirty="0" smtClean="0">
              <a:solidFill>
                <a:schemeClr val="bg1">
                  <a:lumMod val="50000"/>
                </a:schemeClr>
              </a:solidFill>
              <a:latin typeface="Garamond"/>
              <a:ea typeface="標楷體"/>
              <a:cs typeface="+mn-cs"/>
              <a:sym typeface="Wingdings"/>
            </a:rPr>
            <a:t> </a:t>
          </a:r>
          <a:r>
            <a:rPr lang="zh-TW" altLang="en-US" sz="2400" b="1" kern="1200" dirty="0" smtClean="0">
              <a:solidFill>
                <a:schemeClr val="bg1">
                  <a:lumMod val="50000"/>
                </a:schemeClr>
              </a:solidFill>
              <a:latin typeface="Garamond"/>
              <a:ea typeface="標楷體"/>
              <a:cs typeface="+mn-cs"/>
            </a:rPr>
            <a:t>建構有</a:t>
          </a:r>
          <a:r>
            <a:rPr lang="zh-TW" altLang="en-US" sz="2400" b="1" kern="1200" dirty="0" smtClean="0">
              <a:solidFill>
                <a:schemeClr val="bg1">
                  <a:lumMod val="50000"/>
                </a:schemeClr>
              </a:solidFill>
              <a:latin typeface="Garamond"/>
              <a:ea typeface="標楷體"/>
              <a:cs typeface="+mn-cs"/>
            </a:rPr>
            <a:t>效防制洗錢及打擊資恐體</a:t>
          </a:r>
          <a:r>
            <a:rPr lang="zh-TW" altLang="en-US" sz="2400" b="1" kern="1200" dirty="0" smtClean="0">
              <a:solidFill>
                <a:schemeClr val="bg1">
                  <a:lumMod val="50000"/>
                </a:schemeClr>
              </a:solidFill>
              <a:latin typeface="Garamond"/>
              <a:ea typeface="標楷體"/>
              <a:cs typeface="+mn-cs"/>
            </a:rPr>
            <a:t>系須各部會配合及重視</a:t>
          </a:r>
          <a:endParaRPr lang="zh-TW" altLang="en-US" sz="2400" b="1" kern="1200" dirty="0">
            <a:solidFill>
              <a:schemeClr val="bg1">
                <a:lumMod val="50000"/>
              </a:schemeClr>
            </a:solidFill>
            <a:latin typeface="Garamond"/>
            <a:ea typeface="標楷體"/>
            <a:cs typeface="+mn-cs"/>
          </a:endParaRPr>
        </a:p>
      </dsp:txBody>
      <dsp:txXfrm>
        <a:off x="399337" y="1576545"/>
        <a:ext cx="7702537" cy="879050"/>
      </dsp:txXfrm>
    </dsp:sp>
    <dsp:sp modelId="{DE16E33A-36B6-4A69-B3DB-45557653B9A3}">
      <dsp:nvSpPr>
        <dsp:cNvPr id="0" name=""/>
        <dsp:cNvSpPr/>
      </dsp:nvSpPr>
      <dsp:spPr>
        <a:xfrm>
          <a:off x="0" y="3512950"/>
          <a:ext cx="8208911" cy="831600"/>
        </a:xfrm>
        <a:prstGeom prst="rect">
          <a:avLst/>
        </a:prstGeom>
        <a:noFill/>
        <a:ln w="25400" cap="flat" cmpd="sng" algn="ctr">
          <a:solidFill>
            <a:srgbClr val="336600"/>
          </a:solidFill>
          <a:prstDash val="solid"/>
        </a:ln>
        <a:effectLst/>
      </dsp:spPr>
      <dsp:style>
        <a:lnRef idx="2">
          <a:scrgbClr r="0" g="0" b="0"/>
        </a:lnRef>
        <a:fillRef idx="1">
          <a:scrgbClr r="0" g="0" b="0"/>
        </a:fillRef>
        <a:effectRef idx="0">
          <a:scrgbClr r="0" g="0" b="0"/>
        </a:effectRef>
        <a:fontRef idx="minor"/>
      </dsp:style>
    </dsp:sp>
    <dsp:sp modelId="{0521C751-37A3-4F8D-9A39-A41C4E7188F4}">
      <dsp:nvSpPr>
        <dsp:cNvPr id="0" name=""/>
        <dsp:cNvSpPr/>
      </dsp:nvSpPr>
      <dsp:spPr>
        <a:xfrm>
          <a:off x="351782" y="3025870"/>
          <a:ext cx="7797647" cy="974160"/>
        </a:xfrm>
        <a:prstGeom prst="roundRect">
          <a:avLst/>
        </a:prstGeom>
        <a:solidFill>
          <a:srgbClr val="A9D5E7">
            <a:hueOff val="0"/>
            <a:satOff val="0"/>
            <a:lumOff val="0"/>
            <a:alphaOff val="0"/>
          </a:srgbClr>
        </a:solidFill>
        <a:ln w="25400" cap="flat" cmpd="sng" algn="ctr">
          <a:solidFill>
            <a:srgbClr val="1D464B">
              <a:hueOff val="0"/>
              <a:satOff val="0"/>
              <a:lumOff val="0"/>
              <a:alphaOff val="0"/>
            </a:srgb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7194" tIns="0" rIns="217194" bIns="0" numCol="1" spcCol="1270" anchor="ctr" anchorCtr="0">
          <a:noAutofit/>
        </a:bodyPr>
        <a:lstStyle/>
        <a:p>
          <a:pPr marL="274638" lvl="0" indent="-274638" algn="l" defTabSz="1066800">
            <a:lnSpc>
              <a:spcPct val="90000"/>
            </a:lnSpc>
            <a:spcBef>
              <a:spcPct val="0"/>
            </a:spcBef>
            <a:spcAft>
              <a:spcPct val="35000"/>
            </a:spcAft>
          </a:pPr>
          <a:r>
            <a:rPr lang="zh-TW" altLang="en-US" sz="2400" b="1" kern="1200" dirty="0" smtClean="0">
              <a:solidFill>
                <a:schemeClr val="bg1">
                  <a:lumMod val="50000"/>
                </a:schemeClr>
              </a:solidFill>
              <a:latin typeface="Garamond"/>
              <a:ea typeface="標楷體"/>
              <a:cs typeface="+mn-cs"/>
              <a:sym typeface="Wingdings"/>
            </a:rPr>
            <a:t> </a:t>
          </a:r>
          <a:r>
            <a:rPr lang="zh-TW" altLang="zh-TW" sz="2400" b="1" kern="1200" dirty="0" smtClean="0">
              <a:solidFill>
                <a:schemeClr val="bg1">
                  <a:lumMod val="50000"/>
                </a:schemeClr>
              </a:solidFill>
              <a:latin typeface="Garamond"/>
              <a:ea typeface="標楷體"/>
              <a:cs typeface="+mn-cs"/>
            </a:rPr>
            <a:t>金管會將配合法務部推動相關措施及準備評鑑事宜</a:t>
          </a:r>
          <a:endParaRPr lang="zh-TW" altLang="en-US" sz="2400" b="1" kern="1200" dirty="0">
            <a:solidFill>
              <a:schemeClr val="bg1">
                <a:lumMod val="50000"/>
              </a:schemeClr>
            </a:solidFill>
            <a:latin typeface="Garamond"/>
            <a:ea typeface="標楷體"/>
            <a:cs typeface="+mn-cs"/>
          </a:endParaRPr>
        </a:p>
      </dsp:txBody>
      <dsp:txXfrm>
        <a:off x="399337" y="3073425"/>
        <a:ext cx="7702537" cy="879050"/>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60FA064-1B25-4DA9-85F5-14369FA061C1}">
      <dsp:nvSpPr>
        <dsp:cNvPr id="0" name=""/>
        <dsp:cNvSpPr/>
      </dsp:nvSpPr>
      <dsp:spPr>
        <a:xfrm>
          <a:off x="1117" y="0"/>
          <a:ext cx="2178977" cy="365143"/>
        </a:xfrm>
        <a:prstGeom prst="homePlate">
          <a:avLst/>
        </a:prstGeom>
        <a:solidFill>
          <a:srgbClr val="A9D5E7">
            <a:hueOff val="0"/>
            <a:satOff val="0"/>
            <a:lumOff val="0"/>
            <a:alphaOff val="0"/>
          </a:srgbClr>
        </a:solidFill>
        <a:ln w="25400" cap="flat" cmpd="sng" algn="ctr">
          <a:solidFill>
            <a:srgbClr val="1D464B">
              <a:hueOff val="0"/>
              <a:satOff val="0"/>
              <a:lumOff val="0"/>
              <a:alphaOff val="0"/>
            </a:srgb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0678" tIns="45339" rIns="22670" bIns="45339" numCol="1" spcCol="1270" anchor="ctr" anchorCtr="0">
          <a:noAutofit/>
        </a:bodyPr>
        <a:lstStyle/>
        <a:p>
          <a:pPr marL="0" lvl="0" indent="0" algn="ctr" defTabSz="755650">
            <a:lnSpc>
              <a:spcPct val="90000"/>
            </a:lnSpc>
            <a:spcBef>
              <a:spcPct val="0"/>
            </a:spcBef>
            <a:spcAft>
              <a:spcPct val="35000"/>
            </a:spcAft>
            <a:buNone/>
          </a:pPr>
          <a:r>
            <a:rPr lang="zh-TW" altLang="en-US" sz="1700" kern="1200" dirty="0" smtClean="0">
              <a:solidFill>
                <a:schemeClr val="bg1"/>
              </a:solidFill>
              <a:latin typeface="Garamond"/>
              <a:ea typeface="標楷體"/>
              <a:cs typeface="+mn-cs"/>
            </a:rPr>
            <a:t>重要性</a:t>
          </a:r>
          <a:endParaRPr lang="zh-TW" altLang="en-US" sz="1700" kern="1200" dirty="0">
            <a:solidFill>
              <a:schemeClr val="bg1"/>
            </a:solidFill>
            <a:latin typeface="Garamond"/>
            <a:ea typeface="標楷體"/>
            <a:cs typeface="+mn-cs"/>
          </a:endParaRPr>
        </a:p>
      </dsp:txBody>
      <dsp:txXfrm>
        <a:off x="1117" y="0"/>
        <a:ext cx="2087691" cy="365143"/>
      </dsp:txXfrm>
    </dsp:sp>
    <dsp:sp modelId="{204E08A7-178B-4267-9D75-8D743B66B87C}">
      <dsp:nvSpPr>
        <dsp:cNvPr id="0" name=""/>
        <dsp:cNvSpPr/>
      </dsp:nvSpPr>
      <dsp:spPr>
        <a:xfrm>
          <a:off x="1744299" y="0"/>
          <a:ext cx="2178977" cy="365143"/>
        </a:xfrm>
        <a:prstGeom prst="chevron">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009" tIns="45339" rIns="22670" bIns="45339" numCol="1" spcCol="1270" anchor="ctr" anchorCtr="0">
          <a:noAutofit/>
        </a:bodyPr>
        <a:lstStyle/>
        <a:p>
          <a:pPr lvl="0" algn="ctr" defTabSz="755650">
            <a:lnSpc>
              <a:spcPct val="90000"/>
            </a:lnSpc>
            <a:spcBef>
              <a:spcPct val="0"/>
            </a:spcBef>
            <a:spcAft>
              <a:spcPct val="35000"/>
            </a:spcAft>
          </a:pPr>
          <a:r>
            <a:rPr lang="zh-TW" altLang="en-US" sz="1700" kern="1200" dirty="0" smtClean="0">
              <a:solidFill>
                <a:schemeClr val="bg1"/>
              </a:solidFill>
            </a:rPr>
            <a:t>金管會角色</a:t>
          </a:r>
          <a:endParaRPr lang="zh-TW" altLang="en-US" sz="1700" kern="1200" dirty="0">
            <a:solidFill>
              <a:schemeClr val="bg1"/>
            </a:solidFill>
          </a:endParaRPr>
        </a:p>
      </dsp:txBody>
      <dsp:txXfrm>
        <a:off x="1926871" y="0"/>
        <a:ext cx="1813834" cy="365143"/>
      </dsp:txXfrm>
    </dsp:sp>
    <dsp:sp modelId="{33F509D8-6A35-46E1-960F-FEB94168DF77}">
      <dsp:nvSpPr>
        <dsp:cNvPr id="0" name=""/>
        <dsp:cNvSpPr/>
      </dsp:nvSpPr>
      <dsp:spPr>
        <a:xfrm>
          <a:off x="3487481" y="0"/>
          <a:ext cx="2178977" cy="365143"/>
        </a:xfrm>
        <a:prstGeom prst="chevron">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009" tIns="45339" rIns="22670" bIns="45339" numCol="1" spcCol="1270" anchor="ctr" anchorCtr="0">
          <a:noAutofit/>
        </a:bodyPr>
        <a:lstStyle/>
        <a:p>
          <a:pPr lvl="0" algn="ctr" defTabSz="755650">
            <a:lnSpc>
              <a:spcPct val="90000"/>
            </a:lnSpc>
            <a:spcBef>
              <a:spcPct val="0"/>
            </a:spcBef>
            <a:spcAft>
              <a:spcPct val="35000"/>
            </a:spcAft>
          </a:pPr>
          <a:r>
            <a:rPr lang="zh-TW" altLang="en-US" sz="1700" kern="1200" dirty="0" smtClean="0">
              <a:solidFill>
                <a:schemeClr val="bg1"/>
              </a:solidFill>
            </a:rPr>
            <a:t>已採行措施</a:t>
          </a:r>
          <a:endParaRPr lang="zh-TW" altLang="en-US" sz="1700" kern="1200" dirty="0">
            <a:solidFill>
              <a:schemeClr val="bg1"/>
            </a:solidFill>
          </a:endParaRPr>
        </a:p>
      </dsp:txBody>
      <dsp:txXfrm>
        <a:off x="3670053" y="0"/>
        <a:ext cx="1813834" cy="365143"/>
      </dsp:txXfrm>
    </dsp:sp>
    <dsp:sp modelId="{812E4696-DE05-406B-8B37-C84526554E50}">
      <dsp:nvSpPr>
        <dsp:cNvPr id="0" name=""/>
        <dsp:cNvSpPr/>
      </dsp:nvSpPr>
      <dsp:spPr>
        <a:xfrm>
          <a:off x="5230663" y="0"/>
          <a:ext cx="2178977" cy="365143"/>
        </a:xfrm>
        <a:prstGeom prst="chevron">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009" tIns="45339" rIns="22670" bIns="45339" numCol="1" spcCol="1270" anchor="ctr" anchorCtr="0">
          <a:noAutofit/>
        </a:bodyPr>
        <a:lstStyle/>
        <a:p>
          <a:pPr lvl="0" algn="ctr" defTabSz="755650">
            <a:lnSpc>
              <a:spcPct val="90000"/>
            </a:lnSpc>
            <a:spcBef>
              <a:spcPct val="0"/>
            </a:spcBef>
            <a:spcAft>
              <a:spcPct val="35000"/>
            </a:spcAft>
          </a:pPr>
          <a:r>
            <a:rPr lang="zh-TW" altLang="en-US" sz="1700" kern="1200" smtClean="0">
              <a:solidFill>
                <a:schemeClr val="bg1"/>
              </a:solidFill>
            </a:rPr>
            <a:t>工作計畫</a:t>
          </a:r>
          <a:endParaRPr lang="zh-TW" altLang="en-US" sz="1700" kern="1200" dirty="0">
            <a:solidFill>
              <a:schemeClr val="bg1"/>
            </a:solidFill>
          </a:endParaRPr>
        </a:p>
      </dsp:txBody>
      <dsp:txXfrm>
        <a:off x="5413235" y="0"/>
        <a:ext cx="1813834" cy="365143"/>
      </dsp:txXfrm>
    </dsp:sp>
    <dsp:sp modelId="{6A9F7630-70C3-4D3B-814C-FA7246351EF9}">
      <dsp:nvSpPr>
        <dsp:cNvPr id="0" name=""/>
        <dsp:cNvSpPr/>
      </dsp:nvSpPr>
      <dsp:spPr>
        <a:xfrm>
          <a:off x="6973845" y="0"/>
          <a:ext cx="2178977" cy="365143"/>
        </a:xfrm>
        <a:prstGeom prst="chevron">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009" tIns="45339" rIns="22670" bIns="45339" numCol="1" spcCol="1270" anchor="ctr" anchorCtr="0">
          <a:noAutofit/>
        </a:bodyPr>
        <a:lstStyle/>
        <a:p>
          <a:pPr lvl="0" algn="ctr" defTabSz="755650">
            <a:lnSpc>
              <a:spcPct val="90000"/>
            </a:lnSpc>
            <a:spcBef>
              <a:spcPct val="0"/>
            </a:spcBef>
            <a:spcAft>
              <a:spcPct val="35000"/>
            </a:spcAft>
          </a:pPr>
          <a:r>
            <a:rPr lang="zh-TW" altLang="en-US" sz="1700" kern="1200" dirty="0">
              <a:solidFill>
                <a:srgbClr val="C00000"/>
              </a:solidFill>
            </a:rPr>
            <a:t>結語</a:t>
          </a:r>
        </a:p>
      </dsp:txBody>
      <dsp:txXfrm>
        <a:off x="7156417" y="0"/>
        <a:ext cx="1813834" cy="365143"/>
      </dsp:txXfrm>
    </dsp:sp>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hChevron3">
  <dgm:title val=""/>
  <dgm:desc val=""/>
  <dgm:catLst>
    <dgm:cat type="process" pri="10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root des" func="maxDepth" op="gte" val="2">
        <dgm:constrLst>
          <dgm:constr type="w" for="ch" forName="parAndChTx" refType="w"/>
          <dgm:constr type="primFontSz" for="ch" ptType="node" op="equ"/>
          <dgm:constr type="w" for="ch" forName="parAndChSpace" refType="w" refFor="ch" refForName="parAndChTx" fact="-0.2"/>
          <dgm:constr type="w" for="ch" ptType="sibTrans" op="equ"/>
        </dgm:constrLst>
        <dgm:ruleLst/>
        <dgm:forEach name="Name6" axis="ch" ptType="node">
          <dgm:layoutNode name="parAndChTx">
            <dgm:varLst>
              <dgm:bulletEnabled val="1"/>
            </dgm:varLst>
            <dgm:alg type="tx"/>
            <dgm:choose name="Name7">
              <dgm:if name="Name8" func="var" arg="dir" op="equ" val="norm">
                <dgm:choose name="Name9">
                  <dgm:if name="Name10" axis="self" ptType="node" func="pos" op="equ" val="1">
                    <dgm:shape xmlns:r="http://schemas.openxmlformats.org/officeDocument/2006/relationships"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4"/>
                    </dgm:constrLst>
                  </dgm:if>
                  <dgm:else name="Name11">
                    <dgm:shape xmlns:r="http://schemas.openxmlformats.org/officeDocument/2006/relationships"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if>
              <dgm:else name="Name12">
                <dgm:choose name="Name13">
                  <dgm:if name="Name14" axis="self" ptType="node" func="pos" op="equ" val="1">
                    <dgm:shape xmlns:r="http://schemas.openxmlformats.org/officeDocument/2006/relationships" rot="180"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4"/>
                      <dgm:constr type="rMarg" refType="w" fact="0.1"/>
                    </dgm:constrLst>
                  </dgm:if>
                  <dgm:else name="Name15">
                    <dgm:shape xmlns:r="http://schemas.openxmlformats.org/officeDocument/2006/relationships" rot="180"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else>
            </dgm:choose>
            <dgm:ruleLst>
              <dgm:rule type="primFontSz" val="5" fact="NaN" max="NaN"/>
            </dgm:ruleLst>
          </dgm:layoutNode>
          <dgm:forEach name="Name16" axis="followSib" ptType="sibTrans" cnt="1">
            <dgm:layoutNode name="parAndChSpace">
              <dgm:alg type="sp"/>
              <dgm:shape xmlns:r="http://schemas.openxmlformats.org/officeDocument/2006/relationships" r:blip="">
                <dgm:adjLst/>
              </dgm:shape>
              <dgm:presOf/>
              <dgm:constrLst/>
              <dgm:ruleLst/>
            </dgm:layoutNode>
          </dgm:forEach>
        </dgm:forEach>
      </dgm:if>
      <dgm:else name="Name17">
        <dgm:constrLst>
          <dgm:constr type="w" for="ch" forName="parTxOnly" refType="w"/>
          <dgm:constr type="primFontSz" for="ch" ptType="node" op="equ"/>
          <dgm:constr type="w" for="ch" forName="parSpace" refType="w" refFor="ch" refForName="parTxOnly" fact="-0.2"/>
          <dgm:constr type="w" for="ch" ptType="sibTrans" op="equ"/>
        </dgm:constrLst>
        <dgm:ruleLst/>
        <dgm:forEach name="Name18" axis="ch" ptType="node">
          <dgm:layoutNode name="parTxOnly">
            <dgm:varLst>
              <dgm:bulletEnabled val="1"/>
            </dgm:varLst>
            <dgm:alg type="tx"/>
            <dgm:presOf axis="desOrSelf" ptType="node"/>
            <dgm:choose name="Name19">
              <dgm:if name="Name20" func="var" arg="dir" op="equ" val="norm">
                <dgm:choose name="Name21">
                  <dgm:if name="Name22" axis="self" ptType="node" func="pos" op="equ" val="1">
                    <dgm:shape xmlns:r="http://schemas.openxmlformats.org/officeDocument/2006/relationships" type="homePlate" r:blip="">
                      <dgm:adjLst/>
                    </dgm:shape>
                    <dgm:constrLst>
                      <dgm:constr type="h" refType="w" op="equ" fact="0.4"/>
                      <dgm:constr type="primFontSz" val="65"/>
                      <dgm:constr type="tMarg" refType="primFontSz" fact="0.21"/>
                      <dgm:constr type="bMarg" refType="primFontSz" fact="0.21"/>
                      <dgm:constr type="lMarg" refType="primFontSz" fact="0.42"/>
                      <dgm:constr type="rMarg" refType="primFontSz" fact="0.105"/>
                    </dgm:constrLst>
                  </dgm:if>
                  <dgm:else name="Name23">
                    <dgm:shape xmlns:r="http://schemas.openxmlformats.org/officeDocument/2006/relationships" type="chevron" r:blip="">
                      <dgm:adjLst/>
                    </dgm:shape>
                    <dgm:constrLst>
                      <dgm:constr type="h" refType="w" op="equ" fact="0.4"/>
                      <dgm:constr type="primFontSz" val="65"/>
                      <dgm:constr type="tMarg" refType="primFontSz" fact="0.21"/>
                      <dgm:constr type="bMarg" refType="primFontSz" fact="0.21"/>
                      <dgm:constr type="lMarg" refType="primFontSz" fact="0.315"/>
                      <dgm:constr type="rMarg" refType="primFontSz" fact="0.105"/>
                    </dgm:constrLst>
                  </dgm:else>
                </dgm:choose>
              </dgm:if>
              <dgm:else name="Name24">
                <dgm:choose name="Name25">
                  <dgm:if name="Name26" axis="self" ptType="node" func="pos" op="equ" val="1">
                    <dgm:shape xmlns:r="http://schemas.openxmlformats.org/officeDocument/2006/relationships" rot="180" type="homePlate"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42"/>
                    </dgm:constrLst>
                  </dgm:if>
                  <dgm:else name="Name27">
                    <dgm:shape xmlns:r="http://schemas.openxmlformats.org/officeDocument/2006/relationships" rot="180" type="chevron"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315"/>
                    </dgm:constrLst>
                  </dgm:else>
                </dgm:choose>
              </dgm:else>
            </dgm:choose>
            <dgm:ruleLst>
              <dgm:rule type="primFontSz" val="5" fact="NaN" max="NaN"/>
            </dgm:ruleLst>
          </dgm:layoutNode>
          <dgm:forEach name="Name28" axis="followSib" ptType="sibTrans" cnt="1">
            <dgm:layoutNode name="parSpace">
              <dgm:alg type="sp"/>
              <dgm:shape xmlns:r="http://schemas.openxmlformats.org/officeDocument/2006/relationships" r:blip="">
                <dgm:adjLst/>
              </dgm:shape>
              <dgm:presOf/>
              <dgm:constrLst/>
              <dgm:ruleLst/>
            </dgm:layoutNode>
          </dgm:forEach>
        </dgm:forEach>
      </dgm:else>
    </dgm:choose>
  </dgm:layoutNode>
</dgm:layoutDef>
</file>

<file path=ppt/diagrams/layout3.xml><?xml version="1.0" encoding="utf-8"?>
<dgm:layoutDef xmlns:dgm="http://schemas.openxmlformats.org/drawingml/2006/diagram" xmlns:a="http://schemas.openxmlformats.org/drawingml/2006/main" uniqueId="urn:microsoft.com/office/officeart/2005/8/layout/hChevron3">
  <dgm:title val=""/>
  <dgm:desc val=""/>
  <dgm:catLst>
    <dgm:cat type="process" pri="10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root des" func="maxDepth" op="gte" val="2">
        <dgm:constrLst>
          <dgm:constr type="w" for="ch" forName="parAndChTx" refType="w"/>
          <dgm:constr type="primFontSz" for="ch" ptType="node" op="equ"/>
          <dgm:constr type="w" for="ch" forName="parAndChSpace" refType="w" refFor="ch" refForName="parAndChTx" fact="-0.2"/>
          <dgm:constr type="w" for="ch" ptType="sibTrans" op="equ"/>
        </dgm:constrLst>
        <dgm:ruleLst/>
        <dgm:forEach name="Name6" axis="ch" ptType="node">
          <dgm:layoutNode name="parAndChTx">
            <dgm:varLst>
              <dgm:bulletEnabled val="1"/>
            </dgm:varLst>
            <dgm:alg type="tx"/>
            <dgm:choose name="Name7">
              <dgm:if name="Name8" func="var" arg="dir" op="equ" val="norm">
                <dgm:choose name="Name9">
                  <dgm:if name="Name10" axis="self" ptType="node" func="pos" op="equ" val="1">
                    <dgm:shape xmlns:r="http://schemas.openxmlformats.org/officeDocument/2006/relationships"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4"/>
                    </dgm:constrLst>
                  </dgm:if>
                  <dgm:else name="Name11">
                    <dgm:shape xmlns:r="http://schemas.openxmlformats.org/officeDocument/2006/relationships"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if>
              <dgm:else name="Name12">
                <dgm:choose name="Name13">
                  <dgm:if name="Name14" axis="self" ptType="node" func="pos" op="equ" val="1">
                    <dgm:shape xmlns:r="http://schemas.openxmlformats.org/officeDocument/2006/relationships" rot="180"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4"/>
                      <dgm:constr type="rMarg" refType="w" fact="0.1"/>
                    </dgm:constrLst>
                  </dgm:if>
                  <dgm:else name="Name15">
                    <dgm:shape xmlns:r="http://schemas.openxmlformats.org/officeDocument/2006/relationships" rot="180"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else>
            </dgm:choose>
            <dgm:ruleLst>
              <dgm:rule type="primFontSz" val="5" fact="NaN" max="NaN"/>
            </dgm:ruleLst>
          </dgm:layoutNode>
          <dgm:forEach name="Name16" axis="followSib" ptType="sibTrans" cnt="1">
            <dgm:layoutNode name="parAndChSpace">
              <dgm:alg type="sp"/>
              <dgm:shape xmlns:r="http://schemas.openxmlformats.org/officeDocument/2006/relationships" r:blip="">
                <dgm:adjLst/>
              </dgm:shape>
              <dgm:presOf/>
              <dgm:constrLst/>
              <dgm:ruleLst/>
            </dgm:layoutNode>
          </dgm:forEach>
        </dgm:forEach>
      </dgm:if>
      <dgm:else name="Name17">
        <dgm:constrLst>
          <dgm:constr type="w" for="ch" forName="parTxOnly" refType="w"/>
          <dgm:constr type="primFontSz" for="ch" ptType="node" op="equ"/>
          <dgm:constr type="w" for="ch" forName="parSpace" refType="w" refFor="ch" refForName="parTxOnly" fact="-0.2"/>
          <dgm:constr type="w" for="ch" ptType="sibTrans" op="equ"/>
        </dgm:constrLst>
        <dgm:ruleLst/>
        <dgm:forEach name="Name18" axis="ch" ptType="node">
          <dgm:layoutNode name="parTxOnly">
            <dgm:varLst>
              <dgm:bulletEnabled val="1"/>
            </dgm:varLst>
            <dgm:alg type="tx"/>
            <dgm:presOf axis="desOrSelf" ptType="node"/>
            <dgm:choose name="Name19">
              <dgm:if name="Name20" func="var" arg="dir" op="equ" val="norm">
                <dgm:choose name="Name21">
                  <dgm:if name="Name22" axis="self" ptType="node" func="pos" op="equ" val="1">
                    <dgm:shape xmlns:r="http://schemas.openxmlformats.org/officeDocument/2006/relationships" type="homePlate" r:blip="">
                      <dgm:adjLst/>
                    </dgm:shape>
                    <dgm:constrLst>
                      <dgm:constr type="h" refType="w" op="equ" fact="0.4"/>
                      <dgm:constr type="primFontSz" val="65"/>
                      <dgm:constr type="tMarg" refType="primFontSz" fact="0.21"/>
                      <dgm:constr type="bMarg" refType="primFontSz" fact="0.21"/>
                      <dgm:constr type="lMarg" refType="primFontSz" fact="0.42"/>
                      <dgm:constr type="rMarg" refType="primFontSz" fact="0.105"/>
                    </dgm:constrLst>
                  </dgm:if>
                  <dgm:else name="Name23">
                    <dgm:shape xmlns:r="http://schemas.openxmlformats.org/officeDocument/2006/relationships" type="chevron" r:blip="">
                      <dgm:adjLst/>
                    </dgm:shape>
                    <dgm:constrLst>
                      <dgm:constr type="h" refType="w" op="equ" fact="0.4"/>
                      <dgm:constr type="primFontSz" val="65"/>
                      <dgm:constr type="tMarg" refType="primFontSz" fact="0.21"/>
                      <dgm:constr type="bMarg" refType="primFontSz" fact="0.21"/>
                      <dgm:constr type="lMarg" refType="primFontSz" fact="0.315"/>
                      <dgm:constr type="rMarg" refType="primFontSz" fact="0.105"/>
                    </dgm:constrLst>
                  </dgm:else>
                </dgm:choose>
              </dgm:if>
              <dgm:else name="Name24">
                <dgm:choose name="Name25">
                  <dgm:if name="Name26" axis="self" ptType="node" func="pos" op="equ" val="1">
                    <dgm:shape xmlns:r="http://schemas.openxmlformats.org/officeDocument/2006/relationships" rot="180" type="homePlate"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42"/>
                    </dgm:constrLst>
                  </dgm:if>
                  <dgm:else name="Name27">
                    <dgm:shape xmlns:r="http://schemas.openxmlformats.org/officeDocument/2006/relationships" rot="180" type="chevron"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315"/>
                    </dgm:constrLst>
                  </dgm:else>
                </dgm:choose>
              </dgm:else>
            </dgm:choose>
            <dgm:ruleLst>
              <dgm:rule type="primFontSz" val="5" fact="NaN" max="NaN"/>
            </dgm:ruleLst>
          </dgm:layoutNode>
          <dgm:forEach name="Name28" axis="followSib" ptType="sibTrans" cnt="1">
            <dgm:layoutNode name="parSpace">
              <dgm:alg type="sp"/>
              <dgm:shape xmlns:r="http://schemas.openxmlformats.org/officeDocument/2006/relationships" r:blip="">
                <dgm:adjLst/>
              </dgm:shape>
              <dgm:presOf/>
              <dgm:constrLst/>
              <dgm:ruleLst/>
            </dgm:layoutNode>
          </dgm:forEach>
        </dgm:forEach>
      </dgm:else>
    </dgm:choose>
  </dgm:layoutNode>
</dgm:layoutDef>
</file>

<file path=ppt/diagrams/layout4.xml><?xml version="1.0" encoding="utf-8"?>
<dgm:layoutDef xmlns:dgm="http://schemas.openxmlformats.org/drawingml/2006/diagram" xmlns:a="http://schemas.openxmlformats.org/drawingml/2006/main" uniqueId="urn:microsoft.com/office/officeart/2005/8/layout/hChevron3">
  <dgm:title val=""/>
  <dgm:desc val=""/>
  <dgm:catLst>
    <dgm:cat type="process" pri="10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root des" func="maxDepth" op="gte" val="2">
        <dgm:constrLst>
          <dgm:constr type="w" for="ch" forName="parAndChTx" refType="w"/>
          <dgm:constr type="primFontSz" for="ch" ptType="node" op="equ"/>
          <dgm:constr type="w" for="ch" forName="parAndChSpace" refType="w" refFor="ch" refForName="parAndChTx" fact="-0.2"/>
          <dgm:constr type="w" for="ch" ptType="sibTrans" op="equ"/>
        </dgm:constrLst>
        <dgm:ruleLst/>
        <dgm:forEach name="Name6" axis="ch" ptType="node">
          <dgm:layoutNode name="parAndChTx">
            <dgm:varLst>
              <dgm:bulletEnabled val="1"/>
            </dgm:varLst>
            <dgm:alg type="tx"/>
            <dgm:choose name="Name7">
              <dgm:if name="Name8" func="var" arg="dir" op="equ" val="norm">
                <dgm:choose name="Name9">
                  <dgm:if name="Name10" axis="self" ptType="node" func="pos" op="equ" val="1">
                    <dgm:shape xmlns:r="http://schemas.openxmlformats.org/officeDocument/2006/relationships"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4"/>
                    </dgm:constrLst>
                  </dgm:if>
                  <dgm:else name="Name11">
                    <dgm:shape xmlns:r="http://schemas.openxmlformats.org/officeDocument/2006/relationships"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if>
              <dgm:else name="Name12">
                <dgm:choose name="Name13">
                  <dgm:if name="Name14" axis="self" ptType="node" func="pos" op="equ" val="1">
                    <dgm:shape xmlns:r="http://schemas.openxmlformats.org/officeDocument/2006/relationships" rot="180"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4"/>
                      <dgm:constr type="rMarg" refType="w" fact="0.1"/>
                    </dgm:constrLst>
                  </dgm:if>
                  <dgm:else name="Name15">
                    <dgm:shape xmlns:r="http://schemas.openxmlformats.org/officeDocument/2006/relationships" rot="180"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else>
            </dgm:choose>
            <dgm:ruleLst>
              <dgm:rule type="primFontSz" val="5" fact="NaN" max="NaN"/>
            </dgm:ruleLst>
          </dgm:layoutNode>
          <dgm:forEach name="Name16" axis="followSib" ptType="sibTrans" cnt="1">
            <dgm:layoutNode name="parAndChSpace">
              <dgm:alg type="sp"/>
              <dgm:shape xmlns:r="http://schemas.openxmlformats.org/officeDocument/2006/relationships" r:blip="">
                <dgm:adjLst/>
              </dgm:shape>
              <dgm:presOf/>
              <dgm:constrLst/>
              <dgm:ruleLst/>
            </dgm:layoutNode>
          </dgm:forEach>
        </dgm:forEach>
      </dgm:if>
      <dgm:else name="Name17">
        <dgm:constrLst>
          <dgm:constr type="w" for="ch" forName="parTxOnly" refType="w"/>
          <dgm:constr type="primFontSz" for="ch" ptType="node" op="equ"/>
          <dgm:constr type="w" for="ch" forName="parSpace" refType="w" refFor="ch" refForName="parTxOnly" fact="-0.2"/>
          <dgm:constr type="w" for="ch" ptType="sibTrans" op="equ"/>
        </dgm:constrLst>
        <dgm:ruleLst/>
        <dgm:forEach name="Name18" axis="ch" ptType="node">
          <dgm:layoutNode name="parTxOnly">
            <dgm:varLst>
              <dgm:bulletEnabled val="1"/>
            </dgm:varLst>
            <dgm:alg type="tx"/>
            <dgm:presOf axis="desOrSelf" ptType="node"/>
            <dgm:choose name="Name19">
              <dgm:if name="Name20" func="var" arg="dir" op="equ" val="norm">
                <dgm:choose name="Name21">
                  <dgm:if name="Name22" axis="self" ptType="node" func="pos" op="equ" val="1">
                    <dgm:shape xmlns:r="http://schemas.openxmlformats.org/officeDocument/2006/relationships" type="homePlate" r:blip="">
                      <dgm:adjLst/>
                    </dgm:shape>
                    <dgm:constrLst>
                      <dgm:constr type="h" refType="w" op="equ" fact="0.4"/>
                      <dgm:constr type="primFontSz" val="65"/>
                      <dgm:constr type="tMarg" refType="primFontSz" fact="0.21"/>
                      <dgm:constr type="bMarg" refType="primFontSz" fact="0.21"/>
                      <dgm:constr type="lMarg" refType="primFontSz" fact="0.42"/>
                      <dgm:constr type="rMarg" refType="primFontSz" fact="0.105"/>
                    </dgm:constrLst>
                  </dgm:if>
                  <dgm:else name="Name23">
                    <dgm:shape xmlns:r="http://schemas.openxmlformats.org/officeDocument/2006/relationships" type="chevron" r:blip="">
                      <dgm:adjLst/>
                    </dgm:shape>
                    <dgm:constrLst>
                      <dgm:constr type="h" refType="w" op="equ" fact="0.4"/>
                      <dgm:constr type="primFontSz" val="65"/>
                      <dgm:constr type="tMarg" refType="primFontSz" fact="0.21"/>
                      <dgm:constr type="bMarg" refType="primFontSz" fact="0.21"/>
                      <dgm:constr type="lMarg" refType="primFontSz" fact="0.315"/>
                      <dgm:constr type="rMarg" refType="primFontSz" fact="0.105"/>
                    </dgm:constrLst>
                  </dgm:else>
                </dgm:choose>
              </dgm:if>
              <dgm:else name="Name24">
                <dgm:choose name="Name25">
                  <dgm:if name="Name26" axis="self" ptType="node" func="pos" op="equ" val="1">
                    <dgm:shape xmlns:r="http://schemas.openxmlformats.org/officeDocument/2006/relationships" rot="180" type="homePlate"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42"/>
                    </dgm:constrLst>
                  </dgm:if>
                  <dgm:else name="Name27">
                    <dgm:shape xmlns:r="http://schemas.openxmlformats.org/officeDocument/2006/relationships" rot="180" type="chevron"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315"/>
                    </dgm:constrLst>
                  </dgm:else>
                </dgm:choose>
              </dgm:else>
            </dgm:choose>
            <dgm:ruleLst>
              <dgm:rule type="primFontSz" val="5" fact="NaN" max="NaN"/>
            </dgm:ruleLst>
          </dgm:layoutNode>
          <dgm:forEach name="Name28" axis="followSib" ptType="sibTrans" cnt="1">
            <dgm:layoutNode name="parSpace">
              <dgm:alg type="sp"/>
              <dgm:shape xmlns:r="http://schemas.openxmlformats.org/officeDocument/2006/relationships" r:blip="">
                <dgm:adjLst/>
              </dgm:shape>
              <dgm:presOf/>
              <dgm:constrLst/>
              <dgm:ruleLst/>
            </dgm:layoutNode>
          </dgm:forEach>
        </dgm:forEach>
      </dgm:else>
    </dgm:choose>
  </dgm:layoutNode>
</dgm:layoutDef>
</file>

<file path=ppt/diagrams/layout5.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hChevron3">
  <dgm:title val=""/>
  <dgm:desc val=""/>
  <dgm:catLst>
    <dgm:cat type="process" pri="10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root des" func="maxDepth" op="gte" val="2">
        <dgm:constrLst>
          <dgm:constr type="w" for="ch" forName="parAndChTx" refType="w"/>
          <dgm:constr type="primFontSz" for="ch" ptType="node" op="equ"/>
          <dgm:constr type="w" for="ch" forName="parAndChSpace" refType="w" refFor="ch" refForName="parAndChTx" fact="-0.2"/>
          <dgm:constr type="w" for="ch" ptType="sibTrans" op="equ"/>
        </dgm:constrLst>
        <dgm:ruleLst/>
        <dgm:forEach name="Name6" axis="ch" ptType="node">
          <dgm:layoutNode name="parAndChTx">
            <dgm:varLst>
              <dgm:bulletEnabled val="1"/>
            </dgm:varLst>
            <dgm:alg type="tx"/>
            <dgm:choose name="Name7">
              <dgm:if name="Name8" func="var" arg="dir" op="equ" val="norm">
                <dgm:choose name="Name9">
                  <dgm:if name="Name10" axis="self" ptType="node" func="pos" op="equ" val="1">
                    <dgm:shape xmlns:r="http://schemas.openxmlformats.org/officeDocument/2006/relationships"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4"/>
                    </dgm:constrLst>
                  </dgm:if>
                  <dgm:else name="Name11">
                    <dgm:shape xmlns:r="http://schemas.openxmlformats.org/officeDocument/2006/relationships"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if>
              <dgm:else name="Name12">
                <dgm:choose name="Name13">
                  <dgm:if name="Name14" axis="self" ptType="node" func="pos" op="equ" val="1">
                    <dgm:shape xmlns:r="http://schemas.openxmlformats.org/officeDocument/2006/relationships" rot="180"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4"/>
                      <dgm:constr type="rMarg" refType="w" fact="0.1"/>
                    </dgm:constrLst>
                  </dgm:if>
                  <dgm:else name="Name15">
                    <dgm:shape xmlns:r="http://schemas.openxmlformats.org/officeDocument/2006/relationships" rot="180"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else>
            </dgm:choose>
            <dgm:ruleLst>
              <dgm:rule type="primFontSz" val="5" fact="NaN" max="NaN"/>
            </dgm:ruleLst>
          </dgm:layoutNode>
          <dgm:forEach name="Name16" axis="followSib" ptType="sibTrans" cnt="1">
            <dgm:layoutNode name="parAndChSpace">
              <dgm:alg type="sp"/>
              <dgm:shape xmlns:r="http://schemas.openxmlformats.org/officeDocument/2006/relationships" r:blip="">
                <dgm:adjLst/>
              </dgm:shape>
              <dgm:presOf/>
              <dgm:constrLst/>
              <dgm:ruleLst/>
            </dgm:layoutNode>
          </dgm:forEach>
        </dgm:forEach>
      </dgm:if>
      <dgm:else name="Name17">
        <dgm:constrLst>
          <dgm:constr type="w" for="ch" forName="parTxOnly" refType="w"/>
          <dgm:constr type="primFontSz" for="ch" ptType="node" op="equ"/>
          <dgm:constr type="w" for="ch" forName="parSpace" refType="w" refFor="ch" refForName="parTxOnly" fact="-0.2"/>
          <dgm:constr type="w" for="ch" ptType="sibTrans" op="equ"/>
        </dgm:constrLst>
        <dgm:ruleLst/>
        <dgm:forEach name="Name18" axis="ch" ptType="node">
          <dgm:layoutNode name="parTxOnly">
            <dgm:varLst>
              <dgm:bulletEnabled val="1"/>
            </dgm:varLst>
            <dgm:alg type="tx"/>
            <dgm:presOf axis="desOrSelf" ptType="node"/>
            <dgm:choose name="Name19">
              <dgm:if name="Name20" func="var" arg="dir" op="equ" val="norm">
                <dgm:choose name="Name21">
                  <dgm:if name="Name22" axis="self" ptType="node" func="pos" op="equ" val="1">
                    <dgm:shape xmlns:r="http://schemas.openxmlformats.org/officeDocument/2006/relationships" type="homePlate" r:blip="">
                      <dgm:adjLst/>
                    </dgm:shape>
                    <dgm:constrLst>
                      <dgm:constr type="h" refType="w" op="equ" fact="0.4"/>
                      <dgm:constr type="primFontSz" val="65"/>
                      <dgm:constr type="tMarg" refType="primFontSz" fact="0.21"/>
                      <dgm:constr type="bMarg" refType="primFontSz" fact="0.21"/>
                      <dgm:constr type="lMarg" refType="primFontSz" fact="0.42"/>
                      <dgm:constr type="rMarg" refType="primFontSz" fact="0.105"/>
                    </dgm:constrLst>
                  </dgm:if>
                  <dgm:else name="Name23">
                    <dgm:shape xmlns:r="http://schemas.openxmlformats.org/officeDocument/2006/relationships" type="chevron" r:blip="">
                      <dgm:adjLst/>
                    </dgm:shape>
                    <dgm:constrLst>
                      <dgm:constr type="h" refType="w" op="equ" fact="0.4"/>
                      <dgm:constr type="primFontSz" val="65"/>
                      <dgm:constr type="tMarg" refType="primFontSz" fact="0.21"/>
                      <dgm:constr type="bMarg" refType="primFontSz" fact="0.21"/>
                      <dgm:constr type="lMarg" refType="primFontSz" fact="0.315"/>
                      <dgm:constr type="rMarg" refType="primFontSz" fact="0.105"/>
                    </dgm:constrLst>
                  </dgm:else>
                </dgm:choose>
              </dgm:if>
              <dgm:else name="Name24">
                <dgm:choose name="Name25">
                  <dgm:if name="Name26" axis="self" ptType="node" func="pos" op="equ" val="1">
                    <dgm:shape xmlns:r="http://schemas.openxmlformats.org/officeDocument/2006/relationships" rot="180" type="homePlate"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42"/>
                    </dgm:constrLst>
                  </dgm:if>
                  <dgm:else name="Name27">
                    <dgm:shape xmlns:r="http://schemas.openxmlformats.org/officeDocument/2006/relationships" rot="180" type="chevron"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315"/>
                    </dgm:constrLst>
                  </dgm:else>
                </dgm:choose>
              </dgm:else>
            </dgm:choose>
            <dgm:ruleLst>
              <dgm:rule type="primFontSz" val="5" fact="NaN" max="NaN"/>
            </dgm:ruleLst>
          </dgm:layoutNode>
          <dgm:forEach name="Name28" axis="followSib" ptType="sibTrans" cnt="1">
            <dgm:layoutNode name="parSpace">
              <dgm:alg type="sp"/>
              <dgm:shape xmlns:r="http://schemas.openxmlformats.org/officeDocument/2006/relationships" r:blip="">
                <dgm:adjLst/>
              </dgm:shape>
              <dgm:presOf/>
              <dgm:constrLst/>
              <dgm:ruleLst/>
            </dgm:layoutNode>
          </dgm:forEach>
        </dgm:forEach>
      </dgm:else>
    </dgm:choose>
  </dgm:layoutNode>
</dgm:layoutDef>
</file>

<file path=ppt/diagrams/layout7.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hChevron3">
  <dgm:title val=""/>
  <dgm:desc val=""/>
  <dgm:catLst>
    <dgm:cat type="process" pri="10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root des" func="maxDepth" op="gte" val="2">
        <dgm:constrLst>
          <dgm:constr type="w" for="ch" forName="parAndChTx" refType="w"/>
          <dgm:constr type="primFontSz" for="ch" ptType="node" op="equ"/>
          <dgm:constr type="w" for="ch" forName="parAndChSpace" refType="w" refFor="ch" refForName="parAndChTx" fact="-0.2"/>
          <dgm:constr type="w" for="ch" ptType="sibTrans" op="equ"/>
        </dgm:constrLst>
        <dgm:ruleLst/>
        <dgm:forEach name="Name6" axis="ch" ptType="node">
          <dgm:layoutNode name="parAndChTx">
            <dgm:varLst>
              <dgm:bulletEnabled val="1"/>
            </dgm:varLst>
            <dgm:alg type="tx"/>
            <dgm:choose name="Name7">
              <dgm:if name="Name8" func="var" arg="dir" op="equ" val="norm">
                <dgm:choose name="Name9">
                  <dgm:if name="Name10" axis="self" ptType="node" func="pos" op="equ" val="1">
                    <dgm:shape xmlns:r="http://schemas.openxmlformats.org/officeDocument/2006/relationships"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4"/>
                    </dgm:constrLst>
                  </dgm:if>
                  <dgm:else name="Name11">
                    <dgm:shape xmlns:r="http://schemas.openxmlformats.org/officeDocument/2006/relationships"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if>
              <dgm:else name="Name12">
                <dgm:choose name="Name13">
                  <dgm:if name="Name14" axis="self" ptType="node" func="pos" op="equ" val="1">
                    <dgm:shape xmlns:r="http://schemas.openxmlformats.org/officeDocument/2006/relationships" rot="180"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4"/>
                      <dgm:constr type="rMarg" refType="w" fact="0.1"/>
                    </dgm:constrLst>
                  </dgm:if>
                  <dgm:else name="Name15">
                    <dgm:shape xmlns:r="http://schemas.openxmlformats.org/officeDocument/2006/relationships" rot="180"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else>
            </dgm:choose>
            <dgm:ruleLst>
              <dgm:rule type="primFontSz" val="5" fact="NaN" max="NaN"/>
            </dgm:ruleLst>
          </dgm:layoutNode>
          <dgm:forEach name="Name16" axis="followSib" ptType="sibTrans" cnt="1">
            <dgm:layoutNode name="parAndChSpace">
              <dgm:alg type="sp"/>
              <dgm:shape xmlns:r="http://schemas.openxmlformats.org/officeDocument/2006/relationships" r:blip="">
                <dgm:adjLst/>
              </dgm:shape>
              <dgm:presOf/>
              <dgm:constrLst/>
              <dgm:ruleLst/>
            </dgm:layoutNode>
          </dgm:forEach>
        </dgm:forEach>
      </dgm:if>
      <dgm:else name="Name17">
        <dgm:constrLst>
          <dgm:constr type="w" for="ch" forName="parTxOnly" refType="w"/>
          <dgm:constr type="primFontSz" for="ch" ptType="node" op="equ"/>
          <dgm:constr type="w" for="ch" forName="parSpace" refType="w" refFor="ch" refForName="parTxOnly" fact="-0.2"/>
          <dgm:constr type="w" for="ch" ptType="sibTrans" op="equ"/>
        </dgm:constrLst>
        <dgm:ruleLst/>
        <dgm:forEach name="Name18" axis="ch" ptType="node">
          <dgm:layoutNode name="parTxOnly">
            <dgm:varLst>
              <dgm:bulletEnabled val="1"/>
            </dgm:varLst>
            <dgm:alg type="tx"/>
            <dgm:presOf axis="desOrSelf" ptType="node"/>
            <dgm:choose name="Name19">
              <dgm:if name="Name20" func="var" arg="dir" op="equ" val="norm">
                <dgm:choose name="Name21">
                  <dgm:if name="Name22" axis="self" ptType="node" func="pos" op="equ" val="1">
                    <dgm:shape xmlns:r="http://schemas.openxmlformats.org/officeDocument/2006/relationships" type="homePlate" r:blip="">
                      <dgm:adjLst/>
                    </dgm:shape>
                    <dgm:constrLst>
                      <dgm:constr type="h" refType="w" op="equ" fact="0.4"/>
                      <dgm:constr type="primFontSz" val="65"/>
                      <dgm:constr type="tMarg" refType="primFontSz" fact="0.21"/>
                      <dgm:constr type="bMarg" refType="primFontSz" fact="0.21"/>
                      <dgm:constr type="lMarg" refType="primFontSz" fact="0.42"/>
                      <dgm:constr type="rMarg" refType="primFontSz" fact="0.105"/>
                    </dgm:constrLst>
                  </dgm:if>
                  <dgm:else name="Name23">
                    <dgm:shape xmlns:r="http://schemas.openxmlformats.org/officeDocument/2006/relationships" type="chevron" r:blip="">
                      <dgm:adjLst/>
                    </dgm:shape>
                    <dgm:constrLst>
                      <dgm:constr type="h" refType="w" op="equ" fact="0.4"/>
                      <dgm:constr type="primFontSz" val="65"/>
                      <dgm:constr type="tMarg" refType="primFontSz" fact="0.21"/>
                      <dgm:constr type="bMarg" refType="primFontSz" fact="0.21"/>
                      <dgm:constr type="lMarg" refType="primFontSz" fact="0.315"/>
                      <dgm:constr type="rMarg" refType="primFontSz" fact="0.105"/>
                    </dgm:constrLst>
                  </dgm:else>
                </dgm:choose>
              </dgm:if>
              <dgm:else name="Name24">
                <dgm:choose name="Name25">
                  <dgm:if name="Name26" axis="self" ptType="node" func="pos" op="equ" val="1">
                    <dgm:shape xmlns:r="http://schemas.openxmlformats.org/officeDocument/2006/relationships" rot="180" type="homePlate"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42"/>
                    </dgm:constrLst>
                  </dgm:if>
                  <dgm:else name="Name27">
                    <dgm:shape xmlns:r="http://schemas.openxmlformats.org/officeDocument/2006/relationships" rot="180" type="chevron"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315"/>
                    </dgm:constrLst>
                  </dgm:else>
                </dgm:choose>
              </dgm:else>
            </dgm:choose>
            <dgm:ruleLst>
              <dgm:rule type="primFontSz" val="5" fact="NaN" max="NaN"/>
            </dgm:ruleLst>
          </dgm:layoutNode>
          <dgm:forEach name="Name28" axis="followSib" ptType="sibTrans" cnt="1">
            <dgm:layoutNode name="parSpace">
              <dgm:alg type="sp"/>
              <dgm:shape xmlns:r="http://schemas.openxmlformats.org/officeDocument/2006/relationships" r:blip="">
                <dgm:adjLst/>
              </dgm:shape>
              <dgm:presOf/>
              <dgm:constrLst/>
              <dgm:ruleLst/>
            </dgm:layoutNode>
          </dgm:forEach>
        </dgm:forEach>
      </dgm:else>
    </dgm:choose>
  </dgm:layoutNode>
</dgm:layoutDef>
</file>

<file path=ppt/diagrams/layout9.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hChevron3">
  <dgm:title val=""/>
  <dgm:desc val=""/>
  <dgm:catLst>
    <dgm:cat type="process" pri="10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root des" func="maxDepth" op="gte" val="2">
        <dgm:constrLst>
          <dgm:constr type="w" for="ch" forName="parAndChTx" refType="w"/>
          <dgm:constr type="primFontSz" for="ch" ptType="node" op="equ"/>
          <dgm:constr type="w" for="ch" forName="parAndChSpace" refType="w" refFor="ch" refForName="parAndChTx" fact="-0.2"/>
          <dgm:constr type="w" for="ch" ptType="sibTrans" op="equ"/>
        </dgm:constrLst>
        <dgm:ruleLst/>
        <dgm:forEach name="Name6" axis="ch" ptType="node">
          <dgm:layoutNode name="parAndChTx">
            <dgm:varLst>
              <dgm:bulletEnabled val="1"/>
            </dgm:varLst>
            <dgm:alg type="tx"/>
            <dgm:choose name="Name7">
              <dgm:if name="Name8" func="var" arg="dir" op="equ" val="norm">
                <dgm:choose name="Name9">
                  <dgm:if name="Name10" axis="self" ptType="node" func="pos" op="equ" val="1">
                    <dgm:shape xmlns:r="http://schemas.openxmlformats.org/officeDocument/2006/relationships"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4"/>
                    </dgm:constrLst>
                  </dgm:if>
                  <dgm:else name="Name11">
                    <dgm:shape xmlns:r="http://schemas.openxmlformats.org/officeDocument/2006/relationships"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if>
              <dgm:else name="Name12">
                <dgm:choose name="Name13">
                  <dgm:if name="Name14" axis="self" ptType="node" func="pos" op="equ" val="1">
                    <dgm:shape xmlns:r="http://schemas.openxmlformats.org/officeDocument/2006/relationships" rot="180"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4"/>
                      <dgm:constr type="rMarg" refType="w" fact="0.1"/>
                    </dgm:constrLst>
                  </dgm:if>
                  <dgm:else name="Name15">
                    <dgm:shape xmlns:r="http://schemas.openxmlformats.org/officeDocument/2006/relationships" rot="180"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else>
            </dgm:choose>
            <dgm:ruleLst>
              <dgm:rule type="primFontSz" val="5" fact="NaN" max="NaN"/>
            </dgm:ruleLst>
          </dgm:layoutNode>
          <dgm:forEach name="Name16" axis="followSib" ptType="sibTrans" cnt="1">
            <dgm:layoutNode name="parAndChSpace">
              <dgm:alg type="sp"/>
              <dgm:shape xmlns:r="http://schemas.openxmlformats.org/officeDocument/2006/relationships" r:blip="">
                <dgm:adjLst/>
              </dgm:shape>
              <dgm:presOf/>
              <dgm:constrLst/>
              <dgm:ruleLst/>
            </dgm:layoutNode>
          </dgm:forEach>
        </dgm:forEach>
      </dgm:if>
      <dgm:else name="Name17">
        <dgm:constrLst>
          <dgm:constr type="w" for="ch" forName="parTxOnly" refType="w"/>
          <dgm:constr type="primFontSz" for="ch" ptType="node" op="equ"/>
          <dgm:constr type="w" for="ch" forName="parSpace" refType="w" refFor="ch" refForName="parTxOnly" fact="-0.2"/>
          <dgm:constr type="w" for="ch" ptType="sibTrans" op="equ"/>
        </dgm:constrLst>
        <dgm:ruleLst/>
        <dgm:forEach name="Name18" axis="ch" ptType="node">
          <dgm:layoutNode name="parTxOnly">
            <dgm:varLst>
              <dgm:bulletEnabled val="1"/>
            </dgm:varLst>
            <dgm:alg type="tx"/>
            <dgm:presOf axis="desOrSelf" ptType="node"/>
            <dgm:choose name="Name19">
              <dgm:if name="Name20" func="var" arg="dir" op="equ" val="norm">
                <dgm:choose name="Name21">
                  <dgm:if name="Name22" axis="self" ptType="node" func="pos" op="equ" val="1">
                    <dgm:shape xmlns:r="http://schemas.openxmlformats.org/officeDocument/2006/relationships" type="homePlate" r:blip="">
                      <dgm:adjLst/>
                    </dgm:shape>
                    <dgm:constrLst>
                      <dgm:constr type="h" refType="w" op="equ" fact="0.4"/>
                      <dgm:constr type="primFontSz" val="65"/>
                      <dgm:constr type="tMarg" refType="primFontSz" fact="0.21"/>
                      <dgm:constr type="bMarg" refType="primFontSz" fact="0.21"/>
                      <dgm:constr type="lMarg" refType="primFontSz" fact="0.42"/>
                      <dgm:constr type="rMarg" refType="primFontSz" fact="0.105"/>
                    </dgm:constrLst>
                  </dgm:if>
                  <dgm:else name="Name23">
                    <dgm:shape xmlns:r="http://schemas.openxmlformats.org/officeDocument/2006/relationships" type="chevron" r:blip="">
                      <dgm:adjLst/>
                    </dgm:shape>
                    <dgm:constrLst>
                      <dgm:constr type="h" refType="w" op="equ" fact="0.4"/>
                      <dgm:constr type="primFontSz" val="65"/>
                      <dgm:constr type="tMarg" refType="primFontSz" fact="0.21"/>
                      <dgm:constr type="bMarg" refType="primFontSz" fact="0.21"/>
                      <dgm:constr type="lMarg" refType="primFontSz" fact="0.315"/>
                      <dgm:constr type="rMarg" refType="primFontSz" fact="0.105"/>
                    </dgm:constrLst>
                  </dgm:else>
                </dgm:choose>
              </dgm:if>
              <dgm:else name="Name24">
                <dgm:choose name="Name25">
                  <dgm:if name="Name26" axis="self" ptType="node" func="pos" op="equ" val="1">
                    <dgm:shape xmlns:r="http://schemas.openxmlformats.org/officeDocument/2006/relationships" rot="180" type="homePlate"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42"/>
                    </dgm:constrLst>
                  </dgm:if>
                  <dgm:else name="Name27">
                    <dgm:shape xmlns:r="http://schemas.openxmlformats.org/officeDocument/2006/relationships" rot="180" type="chevron"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315"/>
                    </dgm:constrLst>
                  </dgm:else>
                </dgm:choose>
              </dgm:else>
            </dgm:choose>
            <dgm:ruleLst>
              <dgm:rule type="primFontSz" val="5" fact="NaN" max="NaN"/>
            </dgm:ruleLst>
          </dgm:layoutNode>
          <dgm:forEach name="Name28" axis="followSib" ptType="sibTrans" cnt="1">
            <dgm:layoutNode name="parSpace">
              <dgm:alg type="sp"/>
              <dgm:shape xmlns:r="http://schemas.openxmlformats.org/officeDocument/2006/relationships" r:blip="">
                <dgm:adjLst/>
              </dgm:shape>
              <dgm:presOf/>
              <dgm:constrLst/>
              <dgm:ruleLst/>
            </dgm:layoutNode>
          </dgm:forEach>
        </dgm:forEach>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14060" cy="493154"/>
          </a:xfrm>
          <a:prstGeom prst="rect">
            <a:avLst/>
          </a:prstGeom>
        </p:spPr>
        <p:txBody>
          <a:bodyPr vert="horz" lIns="90610" tIns="45306" rIns="90610" bIns="45306" rtlCol="0"/>
          <a:lstStyle>
            <a:lvl1pPr algn="l">
              <a:defRPr sz="1200"/>
            </a:lvl1pPr>
          </a:lstStyle>
          <a:p>
            <a:endParaRPr lang="zh-TW" altLang="en-US"/>
          </a:p>
        </p:txBody>
      </p:sp>
      <p:sp>
        <p:nvSpPr>
          <p:cNvPr id="3" name="日期版面配置區 2"/>
          <p:cNvSpPr>
            <a:spLocks noGrp="1"/>
          </p:cNvSpPr>
          <p:nvPr>
            <p:ph type="dt" sz="quarter" idx="1"/>
          </p:nvPr>
        </p:nvSpPr>
        <p:spPr>
          <a:xfrm>
            <a:off x="3807433" y="0"/>
            <a:ext cx="2914060" cy="493154"/>
          </a:xfrm>
          <a:prstGeom prst="rect">
            <a:avLst/>
          </a:prstGeom>
        </p:spPr>
        <p:txBody>
          <a:bodyPr vert="horz" lIns="90610" tIns="45306" rIns="90610" bIns="45306" rtlCol="0"/>
          <a:lstStyle>
            <a:lvl1pPr algn="r">
              <a:defRPr sz="1200"/>
            </a:lvl1pPr>
          </a:lstStyle>
          <a:p>
            <a:fld id="{2675E9EC-BD24-474A-B79B-A3E51D350877}" type="datetimeFigureOut">
              <a:rPr lang="zh-TW" altLang="en-US" smtClean="0"/>
              <a:t>2017/1/3</a:t>
            </a:fld>
            <a:endParaRPr lang="zh-TW" altLang="en-US"/>
          </a:p>
        </p:txBody>
      </p:sp>
      <p:sp>
        <p:nvSpPr>
          <p:cNvPr id="4" name="頁尾版面配置區 3"/>
          <p:cNvSpPr>
            <a:spLocks noGrp="1"/>
          </p:cNvSpPr>
          <p:nvPr>
            <p:ph type="ftr" sz="quarter" idx="2"/>
          </p:nvPr>
        </p:nvSpPr>
        <p:spPr>
          <a:xfrm>
            <a:off x="0" y="9358884"/>
            <a:ext cx="2914060" cy="493154"/>
          </a:xfrm>
          <a:prstGeom prst="rect">
            <a:avLst/>
          </a:prstGeom>
        </p:spPr>
        <p:txBody>
          <a:bodyPr vert="horz" lIns="90610" tIns="45306" rIns="90610" bIns="45306" rtlCol="0" anchor="b"/>
          <a:lstStyle>
            <a:lvl1pPr algn="l">
              <a:defRPr sz="1200"/>
            </a:lvl1pPr>
          </a:lstStyle>
          <a:p>
            <a:endParaRPr lang="zh-TW" altLang="en-US"/>
          </a:p>
        </p:txBody>
      </p:sp>
      <p:sp>
        <p:nvSpPr>
          <p:cNvPr id="5" name="投影片編號版面配置區 4"/>
          <p:cNvSpPr>
            <a:spLocks noGrp="1"/>
          </p:cNvSpPr>
          <p:nvPr>
            <p:ph type="sldNum" sz="quarter" idx="3"/>
          </p:nvPr>
        </p:nvSpPr>
        <p:spPr>
          <a:xfrm>
            <a:off x="3807433" y="9358884"/>
            <a:ext cx="2914060" cy="493154"/>
          </a:xfrm>
          <a:prstGeom prst="rect">
            <a:avLst/>
          </a:prstGeom>
        </p:spPr>
        <p:txBody>
          <a:bodyPr vert="horz" lIns="90610" tIns="45306" rIns="90610" bIns="45306" rtlCol="0" anchor="b"/>
          <a:lstStyle>
            <a:lvl1pPr algn="r">
              <a:defRPr sz="1200"/>
            </a:lvl1pPr>
          </a:lstStyle>
          <a:p>
            <a:fld id="{F163258C-E46D-42F1-9155-8EBAB5336266}" type="slidenum">
              <a:rPr lang="zh-TW" altLang="en-US" smtClean="0"/>
              <a:t>‹#›</a:t>
            </a:fld>
            <a:endParaRPr lang="zh-TW" altLang="en-US"/>
          </a:p>
        </p:txBody>
      </p:sp>
    </p:spTree>
    <p:extLst>
      <p:ext uri="{BB962C8B-B14F-4D97-AF65-F5344CB8AC3E}">
        <p14:creationId xmlns:p14="http://schemas.microsoft.com/office/powerpoint/2010/main" val="230895970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4" y="4"/>
            <a:ext cx="2913327" cy="492680"/>
          </a:xfrm>
          <a:prstGeom prst="rect">
            <a:avLst/>
          </a:prstGeom>
        </p:spPr>
        <p:txBody>
          <a:bodyPr vert="horz" lIns="90594" tIns="45300" rIns="90594" bIns="45300" rtlCol="0"/>
          <a:lstStyle>
            <a:lvl1pPr algn="l">
              <a:defRPr sz="1200"/>
            </a:lvl1pPr>
          </a:lstStyle>
          <a:p>
            <a:endParaRPr lang="zh-TW" altLang="en-US"/>
          </a:p>
        </p:txBody>
      </p:sp>
      <p:sp>
        <p:nvSpPr>
          <p:cNvPr id="3" name="日期版面配置區 2"/>
          <p:cNvSpPr>
            <a:spLocks noGrp="1"/>
          </p:cNvSpPr>
          <p:nvPr>
            <p:ph type="dt" idx="1"/>
          </p:nvPr>
        </p:nvSpPr>
        <p:spPr>
          <a:xfrm>
            <a:off x="3808184" y="4"/>
            <a:ext cx="2913327" cy="492680"/>
          </a:xfrm>
          <a:prstGeom prst="rect">
            <a:avLst/>
          </a:prstGeom>
        </p:spPr>
        <p:txBody>
          <a:bodyPr vert="horz" lIns="90594" tIns="45300" rIns="90594" bIns="45300" rtlCol="0"/>
          <a:lstStyle>
            <a:lvl1pPr algn="r">
              <a:defRPr sz="1200"/>
            </a:lvl1pPr>
          </a:lstStyle>
          <a:p>
            <a:fld id="{E43D54A3-AFC8-4196-8722-D80A3B877090}" type="datetimeFigureOut">
              <a:rPr lang="zh-TW" altLang="en-US" smtClean="0"/>
              <a:t>2017/1/3</a:t>
            </a:fld>
            <a:endParaRPr lang="zh-TW" altLang="en-US"/>
          </a:p>
        </p:txBody>
      </p:sp>
      <p:sp>
        <p:nvSpPr>
          <p:cNvPr id="4" name="投影片圖像版面配置區 3"/>
          <p:cNvSpPr>
            <a:spLocks noGrp="1" noRot="1" noChangeAspect="1"/>
          </p:cNvSpPr>
          <p:nvPr>
            <p:ph type="sldImg" idx="2"/>
          </p:nvPr>
        </p:nvSpPr>
        <p:spPr>
          <a:xfrm>
            <a:off x="898525" y="738188"/>
            <a:ext cx="4926013" cy="3695700"/>
          </a:xfrm>
          <a:prstGeom prst="rect">
            <a:avLst/>
          </a:prstGeom>
          <a:noFill/>
          <a:ln w="12700">
            <a:solidFill>
              <a:prstClr val="black"/>
            </a:solidFill>
          </a:ln>
        </p:spPr>
        <p:txBody>
          <a:bodyPr vert="horz" lIns="90594" tIns="45300" rIns="90594" bIns="45300" rtlCol="0" anchor="ctr"/>
          <a:lstStyle/>
          <a:p>
            <a:endParaRPr lang="zh-TW" altLang="en-US"/>
          </a:p>
        </p:txBody>
      </p:sp>
      <p:sp>
        <p:nvSpPr>
          <p:cNvPr id="5" name="備忘稿版面配置區 4"/>
          <p:cNvSpPr>
            <a:spLocks noGrp="1"/>
          </p:cNvSpPr>
          <p:nvPr>
            <p:ph type="body" sz="quarter" idx="3"/>
          </p:nvPr>
        </p:nvSpPr>
        <p:spPr>
          <a:xfrm>
            <a:off x="672307" y="4680470"/>
            <a:ext cx="5378450" cy="4434126"/>
          </a:xfrm>
          <a:prstGeom prst="rect">
            <a:avLst/>
          </a:prstGeom>
        </p:spPr>
        <p:txBody>
          <a:bodyPr vert="horz" lIns="90594" tIns="45300" rIns="90594" bIns="45300" rtlCol="0"/>
          <a:lstStyle/>
          <a:p>
            <a:pPr lvl="0"/>
            <a:r>
              <a:rPr lang="zh-TW" altLang="en-US" dirty="0"/>
              <a:t>按一下以編輯母片文字樣式</a:t>
            </a:r>
          </a:p>
          <a:p>
            <a:pPr lvl="1"/>
            <a:r>
              <a:rPr lang="zh-TW" altLang="en-US" dirty="0"/>
              <a:t>第二層</a:t>
            </a:r>
          </a:p>
          <a:p>
            <a:pPr lvl="2"/>
            <a:r>
              <a:rPr lang="zh-TW" altLang="en-US" dirty="0"/>
              <a:t>第三層</a:t>
            </a:r>
          </a:p>
          <a:p>
            <a:pPr lvl="3"/>
            <a:r>
              <a:rPr lang="zh-TW" altLang="en-US" dirty="0"/>
              <a:t>第四層</a:t>
            </a:r>
          </a:p>
          <a:p>
            <a:pPr lvl="4"/>
            <a:r>
              <a:rPr lang="zh-TW" altLang="en-US" dirty="0"/>
              <a:t>第五層</a:t>
            </a:r>
          </a:p>
        </p:txBody>
      </p:sp>
      <p:sp>
        <p:nvSpPr>
          <p:cNvPr id="6" name="頁尾版面配置區 5"/>
          <p:cNvSpPr>
            <a:spLocks noGrp="1"/>
          </p:cNvSpPr>
          <p:nvPr>
            <p:ph type="ftr" sz="quarter" idx="4"/>
          </p:nvPr>
        </p:nvSpPr>
        <p:spPr>
          <a:xfrm>
            <a:off x="4" y="9359223"/>
            <a:ext cx="2913327" cy="492680"/>
          </a:xfrm>
          <a:prstGeom prst="rect">
            <a:avLst/>
          </a:prstGeom>
        </p:spPr>
        <p:txBody>
          <a:bodyPr vert="horz" lIns="90594" tIns="45300" rIns="90594" bIns="4530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08184" y="9359223"/>
            <a:ext cx="2913327" cy="492680"/>
          </a:xfrm>
          <a:prstGeom prst="rect">
            <a:avLst/>
          </a:prstGeom>
        </p:spPr>
        <p:txBody>
          <a:bodyPr vert="horz" lIns="90594" tIns="45300" rIns="90594" bIns="45300" rtlCol="0" anchor="b"/>
          <a:lstStyle>
            <a:lvl1pPr algn="r">
              <a:defRPr sz="1200"/>
            </a:lvl1pPr>
          </a:lstStyle>
          <a:p>
            <a:fld id="{0172090A-9E8B-4B98-88EF-290338FDC44D}" type="slidenum">
              <a:rPr lang="zh-TW" altLang="en-US" smtClean="0"/>
              <a:t>‹#›</a:t>
            </a:fld>
            <a:endParaRPr lang="zh-TW" altLang="en-US"/>
          </a:p>
        </p:txBody>
      </p:sp>
    </p:spTree>
    <p:extLst>
      <p:ext uri="{BB962C8B-B14F-4D97-AF65-F5344CB8AC3E}">
        <p14:creationId xmlns:p14="http://schemas.microsoft.com/office/powerpoint/2010/main" val="19584766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Rot="1" noChangeAspect="1" noChangeArrowheads="1" noTextEdit="1"/>
          </p:cNvSpPr>
          <p:nvPr>
            <p:ph type="sldImg"/>
          </p:nvPr>
        </p:nvSpPr>
        <p:spPr>
          <a:xfrm>
            <a:off x="885825" y="742950"/>
            <a:ext cx="4960938" cy="3721100"/>
          </a:xfrm>
          <a:ln/>
        </p:spPr>
      </p:sp>
      <p:sp>
        <p:nvSpPr>
          <p:cNvPr id="19459" name="Rectangle 3"/>
          <p:cNvSpPr>
            <a:spLocks noGrp="1" noChangeArrowheads="1"/>
          </p:cNvSpPr>
          <p:nvPr>
            <p:ph type="body" idx="1"/>
          </p:nvPr>
        </p:nvSpPr>
        <p:spPr>
          <a:xfrm>
            <a:off x="672936" y="4710527"/>
            <a:ext cx="5386616" cy="446335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TW" altLang="en-US"/>
          </a:p>
        </p:txBody>
      </p:sp>
    </p:spTree>
    <p:extLst>
      <p:ext uri="{BB962C8B-B14F-4D97-AF65-F5344CB8AC3E}">
        <p14:creationId xmlns:p14="http://schemas.microsoft.com/office/powerpoint/2010/main" val="3109587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889000" y="744538"/>
            <a:ext cx="4954588" cy="3717925"/>
          </a:xfrm>
        </p:spPr>
      </p:sp>
      <p:sp>
        <p:nvSpPr>
          <p:cNvPr id="3" name="備忘稿版面配置區 2"/>
          <p:cNvSpPr>
            <a:spLocks noGrp="1"/>
          </p:cNvSpPr>
          <p:nvPr>
            <p:ph type="body" idx="1"/>
          </p:nvPr>
        </p:nvSpPr>
        <p:spPr/>
        <p:txBody>
          <a:bodyPr/>
          <a:lstStyle/>
          <a:p>
            <a:endParaRPr lang="zh-TW" altLang="en-US"/>
          </a:p>
        </p:txBody>
      </p:sp>
    </p:spTree>
    <p:extLst>
      <p:ext uri="{BB962C8B-B14F-4D97-AF65-F5344CB8AC3E}">
        <p14:creationId xmlns:p14="http://schemas.microsoft.com/office/powerpoint/2010/main" val="9694157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3"/>
          <p:cNvSpPr>
            <a:spLocks noGrp="1" noChangeArrowheads="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kumimoji="1" sz="1200">
                <a:solidFill>
                  <a:schemeClr val="tx1"/>
                </a:solidFill>
                <a:latin typeface="Times New Roman" panose="02020603050405020304" pitchFamily="18" charset="0"/>
                <a:ea typeface="新細明體" panose="02020500000000000000" pitchFamily="18" charset="-120"/>
              </a:defRPr>
            </a:lvl1pPr>
            <a:lvl2pPr marL="734512" indent="-281537">
              <a:spcBef>
                <a:spcPct val="30000"/>
              </a:spcBef>
              <a:defRPr kumimoji="1" sz="1200">
                <a:solidFill>
                  <a:schemeClr val="tx1"/>
                </a:solidFill>
                <a:latin typeface="Times New Roman" panose="02020603050405020304" pitchFamily="18" charset="0"/>
                <a:ea typeface="新細明體" panose="02020500000000000000" pitchFamily="18" charset="-120"/>
              </a:defRPr>
            </a:lvl2pPr>
            <a:lvl3pPr marL="1130865" indent="-224915">
              <a:spcBef>
                <a:spcPct val="30000"/>
              </a:spcBef>
              <a:defRPr kumimoji="1" sz="1200">
                <a:solidFill>
                  <a:schemeClr val="tx1"/>
                </a:solidFill>
                <a:latin typeface="Times New Roman" panose="02020603050405020304" pitchFamily="18" charset="0"/>
                <a:ea typeface="新細明體" panose="02020500000000000000" pitchFamily="18" charset="-120"/>
              </a:defRPr>
            </a:lvl3pPr>
            <a:lvl4pPr marL="1583841" indent="-224915">
              <a:spcBef>
                <a:spcPct val="30000"/>
              </a:spcBef>
              <a:defRPr kumimoji="1" sz="1200">
                <a:solidFill>
                  <a:schemeClr val="tx1"/>
                </a:solidFill>
                <a:latin typeface="Times New Roman" panose="02020603050405020304" pitchFamily="18" charset="0"/>
                <a:ea typeface="新細明體" panose="02020500000000000000" pitchFamily="18" charset="-120"/>
              </a:defRPr>
            </a:lvl4pPr>
            <a:lvl5pPr marL="2036816" indent="-224915">
              <a:spcBef>
                <a:spcPct val="30000"/>
              </a:spcBef>
              <a:defRPr kumimoji="1" sz="1200">
                <a:solidFill>
                  <a:schemeClr val="tx1"/>
                </a:solidFill>
                <a:latin typeface="Times New Roman" panose="02020603050405020304" pitchFamily="18" charset="0"/>
                <a:ea typeface="新細明體" panose="02020500000000000000" pitchFamily="18" charset="-120"/>
              </a:defRPr>
            </a:lvl5pPr>
            <a:lvl6pPr marL="2489792" indent="-224915" eaLnBrk="0" fontAlgn="base" hangingPunct="0">
              <a:spcBef>
                <a:spcPct val="30000"/>
              </a:spcBef>
              <a:spcAft>
                <a:spcPct val="0"/>
              </a:spcAft>
              <a:defRPr kumimoji="1" sz="1200">
                <a:solidFill>
                  <a:schemeClr val="tx1"/>
                </a:solidFill>
                <a:latin typeface="Times New Roman" panose="02020603050405020304" pitchFamily="18" charset="0"/>
                <a:ea typeface="新細明體" panose="02020500000000000000" pitchFamily="18" charset="-120"/>
              </a:defRPr>
            </a:lvl6pPr>
            <a:lvl7pPr marL="2942765" indent="-224915" eaLnBrk="0" fontAlgn="base" hangingPunct="0">
              <a:spcBef>
                <a:spcPct val="30000"/>
              </a:spcBef>
              <a:spcAft>
                <a:spcPct val="0"/>
              </a:spcAft>
              <a:defRPr kumimoji="1" sz="1200">
                <a:solidFill>
                  <a:schemeClr val="tx1"/>
                </a:solidFill>
                <a:latin typeface="Times New Roman" panose="02020603050405020304" pitchFamily="18" charset="0"/>
                <a:ea typeface="新細明體" panose="02020500000000000000" pitchFamily="18" charset="-120"/>
              </a:defRPr>
            </a:lvl7pPr>
            <a:lvl8pPr marL="3395741" indent="-224915" eaLnBrk="0" fontAlgn="base" hangingPunct="0">
              <a:spcBef>
                <a:spcPct val="30000"/>
              </a:spcBef>
              <a:spcAft>
                <a:spcPct val="0"/>
              </a:spcAft>
              <a:defRPr kumimoji="1" sz="1200">
                <a:solidFill>
                  <a:schemeClr val="tx1"/>
                </a:solidFill>
                <a:latin typeface="Times New Roman" panose="02020603050405020304" pitchFamily="18" charset="0"/>
                <a:ea typeface="新細明體" panose="02020500000000000000" pitchFamily="18" charset="-120"/>
              </a:defRPr>
            </a:lvl8pPr>
            <a:lvl9pPr marL="3848715" indent="-224915" eaLnBrk="0" fontAlgn="base" hangingPunct="0">
              <a:spcBef>
                <a:spcPct val="30000"/>
              </a:spcBef>
              <a:spcAft>
                <a:spcPct val="0"/>
              </a:spcAft>
              <a:defRPr kumimoji="1" sz="1200">
                <a:solidFill>
                  <a:schemeClr val="tx1"/>
                </a:solidFill>
                <a:latin typeface="Times New Roman" panose="02020603050405020304" pitchFamily="18" charset="0"/>
                <a:ea typeface="新細明體" panose="02020500000000000000" pitchFamily="18" charset="-120"/>
              </a:defRPr>
            </a:lvl9pPr>
          </a:lstStyle>
          <a:p>
            <a:pPr>
              <a:spcBef>
                <a:spcPct val="0"/>
              </a:spcBef>
            </a:pPr>
            <a:fld id="{25F9B1D2-02EB-4D96-AAD3-D7C414CB1D01}" type="datetime1">
              <a:rPr lang="zh-TW" altLang="en-US" smtClean="0">
                <a:solidFill>
                  <a:prstClr val="black"/>
                </a:solidFill>
              </a:rPr>
              <a:pPr>
                <a:spcBef>
                  <a:spcPct val="0"/>
                </a:spcBef>
              </a:pPr>
              <a:t>2017/1/3</a:t>
            </a:fld>
            <a:endParaRPr lang="en-US" altLang="zh-TW">
              <a:solidFill>
                <a:prstClr val="black"/>
              </a:solidFill>
            </a:endParaRPr>
          </a:p>
        </p:txBody>
      </p:sp>
      <p:sp>
        <p:nvSpPr>
          <p:cNvPr id="11267"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kumimoji="1" sz="1200">
                <a:solidFill>
                  <a:schemeClr val="tx1"/>
                </a:solidFill>
                <a:latin typeface="Times New Roman" panose="02020603050405020304" pitchFamily="18" charset="0"/>
                <a:ea typeface="新細明體" panose="02020500000000000000" pitchFamily="18" charset="-120"/>
              </a:defRPr>
            </a:lvl1pPr>
            <a:lvl2pPr marL="734512" indent="-281537">
              <a:spcBef>
                <a:spcPct val="30000"/>
              </a:spcBef>
              <a:defRPr kumimoji="1" sz="1200">
                <a:solidFill>
                  <a:schemeClr val="tx1"/>
                </a:solidFill>
                <a:latin typeface="Times New Roman" panose="02020603050405020304" pitchFamily="18" charset="0"/>
                <a:ea typeface="新細明體" panose="02020500000000000000" pitchFamily="18" charset="-120"/>
              </a:defRPr>
            </a:lvl2pPr>
            <a:lvl3pPr marL="1130865" indent="-224915">
              <a:spcBef>
                <a:spcPct val="30000"/>
              </a:spcBef>
              <a:defRPr kumimoji="1" sz="1200">
                <a:solidFill>
                  <a:schemeClr val="tx1"/>
                </a:solidFill>
                <a:latin typeface="Times New Roman" panose="02020603050405020304" pitchFamily="18" charset="0"/>
                <a:ea typeface="新細明體" panose="02020500000000000000" pitchFamily="18" charset="-120"/>
              </a:defRPr>
            </a:lvl3pPr>
            <a:lvl4pPr marL="1583841" indent="-224915">
              <a:spcBef>
                <a:spcPct val="30000"/>
              </a:spcBef>
              <a:defRPr kumimoji="1" sz="1200">
                <a:solidFill>
                  <a:schemeClr val="tx1"/>
                </a:solidFill>
                <a:latin typeface="Times New Roman" panose="02020603050405020304" pitchFamily="18" charset="0"/>
                <a:ea typeface="新細明體" panose="02020500000000000000" pitchFamily="18" charset="-120"/>
              </a:defRPr>
            </a:lvl4pPr>
            <a:lvl5pPr marL="2036816" indent="-224915">
              <a:spcBef>
                <a:spcPct val="30000"/>
              </a:spcBef>
              <a:defRPr kumimoji="1" sz="1200">
                <a:solidFill>
                  <a:schemeClr val="tx1"/>
                </a:solidFill>
                <a:latin typeface="Times New Roman" panose="02020603050405020304" pitchFamily="18" charset="0"/>
                <a:ea typeface="新細明體" panose="02020500000000000000" pitchFamily="18" charset="-120"/>
              </a:defRPr>
            </a:lvl5pPr>
            <a:lvl6pPr marL="2489792" indent="-224915" eaLnBrk="0" fontAlgn="base" hangingPunct="0">
              <a:spcBef>
                <a:spcPct val="30000"/>
              </a:spcBef>
              <a:spcAft>
                <a:spcPct val="0"/>
              </a:spcAft>
              <a:defRPr kumimoji="1" sz="1200">
                <a:solidFill>
                  <a:schemeClr val="tx1"/>
                </a:solidFill>
                <a:latin typeface="Times New Roman" panose="02020603050405020304" pitchFamily="18" charset="0"/>
                <a:ea typeface="新細明體" panose="02020500000000000000" pitchFamily="18" charset="-120"/>
              </a:defRPr>
            </a:lvl6pPr>
            <a:lvl7pPr marL="2942765" indent="-224915" eaLnBrk="0" fontAlgn="base" hangingPunct="0">
              <a:spcBef>
                <a:spcPct val="30000"/>
              </a:spcBef>
              <a:spcAft>
                <a:spcPct val="0"/>
              </a:spcAft>
              <a:defRPr kumimoji="1" sz="1200">
                <a:solidFill>
                  <a:schemeClr val="tx1"/>
                </a:solidFill>
                <a:latin typeface="Times New Roman" panose="02020603050405020304" pitchFamily="18" charset="0"/>
                <a:ea typeface="新細明體" panose="02020500000000000000" pitchFamily="18" charset="-120"/>
              </a:defRPr>
            </a:lvl7pPr>
            <a:lvl8pPr marL="3395741" indent="-224915" eaLnBrk="0" fontAlgn="base" hangingPunct="0">
              <a:spcBef>
                <a:spcPct val="30000"/>
              </a:spcBef>
              <a:spcAft>
                <a:spcPct val="0"/>
              </a:spcAft>
              <a:defRPr kumimoji="1" sz="1200">
                <a:solidFill>
                  <a:schemeClr val="tx1"/>
                </a:solidFill>
                <a:latin typeface="Times New Roman" panose="02020603050405020304" pitchFamily="18" charset="0"/>
                <a:ea typeface="新細明體" panose="02020500000000000000" pitchFamily="18" charset="-120"/>
              </a:defRPr>
            </a:lvl8pPr>
            <a:lvl9pPr marL="3848715" indent="-224915" eaLnBrk="0" fontAlgn="base" hangingPunct="0">
              <a:spcBef>
                <a:spcPct val="30000"/>
              </a:spcBef>
              <a:spcAft>
                <a:spcPct val="0"/>
              </a:spcAft>
              <a:defRPr kumimoji="1" sz="1200">
                <a:solidFill>
                  <a:schemeClr val="tx1"/>
                </a:solidFill>
                <a:latin typeface="Times New Roman" panose="02020603050405020304" pitchFamily="18" charset="0"/>
                <a:ea typeface="新細明體" panose="02020500000000000000" pitchFamily="18" charset="-120"/>
              </a:defRPr>
            </a:lvl9pPr>
          </a:lstStyle>
          <a:p>
            <a:pPr>
              <a:spcBef>
                <a:spcPct val="0"/>
              </a:spcBef>
            </a:pPr>
            <a:fld id="{6367DBF2-F494-40C0-B35F-52D699B13012}" type="slidenum">
              <a:rPr lang="en-US" altLang="zh-TW">
                <a:solidFill>
                  <a:prstClr val="black"/>
                </a:solidFill>
              </a:rPr>
              <a:pPr>
                <a:spcBef>
                  <a:spcPct val="0"/>
                </a:spcBef>
              </a:pPr>
              <a:t>3</a:t>
            </a:fld>
            <a:endParaRPr lang="en-US" altLang="zh-TW">
              <a:solidFill>
                <a:prstClr val="black"/>
              </a:solidFill>
            </a:endParaRPr>
          </a:p>
        </p:txBody>
      </p:sp>
      <p:sp>
        <p:nvSpPr>
          <p:cNvPr id="11268" name="Rectangle 3"/>
          <p:cNvSpPr txBox="1">
            <a:spLocks noGrp="1" noChangeArrowheads="1"/>
          </p:cNvSpPr>
          <p:nvPr/>
        </p:nvSpPr>
        <p:spPr bwMode="auto">
          <a:xfrm>
            <a:off x="3809004" y="5"/>
            <a:ext cx="2914060" cy="492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576" tIns="45292" rIns="90576" bIns="45292"/>
          <a:lstStyle>
            <a:lvl1pPr>
              <a:spcBef>
                <a:spcPct val="30000"/>
              </a:spcBef>
              <a:defRPr kumimoji="1" sz="1200">
                <a:solidFill>
                  <a:schemeClr val="tx1"/>
                </a:solidFill>
                <a:latin typeface="Times New Roman" panose="02020603050405020304" pitchFamily="18" charset="0"/>
                <a:ea typeface="新細明體" panose="02020500000000000000" pitchFamily="18" charset="-120"/>
              </a:defRPr>
            </a:lvl1pPr>
            <a:lvl2pPr marL="742950" indent="-285750">
              <a:spcBef>
                <a:spcPct val="30000"/>
              </a:spcBef>
              <a:defRPr kumimoji="1" sz="1200">
                <a:solidFill>
                  <a:schemeClr val="tx1"/>
                </a:solidFill>
                <a:latin typeface="Times New Roman" panose="02020603050405020304" pitchFamily="18" charset="0"/>
                <a:ea typeface="新細明體" panose="02020500000000000000" pitchFamily="18" charset="-120"/>
              </a:defRPr>
            </a:lvl2pPr>
            <a:lvl3pPr marL="1143000" indent="-228600">
              <a:spcBef>
                <a:spcPct val="30000"/>
              </a:spcBef>
              <a:defRPr kumimoji="1" sz="1200">
                <a:solidFill>
                  <a:schemeClr val="tx1"/>
                </a:solidFill>
                <a:latin typeface="Times New Roman" panose="02020603050405020304" pitchFamily="18" charset="0"/>
                <a:ea typeface="新細明體" panose="02020500000000000000" pitchFamily="18" charset="-120"/>
              </a:defRPr>
            </a:lvl3pPr>
            <a:lvl4pPr marL="1600200" indent="-228600">
              <a:spcBef>
                <a:spcPct val="30000"/>
              </a:spcBef>
              <a:defRPr kumimoji="1" sz="1200">
                <a:solidFill>
                  <a:schemeClr val="tx1"/>
                </a:solidFill>
                <a:latin typeface="Times New Roman" panose="02020603050405020304" pitchFamily="18" charset="0"/>
                <a:ea typeface="新細明體" panose="02020500000000000000" pitchFamily="18" charset="-120"/>
              </a:defRPr>
            </a:lvl4pPr>
            <a:lvl5pPr marL="2057400" indent="-228600">
              <a:spcBef>
                <a:spcPct val="30000"/>
              </a:spcBef>
              <a:defRPr kumimoji="1" sz="12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30000"/>
              </a:spcBef>
              <a:spcAft>
                <a:spcPct val="0"/>
              </a:spcAft>
              <a:defRPr kumimoji="1" sz="12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30000"/>
              </a:spcBef>
              <a:spcAft>
                <a:spcPct val="0"/>
              </a:spcAft>
              <a:defRPr kumimoji="1" sz="12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30000"/>
              </a:spcBef>
              <a:spcAft>
                <a:spcPct val="0"/>
              </a:spcAft>
              <a:defRPr kumimoji="1" sz="12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30000"/>
              </a:spcBef>
              <a:spcAft>
                <a:spcPct val="0"/>
              </a:spcAft>
              <a:defRPr kumimoji="1" sz="1200">
                <a:solidFill>
                  <a:schemeClr val="tx1"/>
                </a:solidFill>
                <a:latin typeface="Times New Roman" panose="02020603050405020304" pitchFamily="18" charset="0"/>
                <a:ea typeface="新細明體" panose="02020500000000000000" pitchFamily="18" charset="-120"/>
              </a:defRPr>
            </a:lvl9pPr>
          </a:lstStyle>
          <a:p>
            <a:pPr algn="r" fontAlgn="base">
              <a:spcBef>
                <a:spcPct val="0"/>
              </a:spcBef>
              <a:spcAft>
                <a:spcPct val="0"/>
              </a:spcAft>
            </a:pPr>
            <a:endParaRPr lang="zh-TW" altLang="zh-TW" b="1">
              <a:solidFill>
                <a:prstClr val="black"/>
              </a:solidFill>
            </a:endParaRPr>
          </a:p>
        </p:txBody>
      </p:sp>
      <p:sp>
        <p:nvSpPr>
          <p:cNvPr id="11269" name="Rectangle 7"/>
          <p:cNvSpPr txBox="1">
            <a:spLocks noGrp="1" noChangeArrowheads="1"/>
          </p:cNvSpPr>
          <p:nvPr/>
        </p:nvSpPr>
        <p:spPr bwMode="auto">
          <a:xfrm>
            <a:off x="3809004" y="9360933"/>
            <a:ext cx="2914060" cy="492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576" tIns="45292" rIns="90576" bIns="45292" anchor="b"/>
          <a:lstStyle>
            <a:lvl1pPr>
              <a:spcBef>
                <a:spcPct val="30000"/>
              </a:spcBef>
              <a:defRPr kumimoji="1" sz="1200">
                <a:solidFill>
                  <a:schemeClr val="tx1"/>
                </a:solidFill>
                <a:latin typeface="Times New Roman" panose="02020603050405020304" pitchFamily="18" charset="0"/>
                <a:ea typeface="新細明體" panose="02020500000000000000" pitchFamily="18" charset="-120"/>
              </a:defRPr>
            </a:lvl1pPr>
            <a:lvl2pPr marL="742950" indent="-285750">
              <a:spcBef>
                <a:spcPct val="30000"/>
              </a:spcBef>
              <a:defRPr kumimoji="1" sz="1200">
                <a:solidFill>
                  <a:schemeClr val="tx1"/>
                </a:solidFill>
                <a:latin typeface="Times New Roman" panose="02020603050405020304" pitchFamily="18" charset="0"/>
                <a:ea typeface="新細明體" panose="02020500000000000000" pitchFamily="18" charset="-120"/>
              </a:defRPr>
            </a:lvl2pPr>
            <a:lvl3pPr marL="1143000" indent="-228600">
              <a:spcBef>
                <a:spcPct val="30000"/>
              </a:spcBef>
              <a:defRPr kumimoji="1" sz="1200">
                <a:solidFill>
                  <a:schemeClr val="tx1"/>
                </a:solidFill>
                <a:latin typeface="Times New Roman" panose="02020603050405020304" pitchFamily="18" charset="0"/>
                <a:ea typeface="新細明體" panose="02020500000000000000" pitchFamily="18" charset="-120"/>
              </a:defRPr>
            </a:lvl3pPr>
            <a:lvl4pPr marL="1600200" indent="-228600">
              <a:spcBef>
                <a:spcPct val="30000"/>
              </a:spcBef>
              <a:defRPr kumimoji="1" sz="1200">
                <a:solidFill>
                  <a:schemeClr val="tx1"/>
                </a:solidFill>
                <a:latin typeface="Times New Roman" panose="02020603050405020304" pitchFamily="18" charset="0"/>
                <a:ea typeface="新細明體" panose="02020500000000000000" pitchFamily="18" charset="-120"/>
              </a:defRPr>
            </a:lvl4pPr>
            <a:lvl5pPr marL="2057400" indent="-228600">
              <a:spcBef>
                <a:spcPct val="30000"/>
              </a:spcBef>
              <a:defRPr kumimoji="1" sz="12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30000"/>
              </a:spcBef>
              <a:spcAft>
                <a:spcPct val="0"/>
              </a:spcAft>
              <a:defRPr kumimoji="1" sz="12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30000"/>
              </a:spcBef>
              <a:spcAft>
                <a:spcPct val="0"/>
              </a:spcAft>
              <a:defRPr kumimoji="1" sz="12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30000"/>
              </a:spcBef>
              <a:spcAft>
                <a:spcPct val="0"/>
              </a:spcAft>
              <a:defRPr kumimoji="1" sz="12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30000"/>
              </a:spcBef>
              <a:spcAft>
                <a:spcPct val="0"/>
              </a:spcAft>
              <a:defRPr kumimoji="1" sz="1200">
                <a:solidFill>
                  <a:schemeClr val="tx1"/>
                </a:solidFill>
                <a:latin typeface="Times New Roman" panose="02020603050405020304" pitchFamily="18" charset="0"/>
                <a:ea typeface="新細明體" panose="02020500000000000000" pitchFamily="18" charset="-120"/>
              </a:defRPr>
            </a:lvl9pPr>
          </a:lstStyle>
          <a:p>
            <a:pPr algn="r" fontAlgn="base">
              <a:spcBef>
                <a:spcPct val="0"/>
              </a:spcBef>
              <a:spcAft>
                <a:spcPct val="0"/>
              </a:spcAft>
            </a:pPr>
            <a:fld id="{2D368968-FF0F-44EE-97E0-1CB0DCACEFFC}" type="slidenum">
              <a:rPr lang="en-US" altLang="zh-TW" b="1">
                <a:solidFill>
                  <a:prstClr val="black"/>
                </a:solidFill>
              </a:rPr>
              <a:pPr algn="r" fontAlgn="base">
                <a:spcBef>
                  <a:spcPct val="0"/>
                </a:spcBef>
                <a:spcAft>
                  <a:spcPct val="0"/>
                </a:spcAft>
              </a:pPr>
              <a:t>3</a:t>
            </a:fld>
            <a:endParaRPr lang="en-US" altLang="zh-TW" b="1">
              <a:solidFill>
                <a:prstClr val="black"/>
              </a:solidFill>
            </a:endParaRPr>
          </a:p>
        </p:txBody>
      </p:sp>
      <p:sp>
        <p:nvSpPr>
          <p:cNvPr id="11270" name="Rectangle 2"/>
          <p:cNvSpPr>
            <a:spLocks noGrp="1" noRot="1" noChangeAspect="1" noChangeArrowheads="1" noTextEdit="1"/>
          </p:cNvSpPr>
          <p:nvPr>
            <p:ph type="sldImg"/>
          </p:nvPr>
        </p:nvSpPr>
        <p:spPr>
          <a:xfrm>
            <a:off x="898525" y="738188"/>
            <a:ext cx="4926013" cy="3695700"/>
          </a:xfrm>
          <a:ln/>
        </p:spPr>
      </p:sp>
      <p:sp>
        <p:nvSpPr>
          <p:cNvPr id="11271" name="備忘稿版面配置區 1"/>
          <p:cNvSpPr>
            <a:spLocks noGrp="1"/>
          </p:cNvSpPr>
          <p:nvPr>
            <p:ph type="body"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TW" altLang="en-US" dirty="0"/>
          </a:p>
        </p:txBody>
      </p:sp>
    </p:spTree>
    <p:extLst>
      <p:ext uri="{BB962C8B-B14F-4D97-AF65-F5344CB8AC3E}">
        <p14:creationId xmlns:p14="http://schemas.microsoft.com/office/powerpoint/2010/main" val="326299525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3"/>
          <p:cNvSpPr>
            <a:spLocks noGrp="1" noChangeArrowheads="1"/>
          </p:cNvSpPr>
          <p:nvPr>
            <p:ph type="dt" sz="quarter" idx="1"/>
          </p:nvPr>
        </p:nvSpPr>
        <p:spPr>
          <a:xfrm>
            <a:off x="3845115" y="4"/>
            <a:ext cx="2844977" cy="457828"/>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kumimoji="1" sz="1200">
                <a:solidFill>
                  <a:schemeClr val="tx1"/>
                </a:solidFill>
                <a:latin typeface="Times New Roman" pitchFamily="18" charset="0"/>
                <a:ea typeface="新細明體" charset="-120"/>
              </a:defRPr>
            </a:lvl1pPr>
            <a:lvl2pPr marL="734512" indent="-281537">
              <a:spcBef>
                <a:spcPct val="30000"/>
              </a:spcBef>
              <a:defRPr kumimoji="1" sz="1200">
                <a:solidFill>
                  <a:schemeClr val="tx1"/>
                </a:solidFill>
                <a:latin typeface="Times New Roman" pitchFamily="18" charset="0"/>
                <a:ea typeface="新細明體" charset="-120"/>
              </a:defRPr>
            </a:lvl2pPr>
            <a:lvl3pPr marL="1130865" indent="-224915">
              <a:spcBef>
                <a:spcPct val="30000"/>
              </a:spcBef>
              <a:defRPr kumimoji="1" sz="1200">
                <a:solidFill>
                  <a:schemeClr val="tx1"/>
                </a:solidFill>
                <a:latin typeface="Times New Roman" pitchFamily="18" charset="0"/>
                <a:ea typeface="新細明體" charset="-120"/>
              </a:defRPr>
            </a:lvl3pPr>
            <a:lvl4pPr marL="1583841" indent="-224915">
              <a:spcBef>
                <a:spcPct val="30000"/>
              </a:spcBef>
              <a:defRPr kumimoji="1" sz="1200">
                <a:solidFill>
                  <a:schemeClr val="tx1"/>
                </a:solidFill>
                <a:latin typeface="Times New Roman" pitchFamily="18" charset="0"/>
                <a:ea typeface="新細明體" charset="-120"/>
              </a:defRPr>
            </a:lvl4pPr>
            <a:lvl5pPr marL="2036816" indent="-224915">
              <a:spcBef>
                <a:spcPct val="30000"/>
              </a:spcBef>
              <a:defRPr kumimoji="1" sz="1200">
                <a:solidFill>
                  <a:schemeClr val="tx1"/>
                </a:solidFill>
                <a:latin typeface="Times New Roman" pitchFamily="18" charset="0"/>
                <a:ea typeface="新細明體" charset="-120"/>
              </a:defRPr>
            </a:lvl5pPr>
            <a:lvl6pPr marL="2489792" indent="-224915" eaLnBrk="0" fontAlgn="base" hangingPunct="0">
              <a:spcBef>
                <a:spcPct val="30000"/>
              </a:spcBef>
              <a:spcAft>
                <a:spcPct val="0"/>
              </a:spcAft>
              <a:defRPr kumimoji="1" sz="1200">
                <a:solidFill>
                  <a:schemeClr val="tx1"/>
                </a:solidFill>
                <a:latin typeface="Times New Roman" pitchFamily="18" charset="0"/>
                <a:ea typeface="新細明體" charset="-120"/>
              </a:defRPr>
            </a:lvl6pPr>
            <a:lvl7pPr marL="2942765" indent="-224915" eaLnBrk="0" fontAlgn="base" hangingPunct="0">
              <a:spcBef>
                <a:spcPct val="30000"/>
              </a:spcBef>
              <a:spcAft>
                <a:spcPct val="0"/>
              </a:spcAft>
              <a:defRPr kumimoji="1" sz="1200">
                <a:solidFill>
                  <a:schemeClr val="tx1"/>
                </a:solidFill>
                <a:latin typeface="Times New Roman" pitchFamily="18" charset="0"/>
                <a:ea typeface="新細明體" charset="-120"/>
              </a:defRPr>
            </a:lvl7pPr>
            <a:lvl8pPr marL="3395741" indent="-224915" eaLnBrk="0" fontAlgn="base" hangingPunct="0">
              <a:spcBef>
                <a:spcPct val="30000"/>
              </a:spcBef>
              <a:spcAft>
                <a:spcPct val="0"/>
              </a:spcAft>
              <a:defRPr kumimoji="1" sz="1200">
                <a:solidFill>
                  <a:schemeClr val="tx1"/>
                </a:solidFill>
                <a:latin typeface="Times New Roman" pitchFamily="18" charset="0"/>
                <a:ea typeface="新細明體" charset="-120"/>
              </a:defRPr>
            </a:lvl8pPr>
            <a:lvl9pPr marL="3848715" indent="-224915" eaLnBrk="0" fontAlgn="base" hangingPunct="0">
              <a:spcBef>
                <a:spcPct val="30000"/>
              </a:spcBef>
              <a:spcAft>
                <a:spcPct val="0"/>
              </a:spcAft>
              <a:defRPr kumimoji="1" sz="1200">
                <a:solidFill>
                  <a:schemeClr val="tx1"/>
                </a:solidFill>
                <a:latin typeface="Times New Roman" pitchFamily="18" charset="0"/>
                <a:ea typeface="新細明體" charset="-120"/>
              </a:defRPr>
            </a:lvl9pPr>
          </a:lstStyle>
          <a:p>
            <a:pPr>
              <a:spcBef>
                <a:spcPct val="0"/>
              </a:spcBef>
            </a:pPr>
            <a:fld id="{091EDB11-3769-414F-8AF0-53497CE51F08}" type="datetime1">
              <a:rPr lang="zh-TW" altLang="en-US" smtClean="0">
                <a:solidFill>
                  <a:srgbClr val="000000"/>
                </a:solidFill>
              </a:rPr>
              <a:pPr>
                <a:spcBef>
                  <a:spcPct val="0"/>
                </a:spcBef>
              </a:pPr>
              <a:t>2017/1/3</a:t>
            </a:fld>
            <a:endParaRPr lang="en-US" altLang="zh-TW">
              <a:solidFill>
                <a:srgbClr val="000000"/>
              </a:solidFill>
            </a:endParaRPr>
          </a:p>
        </p:txBody>
      </p:sp>
      <p:sp>
        <p:nvSpPr>
          <p:cNvPr id="14339" name="Rectangle 7"/>
          <p:cNvSpPr>
            <a:spLocks noGrp="1" noChangeArrowheads="1"/>
          </p:cNvSpPr>
          <p:nvPr>
            <p:ph type="sldNum" sz="quarter" idx="5"/>
          </p:nvPr>
        </p:nvSpPr>
        <p:spPr>
          <a:xfrm>
            <a:off x="3845115" y="9392621"/>
            <a:ext cx="2844977" cy="45782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kumimoji="1" sz="1200">
                <a:solidFill>
                  <a:schemeClr val="tx1"/>
                </a:solidFill>
                <a:latin typeface="Times New Roman" pitchFamily="18" charset="0"/>
                <a:ea typeface="新細明體" charset="-120"/>
              </a:defRPr>
            </a:lvl1pPr>
            <a:lvl2pPr marL="734512" indent="-281537">
              <a:spcBef>
                <a:spcPct val="30000"/>
              </a:spcBef>
              <a:defRPr kumimoji="1" sz="1200">
                <a:solidFill>
                  <a:schemeClr val="tx1"/>
                </a:solidFill>
                <a:latin typeface="Times New Roman" pitchFamily="18" charset="0"/>
                <a:ea typeface="新細明體" charset="-120"/>
              </a:defRPr>
            </a:lvl2pPr>
            <a:lvl3pPr marL="1130865" indent="-224915">
              <a:spcBef>
                <a:spcPct val="30000"/>
              </a:spcBef>
              <a:defRPr kumimoji="1" sz="1200">
                <a:solidFill>
                  <a:schemeClr val="tx1"/>
                </a:solidFill>
                <a:latin typeface="Times New Roman" pitchFamily="18" charset="0"/>
                <a:ea typeface="新細明體" charset="-120"/>
              </a:defRPr>
            </a:lvl3pPr>
            <a:lvl4pPr marL="1583841" indent="-224915">
              <a:spcBef>
                <a:spcPct val="30000"/>
              </a:spcBef>
              <a:defRPr kumimoji="1" sz="1200">
                <a:solidFill>
                  <a:schemeClr val="tx1"/>
                </a:solidFill>
                <a:latin typeface="Times New Roman" pitchFamily="18" charset="0"/>
                <a:ea typeface="新細明體" charset="-120"/>
              </a:defRPr>
            </a:lvl4pPr>
            <a:lvl5pPr marL="2036816" indent="-224915">
              <a:spcBef>
                <a:spcPct val="30000"/>
              </a:spcBef>
              <a:defRPr kumimoji="1" sz="1200">
                <a:solidFill>
                  <a:schemeClr val="tx1"/>
                </a:solidFill>
                <a:latin typeface="Times New Roman" pitchFamily="18" charset="0"/>
                <a:ea typeface="新細明體" charset="-120"/>
              </a:defRPr>
            </a:lvl5pPr>
            <a:lvl6pPr marL="2489792" indent="-224915" eaLnBrk="0" fontAlgn="base" hangingPunct="0">
              <a:spcBef>
                <a:spcPct val="30000"/>
              </a:spcBef>
              <a:spcAft>
                <a:spcPct val="0"/>
              </a:spcAft>
              <a:defRPr kumimoji="1" sz="1200">
                <a:solidFill>
                  <a:schemeClr val="tx1"/>
                </a:solidFill>
                <a:latin typeface="Times New Roman" pitchFamily="18" charset="0"/>
                <a:ea typeface="新細明體" charset="-120"/>
              </a:defRPr>
            </a:lvl6pPr>
            <a:lvl7pPr marL="2942765" indent="-224915" eaLnBrk="0" fontAlgn="base" hangingPunct="0">
              <a:spcBef>
                <a:spcPct val="30000"/>
              </a:spcBef>
              <a:spcAft>
                <a:spcPct val="0"/>
              </a:spcAft>
              <a:defRPr kumimoji="1" sz="1200">
                <a:solidFill>
                  <a:schemeClr val="tx1"/>
                </a:solidFill>
                <a:latin typeface="Times New Roman" pitchFamily="18" charset="0"/>
                <a:ea typeface="新細明體" charset="-120"/>
              </a:defRPr>
            </a:lvl7pPr>
            <a:lvl8pPr marL="3395741" indent="-224915" eaLnBrk="0" fontAlgn="base" hangingPunct="0">
              <a:spcBef>
                <a:spcPct val="30000"/>
              </a:spcBef>
              <a:spcAft>
                <a:spcPct val="0"/>
              </a:spcAft>
              <a:defRPr kumimoji="1" sz="1200">
                <a:solidFill>
                  <a:schemeClr val="tx1"/>
                </a:solidFill>
                <a:latin typeface="Times New Roman" pitchFamily="18" charset="0"/>
                <a:ea typeface="新細明體" charset="-120"/>
              </a:defRPr>
            </a:lvl8pPr>
            <a:lvl9pPr marL="3848715" indent="-224915" eaLnBrk="0" fontAlgn="base" hangingPunct="0">
              <a:spcBef>
                <a:spcPct val="30000"/>
              </a:spcBef>
              <a:spcAft>
                <a:spcPct val="0"/>
              </a:spcAft>
              <a:defRPr kumimoji="1" sz="1200">
                <a:solidFill>
                  <a:schemeClr val="tx1"/>
                </a:solidFill>
                <a:latin typeface="Times New Roman" pitchFamily="18" charset="0"/>
                <a:ea typeface="新細明體" charset="-120"/>
              </a:defRPr>
            </a:lvl9pPr>
          </a:lstStyle>
          <a:p>
            <a:pPr>
              <a:spcBef>
                <a:spcPct val="0"/>
              </a:spcBef>
            </a:pPr>
            <a:fld id="{B09FDA15-9EC6-41D1-8FB7-BB9AE16743C2}" type="slidenum">
              <a:rPr lang="en-US" altLang="zh-TW" smtClean="0">
                <a:solidFill>
                  <a:srgbClr val="000000"/>
                </a:solidFill>
              </a:rPr>
              <a:pPr>
                <a:spcBef>
                  <a:spcPct val="0"/>
                </a:spcBef>
              </a:pPr>
              <a:t>4</a:t>
            </a:fld>
            <a:endParaRPr lang="en-US" altLang="zh-TW">
              <a:solidFill>
                <a:srgbClr val="000000"/>
              </a:solidFill>
            </a:endParaRPr>
          </a:p>
        </p:txBody>
      </p:sp>
      <p:sp>
        <p:nvSpPr>
          <p:cNvPr id="14340" name="Rectangle 2"/>
          <p:cNvSpPr>
            <a:spLocks noGrp="1" noRot="1" noChangeAspect="1" noChangeArrowheads="1" noTextEdit="1"/>
          </p:cNvSpPr>
          <p:nvPr>
            <p:ph type="sldImg"/>
          </p:nvPr>
        </p:nvSpPr>
        <p:spPr>
          <a:xfrm>
            <a:off x="898525" y="738188"/>
            <a:ext cx="4926013" cy="3695700"/>
          </a:xfrm>
          <a:ln/>
        </p:spPr>
      </p:sp>
      <p:sp>
        <p:nvSpPr>
          <p:cNvPr id="1434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zh-TW" altLang="en-US" dirty="0" smtClean="0">
                <a:ea typeface="新細明體" charset="-120"/>
              </a:rPr>
              <a:t>以</a:t>
            </a:r>
            <a:r>
              <a:rPr lang="en-US" altLang="zh-TW" dirty="0" smtClean="0">
                <a:ea typeface="新細明體" charset="-120"/>
              </a:rPr>
              <a:t>1-3-5-7</a:t>
            </a:r>
            <a:r>
              <a:rPr lang="zh-TW" altLang="en-US" dirty="0" smtClean="0">
                <a:ea typeface="新細明體" charset="-120"/>
              </a:rPr>
              <a:t>架構介紹</a:t>
            </a:r>
            <a:endParaRPr lang="en-US" altLang="zh-TW" dirty="0" smtClean="0">
              <a:ea typeface="新細明體" charset="-120"/>
            </a:endParaRPr>
          </a:p>
          <a:p>
            <a:pPr eaLnBrk="1" hangingPunct="1"/>
            <a:r>
              <a:rPr lang="zh-TW" altLang="en-US" dirty="0" smtClean="0">
                <a:ea typeface="新細明體" charset="-120"/>
              </a:rPr>
              <a:t>７－</a:t>
            </a:r>
            <a:r>
              <a:rPr lang="en-US" altLang="zh-TW" dirty="0" smtClean="0">
                <a:ea typeface="新細明體" charset="-120"/>
              </a:rPr>
              <a:t>40</a:t>
            </a:r>
            <a:r>
              <a:rPr lang="zh-TW" altLang="en-US" dirty="0" smtClean="0">
                <a:ea typeface="新細明體" charset="-120"/>
              </a:rPr>
              <a:t>項建議更分為七類規範，與金融機構最攸關者為第四類之預防性措施</a:t>
            </a:r>
            <a:endParaRPr lang="en-US" altLang="zh-TW" dirty="0" smtClean="0">
              <a:ea typeface="新細明體" charset="-120"/>
            </a:endParaRPr>
          </a:p>
          <a:p>
            <a:pPr eaLnBrk="1" hangingPunct="1"/>
            <a:r>
              <a:rPr lang="zh-TW" altLang="en-US" dirty="0" smtClean="0">
                <a:ea typeface="新細明體" charset="-120"/>
              </a:rPr>
              <a:t>５－最重要的五項建議，任一項未合格即列入加強追蹤</a:t>
            </a:r>
            <a:endParaRPr lang="en-US" altLang="zh-TW" dirty="0" smtClean="0">
              <a:ea typeface="新細明體" charset="-120"/>
            </a:endParaRPr>
          </a:p>
          <a:p>
            <a:pPr eaLnBrk="1" hangingPunct="1"/>
            <a:r>
              <a:rPr lang="zh-TW" altLang="en-US" dirty="0" smtClean="0">
                <a:ea typeface="新細明體" charset="-120"/>
              </a:rPr>
              <a:t>３－金融機構三大義務</a:t>
            </a:r>
            <a:endParaRPr lang="en-US" altLang="zh-TW" dirty="0" smtClean="0">
              <a:ea typeface="新細明體" charset="-120"/>
            </a:endParaRPr>
          </a:p>
          <a:p>
            <a:pPr eaLnBrk="1" hangingPunct="1"/>
            <a:r>
              <a:rPr lang="zh-TW" altLang="en-US" dirty="0" smtClean="0">
                <a:ea typeface="新細明體" charset="-120"/>
              </a:rPr>
              <a:t>１－貫穿</a:t>
            </a:r>
            <a:r>
              <a:rPr lang="en-US" altLang="zh-TW" dirty="0" smtClean="0">
                <a:ea typeface="新細明體" charset="-120"/>
              </a:rPr>
              <a:t>40</a:t>
            </a:r>
            <a:r>
              <a:rPr lang="zh-TW" altLang="en-US" dirty="0" smtClean="0">
                <a:ea typeface="新細明體" charset="-120"/>
              </a:rPr>
              <a:t>項建議之指導原則</a:t>
            </a:r>
            <a:endParaRPr lang="zh-TW" altLang="zh-TW" dirty="0">
              <a:ea typeface="新細明體" charset="-12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3"/>
          <p:cNvSpPr>
            <a:spLocks noGrp="1" noChangeArrowheads="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kumimoji="1" sz="1200">
                <a:solidFill>
                  <a:schemeClr val="tx1"/>
                </a:solidFill>
                <a:latin typeface="Times New Roman" panose="02020603050405020304" pitchFamily="18" charset="0"/>
                <a:ea typeface="新細明體" panose="02020500000000000000" pitchFamily="18" charset="-120"/>
              </a:defRPr>
            </a:lvl1pPr>
            <a:lvl2pPr marL="732051" indent="-280595">
              <a:spcBef>
                <a:spcPct val="30000"/>
              </a:spcBef>
              <a:defRPr kumimoji="1" sz="1200">
                <a:solidFill>
                  <a:schemeClr val="tx1"/>
                </a:solidFill>
                <a:latin typeface="Times New Roman" panose="02020603050405020304" pitchFamily="18" charset="0"/>
                <a:ea typeface="新細明體" panose="02020500000000000000" pitchFamily="18" charset="-120"/>
              </a:defRPr>
            </a:lvl2pPr>
            <a:lvl3pPr marL="1127073" indent="-224162">
              <a:spcBef>
                <a:spcPct val="30000"/>
              </a:spcBef>
              <a:defRPr kumimoji="1" sz="1200">
                <a:solidFill>
                  <a:schemeClr val="tx1"/>
                </a:solidFill>
                <a:latin typeface="Times New Roman" panose="02020603050405020304" pitchFamily="18" charset="0"/>
                <a:ea typeface="新細明體" panose="02020500000000000000" pitchFamily="18" charset="-120"/>
              </a:defRPr>
            </a:lvl3pPr>
            <a:lvl4pPr marL="1578533" indent="-224162">
              <a:spcBef>
                <a:spcPct val="30000"/>
              </a:spcBef>
              <a:defRPr kumimoji="1" sz="1200">
                <a:solidFill>
                  <a:schemeClr val="tx1"/>
                </a:solidFill>
                <a:latin typeface="Times New Roman" panose="02020603050405020304" pitchFamily="18" charset="0"/>
                <a:ea typeface="新細明體" panose="02020500000000000000" pitchFamily="18" charset="-120"/>
              </a:defRPr>
            </a:lvl4pPr>
            <a:lvl5pPr marL="2029990" indent="-224162">
              <a:spcBef>
                <a:spcPct val="30000"/>
              </a:spcBef>
              <a:defRPr kumimoji="1" sz="1200">
                <a:solidFill>
                  <a:schemeClr val="tx1"/>
                </a:solidFill>
                <a:latin typeface="Times New Roman" panose="02020603050405020304" pitchFamily="18" charset="0"/>
                <a:ea typeface="新細明體" panose="02020500000000000000" pitchFamily="18" charset="-120"/>
              </a:defRPr>
            </a:lvl5pPr>
            <a:lvl6pPr marL="2481448" indent="-224162" eaLnBrk="0" fontAlgn="base" hangingPunct="0">
              <a:spcBef>
                <a:spcPct val="30000"/>
              </a:spcBef>
              <a:spcAft>
                <a:spcPct val="0"/>
              </a:spcAft>
              <a:defRPr kumimoji="1" sz="1200">
                <a:solidFill>
                  <a:schemeClr val="tx1"/>
                </a:solidFill>
                <a:latin typeface="Times New Roman" panose="02020603050405020304" pitchFamily="18" charset="0"/>
                <a:ea typeface="新細明體" panose="02020500000000000000" pitchFamily="18" charset="-120"/>
              </a:defRPr>
            </a:lvl6pPr>
            <a:lvl7pPr marL="2932902" indent="-224162" eaLnBrk="0" fontAlgn="base" hangingPunct="0">
              <a:spcBef>
                <a:spcPct val="30000"/>
              </a:spcBef>
              <a:spcAft>
                <a:spcPct val="0"/>
              </a:spcAft>
              <a:defRPr kumimoji="1" sz="1200">
                <a:solidFill>
                  <a:schemeClr val="tx1"/>
                </a:solidFill>
                <a:latin typeface="Times New Roman" panose="02020603050405020304" pitchFamily="18" charset="0"/>
                <a:ea typeface="新細明體" panose="02020500000000000000" pitchFamily="18" charset="-120"/>
              </a:defRPr>
            </a:lvl7pPr>
            <a:lvl8pPr marL="3384361" indent="-224162" eaLnBrk="0" fontAlgn="base" hangingPunct="0">
              <a:spcBef>
                <a:spcPct val="30000"/>
              </a:spcBef>
              <a:spcAft>
                <a:spcPct val="0"/>
              </a:spcAft>
              <a:defRPr kumimoji="1" sz="1200">
                <a:solidFill>
                  <a:schemeClr val="tx1"/>
                </a:solidFill>
                <a:latin typeface="Times New Roman" panose="02020603050405020304" pitchFamily="18" charset="0"/>
                <a:ea typeface="新細明體" panose="02020500000000000000" pitchFamily="18" charset="-120"/>
              </a:defRPr>
            </a:lvl8pPr>
            <a:lvl9pPr marL="3835816" indent="-224162" eaLnBrk="0" fontAlgn="base" hangingPunct="0">
              <a:spcBef>
                <a:spcPct val="30000"/>
              </a:spcBef>
              <a:spcAft>
                <a:spcPct val="0"/>
              </a:spcAft>
              <a:defRPr kumimoji="1" sz="1200">
                <a:solidFill>
                  <a:schemeClr val="tx1"/>
                </a:solidFill>
                <a:latin typeface="Times New Roman" panose="02020603050405020304" pitchFamily="18" charset="0"/>
                <a:ea typeface="新細明體" panose="02020500000000000000" pitchFamily="18" charset="-120"/>
              </a:defRPr>
            </a:lvl9pPr>
          </a:lstStyle>
          <a:p>
            <a:pPr>
              <a:spcBef>
                <a:spcPct val="0"/>
              </a:spcBef>
            </a:pPr>
            <a:fld id="{48AF9CB1-B877-406C-9FFE-434335C9532B}" type="datetime1">
              <a:rPr lang="zh-TW" altLang="en-US" smtClean="0">
                <a:solidFill>
                  <a:prstClr val="black"/>
                </a:solidFill>
              </a:rPr>
              <a:pPr>
                <a:spcBef>
                  <a:spcPct val="0"/>
                </a:spcBef>
              </a:pPr>
              <a:t>2017/1/3</a:t>
            </a:fld>
            <a:endParaRPr lang="en-US" altLang="zh-TW">
              <a:solidFill>
                <a:prstClr val="black"/>
              </a:solidFill>
            </a:endParaRPr>
          </a:p>
        </p:txBody>
      </p:sp>
      <p:sp>
        <p:nvSpPr>
          <p:cNvPr id="17411"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kumimoji="1" sz="1200">
                <a:solidFill>
                  <a:schemeClr val="tx1"/>
                </a:solidFill>
                <a:latin typeface="Times New Roman" panose="02020603050405020304" pitchFamily="18" charset="0"/>
                <a:ea typeface="新細明體" panose="02020500000000000000" pitchFamily="18" charset="-120"/>
              </a:defRPr>
            </a:lvl1pPr>
            <a:lvl2pPr marL="732051" indent="-280595">
              <a:spcBef>
                <a:spcPct val="30000"/>
              </a:spcBef>
              <a:defRPr kumimoji="1" sz="1200">
                <a:solidFill>
                  <a:schemeClr val="tx1"/>
                </a:solidFill>
                <a:latin typeface="Times New Roman" panose="02020603050405020304" pitchFamily="18" charset="0"/>
                <a:ea typeface="新細明體" panose="02020500000000000000" pitchFamily="18" charset="-120"/>
              </a:defRPr>
            </a:lvl2pPr>
            <a:lvl3pPr marL="1127073" indent="-224162">
              <a:spcBef>
                <a:spcPct val="30000"/>
              </a:spcBef>
              <a:defRPr kumimoji="1" sz="1200">
                <a:solidFill>
                  <a:schemeClr val="tx1"/>
                </a:solidFill>
                <a:latin typeface="Times New Roman" panose="02020603050405020304" pitchFamily="18" charset="0"/>
                <a:ea typeface="新細明體" panose="02020500000000000000" pitchFamily="18" charset="-120"/>
              </a:defRPr>
            </a:lvl3pPr>
            <a:lvl4pPr marL="1578533" indent="-224162">
              <a:spcBef>
                <a:spcPct val="30000"/>
              </a:spcBef>
              <a:defRPr kumimoji="1" sz="1200">
                <a:solidFill>
                  <a:schemeClr val="tx1"/>
                </a:solidFill>
                <a:latin typeface="Times New Roman" panose="02020603050405020304" pitchFamily="18" charset="0"/>
                <a:ea typeface="新細明體" panose="02020500000000000000" pitchFamily="18" charset="-120"/>
              </a:defRPr>
            </a:lvl4pPr>
            <a:lvl5pPr marL="2029990" indent="-224162">
              <a:spcBef>
                <a:spcPct val="30000"/>
              </a:spcBef>
              <a:defRPr kumimoji="1" sz="1200">
                <a:solidFill>
                  <a:schemeClr val="tx1"/>
                </a:solidFill>
                <a:latin typeface="Times New Roman" panose="02020603050405020304" pitchFamily="18" charset="0"/>
                <a:ea typeface="新細明體" panose="02020500000000000000" pitchFamily="18" charset="-120"/>
              </a:defRPr>
            </a:lvl5pPr>
            <a:lvl6pPr marL="2481448" indent="-224162" eaLnBrk="0" fontAlgn="base" hangingPunct="0">
              <a:spcBef>
                <a:spcPct val="30000"/>
              </a:spcBef>
              <a:spcAft>
                <a:spcPct val="0"/>
              </a:spcAft>
              <a:defRPr kumimoji="1" sz="1200">
                <a:solidFill>
                  <a:schemeClr val="tx1"/>
                </a:solidFill>
                <a:latin typeface="Times New Roman" panose="02020603050405020304" pitchFamily="18" charset="0"/>
                <a:ea typeface="新細明體" panose="02020500000000000000" pitchFamily="18" charset="-120"/>
              </a:defRPr>
            </a:lvl6pPr>
            <a:lvl7pPr marL="2932902" indent="-224162" eaLnBrk="0" fontAlgn="base" hangingPunct="0">
              <a:spcBef>
                <a:spcPct val="30000"/>
              </a:spcBef>
              <a:spcAft>
                <a:spcPct val="0"/>
              </a:spcAft>
              <a:defRPr kumimoji="1" sz="1200">
                <a:solidFill>
                  <a:schemeClr val="tx1"/>
                </a:solidFill>
                <a:latin typeface="Times New Roman" panose="02020603050405020304" pitchFamily="18" charset="0"/>
                <a:ea typeface="新細明體" panose="02020500000000000000" pitchFamily="18" charset="-120"/>
              </a:defRPr>
            </a:lvl7pPr>
            <a:lvl8pPr marL="3384361" indent="-224162" eaLnBrk="0" fontAlgn="base" hangingPunct="0">
              <a:spcBef>
                <a:spcPct val="30000"/>
              </a:spcBef>
              <a:spcAft>
                <a:spcPct val="0"/>
              </a:spcAft>
              <a:defRPr kumimoji="1" sz="1200">
                <a:solidFill>
                  <a:schemeClr val="tx1"/>
                </a:solidFill>
                <a:latin typeface="Times New Roman" panose="02020603050405020304" pitchFamily="18" charset="0"/>
                <a:ea typeface="新細明體" panose="02020500000000000000" pitchFamily="18" charset="-120"/>
              </a:defRPr>
            </a:lvl8pPr>
            <a:lvl9pPr marL="3835816" indent="-224162" eaLnBrk="0" fontAlgn="base" hangingPunct="0">
              <a:spcBef>
                <a:spcPct val="30000"/>
              </a:spcBef>
              <a:spcAft>
                <a:spcPct val="0"/>
              </a:spcAft>
              <a:defRPr kumimoji="1" sz="1200">
                <a:solidFill>
                  <a:schemeClr val="tx1"/>
                </a:solidFill>
                <a:latin typeface="Times New Roman" panose="02020603050405020304" pitchFamily="18" charset="0"/>
                <a:ea typeface="新細明體" panose="02020500000000000000" pitchFamily="18" charset="-120"/>
              </a:defRPr>
            </a:lvl9pPr>
          </a:lstStyle>
          <a:p>
            <a:pPr>
              <a:spcBef>
                <a:spcPct val="0"/>
              </a:spcBef>
            </a:pPr>
            <a:fld id="{F62F4624-56CE-4435-92F6-9181844BBD07}" type="slidenum">
              <a:rPr lang="en-US" altLang="zh-TW">
                <a:solidFill>
                  <a:prstClr val="black"/>
                </a:solidFill>
              </a:rPr>
              <a:pPr>
                <a:spcBef>
                  <a:spcPct val="0"/>
                </a:spcBef>
              </a:pPr>
              <a:t>5</a:t>
            </a:fld>
            <a:endParaRPr lang="en-US" altLang="zh-TW">
              <a:solidFill>
                <a:prstClr val="black"/>
              </a:solidFill>
            </a:endParaRPr>
          </a:p>
        </p:txBody>
      </p:sp>
      <p:sp>
        <p:nvSpPr>
          <p:cNvPr id="17412" name="投影片圖像版面配置區 1"/>
          <p:cNvSpPr>
            <a:spLocks noGrp="1" noRot="1" noChangeAspect="1" noTextEdit="1"/>
          </p:cNvSpPr>
          <p:nvPr>
            <p:ph type="sldImg"/>
          </p:nvPr>
        </p:nvSpPr>
        <p:spPr>
          <a:ln/>
        </p:spPr>
      </p:sp>
      <p:sp>
        <p:nvSpPr>
          <p:cNvPr id="17413" name="備忘稿版面配置區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zh-TW" dirty="0"/>
              <a:t>FATF</a:t>
            </a:r>
            <a:r>
              <a:rPr lang="zh-TW" altLang="en-US" dirty="0"/>
              <a:t>於</a:t>
            </a:r>
            <a:r>
              <a:rPr lang="en-US" altLang="zh-TW" dirty="0"/>
              <a:t>2013</a:t>
            </a:r>
            <a:r>
              <a:rPr lang="zh-TW" altLang="en-US" dirty="0"/>
              <a:t>年</a:t>
            </a:r>
            <a:r>
              <a:rPr lang="en-US" altLang="zh-TW" dirty="0"/>
              <a:t>2</a:t>
            </a:r>
            <a:r>
              <a:rPr lang="zh-TW" altLang="en-US" dirty="0"/>
              <a:t>月發布新的</a:t>
            </a:r>
            <a:r>
              <a:rPr lang="zh-TW" altLang="zh-TW" dirty="0"/>
              <a:t>相互評鑑方法論，並擬自下一輪評鑑開始適用。未來就</a:t>
            </a:r>
            <a:r>
              <a:rPr lang="en-US" altLang="zh-TW" dirty="0"/>
              <a:t>AML/CFT</a:t>
            </a:r>
            <a:r>
              <a:rPr lang="zh-TW" altLang="zh-TW" dirty="0"/>
              <a:t>之評鑑除過去之技術遵循（</a:t>
            </a:r>
            <a:r>
              <a:rPr lang="en-US" altLang="zh-TW" dirty="0"/>
              <a:t>technical compliance</a:t>
            </a:r>
            <a:r>
              <a:rPr lang="zh-TW" altLang="zh-TW" dirty="0"/>
              <a:t>）評鑑外，將新增效能（</a:t>
            </a:r>
            <a:r>
              <a:rPr lang="en-US" altLang="zh-TW" dirty="0"/>
              <a:t>effectiveness</a:t>
            </a:r>
            <a:r>
              <a:rPr lang="zh-TW" altLang="zh-TW" dirty="0"/>
              <a:t>）評鑑。評鑑效能之目的有三：</a:t>
            </a:r>
          </a:p>
          <a:p>
            <a:r>
              <a:rPr lang="en-US" altLang="zh-TW" dirty="0"/>
              <a:t>(</a:t>
            </a:r>
            <a:r>
              <a:rPr lang="zh-TW" altLang="zh-TW" dirty="0"/>
              <a:t>一</a:t>
            </a:r>
            <a:r>
              <a:rPr lang="en-US" altLang="zh-TW" dirty="0"/>
              <a:t>)</a:t>
            </a:r>
            <a:r>
              <a:rPr lang="zh-TW" altLang="zh-TW" dirty="0"/>
              <a:t>改善</a:t>
            </a:r>
            <a:r>
              <a:rPr lang="en-US" altLang="zh-TW" dirty="0"/>
              <a:t>FATF</a:t>
            </a:r>
            <a:r>
              <a:rPr lang="zh-TW" altLang="zh-TW" dirty="0"/>
              <a:t>對成果</a:t>
            </a:r>
            <a:r>
              <a:rPr lang="en-US" altLang="zh-TW" dirty="0"/>
              <a:t>(outcome)</a:t>
            </a:r>
            <a:r>
              <a:rPr lang="zh-TW" altLang="zh-TW" dirty="0"/>
              <a:t>之重視。</a:t>
            </a:r>
          </a:p>
          <a:p>
            <a:r>
              <a:rPr lang="en-US" altLang="zh-TW" dirty="0"/>
              <a:t>(</a:t>
            </a:r>
            <a:r>
              <a:rPr lang="zh-TW" altLang="zh-TW" dirty="0"/>
              <a:t>二</a:t>
            </a:r>
            <a:r>
              <a:rPr lang="en-US" altLang="zh-TW" dirty="0"/>
              <a:t>)</a:t>
            </a:r>
            <a:r>
              <a:rPr lang="zh-TW" altLang="zh-TW" dirty="0"/>
              <a:t>辨識各國</a:t>
            </a:r>
            <a:r>
              <a:rPr lang="en-US" altLang="zh-TW" dirty="0"/>
              <a:t>AML/CFT</a:t>
            </a:r>
            <a:r>
              <a:rPr lang="zh-TW" altLang="zh-TW" dirty="0"/>
              <a:t>系統的弱點及其達成</a:t>
            </a:r>
            <a:r>
              <a:rPr lang="en-US" altLang="zh-TW" dirty="0"/>
              <a:t>FATF</a:t>
            </a:r>
            <a:r>
              <a:rPr lang="zh-TW" altLang="zh-TW" dirty="0"/>
              <a:t>目標之程度。</a:t>
            </a:r>
          </a:p>
          <a:p>
            <a:r>
              <a:rPr lang="en-US" altLang="zh-TW" dirty="0"/>
              <a:t>(</a:t>
            </a:r>
            <a:r>
              <a:rPr lang="zh-TW" altLang="zh-TW" dirty="0"/>
              <a:t>三</a:t>
            </a:r>
            <a:r>
              <a:rPr lang="en-US" altLang="zh-TW" dirty="0"/>
              <a:t>)</a:t>
            </a:r>
            <a:r>
              <a:rPr lang="zh-TW" altLang="zh-TW" dirty="0"/>
              <a:t>使各國採取優先措施改善其系統。</a:t>
            </a:r>
          </a:p>
          <a:p>
            <a:pPr eaLnBrk="1" hangingPunct="1">
              <a:lnSpc>
                <a:spcPct val="80000"/>
              </a:lnSpc>
            </a:pPr>
            <a:endParaRPr lang="en-US" altLang="zh-TW" dirty="0">
              <a:latin typeface="新細明體" panose="02020500000000000000" pitchFamily="18" charset="-120"/>
            </a:endParaRPr>
          </a:p>
          <a:p>
            <a:r>
              <a:rPr lang="zh-TW" altLang="zh-TW" dirty="0"/>
              <a:t>評鑑</a:t>
            </a:r>
            <a:r>
              <a:rPr lang="zh-TW" altLang="en-US" dirty="0"/>
              <a:t>之內容及等級</a:t>
            </a:r>
            <a:r>
              <a:rPr lang="zh-TW" altLang="zh-TW" dirty="0"/>
              <a:t>：</a:t>
            </a:r>
          </a:p>
          <a:p>
            <a:r>
              <a:rPr lang="en-US" altLang="zh-TW" dirty="0"/>
              <a:t>(1)</a:t>
            </a:r>
            <a:r>
              <a:rPr lang="zh-TW" altLang="zh-TW" dirty="0"/>
              <a:t>技術遵循（</a:t>
            </a:r>
            <a:r>
              <a:rPr lang="en-US" altLang="zh-TW" dirty="0"/>
              <a:t>technical compliance</a:t>
            </a:r>
            <a:r>
              <a:rPr lang="zh-TW" altLang="zh-TW" dirty="0"/>
              <a:t>）評鑑係針對</a:t>
            </a:r>
            <a:r>
              <a:rPr lang="en-US" altLang="zh-TW" dirty="0"/>
              <a:t>FATF</a:t>
            </a:r>
            <a:r>
              <a:rPr lang="zh-TW" altLang="en-US" dirty="0"/>
              <a:t>四十項</a:t>
            </a:r>
            <a:r>
              <a:rPr lang="zh-TW" altLang="zh-TW" dirty="0"/>
              <a:t>建議之規範內容進行評估，主要與國家之法規及體制架構、權責機關之權力及做法等有關。</a:t>
            </a:r>
            <a:r>
              <a:rPr lang="zh-TW" altLang="en-US" dirty="0"/>
              <a:t>每項建議之</a:t>
            </a:r>
            <a:r>
              <a:rPr lang="zh-TW" altLang="en-US" dirty="0">
                <a:latin typeface="新細明體" panose="02020500000000000000" pitchFamily="18" charset="-120"/>
              </a:rPr>
              <a:t>評鑑結果均分「完全遵行（</a:t>
            </a:r>
            <a:r>
              <a:rPr lang="en-US" altLang="zh-TW" dirty="0">
                <a:latin typeface="新細明體" panose="02020500000000000000" pitchFamily="18" charset="-120"/>
              </a:rPr>
              <a:t>C</a:t>
            </a:r>
            <a:r>
              <a:rPr lang="zh-TW" altLang="en-US" dirty="0">
                <a:latin typeface="新細明體" panose="02020500000000000000" pitchFamily="18" charset="-120"/>
              </a:rPr>
              <a:t>）」、「大部分遵行（</a:t>
            </a:r>
            <a:r>
              <a:rPr lang="en-US" altLang="zh-TW" dirty="0">
                <a:latin typeface="新細明體" panose="02020500000000000000" pitchFamily="18" charset="-120"/>
              </a:rPr>
              <a:t>LC</a:t>
            </a:r>
            <a:r>
              <a:rPr lang="zh-TW" altLang="en-US" dirty="0">
                <a:latin typeface="新細明體" panose="02020500000000000000" pitchFamily="18" charset="-120"/>
              </a:rPr>
              <a:t>）」、「部分遵行（</a:t>
            </a:r>
            <a:r>
              <a:rPr lang="en-US" altLang="zh-TW" dirty="0">
                <a:latin typeface="新細明體" panose="02020500000000000000" pitchFamily="18" charset="-120"/>
              </a:rPr>
              <a:t>PC</a:t>
            </a:r>
            <a:r>
              <a:rPr lang="zh-TW" altLang="en-US" dirty="0">
                <a:latin typeface="新細明體" panose="02020500000000000000" pitchFamily="18" charset="-120"/>
              </a:rPr>
              <a:t>）」及「未遵行（</a:t>
            </a:r>
            <a:r>
              <a:rPr lang="en-US" altLang="zh-TW" dirty="0">
                <a:latin typeface="新細明體" panose="02020500000000000000" pitchFamily="18" charset="-120"/>
              </a:rPr>
              <a:t>NC</a:t>
            </a:r>
            <a:r>
              <a:rPr lang="zh-TW" altLang="en-US" dirty="0">
                <a:latin typeface="新細明體" panose="02020500000000000000" pitchFamily="18" charset="-120"/>
              </a:rPr>
              <a:t>）」等四級。</a:t>
            </a:r>
            <a:endParaRPr lang="zh-TW" altLang="zh-TW" dirty="0"/>
          </a:p>
          <a:p>
            <a:r>
              <a:rPr lang="en-US" altLang="zh-TW" dirty="0"/>
              <a:t>(2)</a:t>
            </a:r>
            <a:r>
              <a:rPr lang="zh-TW" altLang="zh-TW" dirty="0"/>
              <a:t>效能（</a:t>
            </a:r>
            <a:r>
              <a:rPr lang="en-US" altLang="zh-TW" dirty="0"/>
              <a:t>effectiveness</a:t>
            </a:r>
            <a:r>
              <a:rPr lang="zh-TW" altLang="zh-TW" dirty="0"/>
              <a:t>）評鑑與技術遵循評鑑有別，係為評估</a:t>
            </a:r>
            <a:r>
              <a:rPr lang="en-US" altLang="zh-TW" dirty="0"/>
              <a:t>FATF</a:t>
            </a:r>
            <a:r>
              <a:rPr lang="zh-TW" altLang="zh-TW" dirty="0"/>
              <a:t>建議之執行成效，</a:t>
            </a:r>
            <a:r>
              <a:rPr lang="zh-TW" altLang="en-US" dirty="0"/>
              <a:t>並針</a:t>
            </a:r>
            <a:r>
              <a:rPr lang="zh-TW" altLang="zh-TW" dirty="0"/>
              <a:t>對</a:t>
            </a:r>
            <a:r>
              <a:rPr lang="en-US" altLang="zh-TW" dirty="0"/>
              <a:t>FATF</a:t>
            </a:r>
            <a:r>
              <a:rPr lang="zh-TW" altLang="en-US" dirty="0"/>
              <a:t>設定的</a:t>
            </a:r>
            <a:r>
              <a:rPr lang="en-US" altLang="zh-TW" dirty="0"/>
              <a:t>11</a:t>
            </a:r>
            <a:r>
              <a:rPr lang="zh-TW" altLang="en-US" dirty="0"/>
              <a:t>項直接</a:t>
            </a:r>
            <a:r>
              <a:rPr lang="zh-TW" altLang="zh-TW" dirty="0"/>
              <a:t>成果</a:t>
            </a:r>
            <a:r>
              <a:rPr lang="zh-TW" altLang="en-US" dirty="0"/>
              <a:t>進行評估</a:t>
            </a:r>
            <a:r>
              <a:rPr lang="zh-TW" altLang="zh-TW" dirty="0"/>
              <a:t>。</a:t>
            </a:r>
            <a:r>
              <a:rPr lang="zh-TW" altLang="en-US" dirty="0"/>
              <a:t>每項直接成果之</a:t>
            </a:r>
            <a:r>
              <a:rPr lang="zh-TW" altLang="en-US" dirty="0">
                <a:latin typeface="新細明體" panose="02020500000000000000" pitchFamily="18" charset="-120"/>
              </a:rPr>
              <a:t>評鑑結果均分</a:t>
            </a:r>
            <a:r>
              <a:rPr lang="en-US" altLang="zh-TW" dirty="0"/>
              <a:t>High level of effectiveness</a:t>
            </a:r>
            <a:r>
              <a:rPr lang="zh-TW" altLang="zh-TW" dirty="0"/>
              <a:t>（高度有效）、</a:t>
            </a:r>
            <a:r>
              <a:rPr lang="en-US" altLang="zh-TW" dirty="0"/>
              <a:t>Substantial level of effectiveness</a:t>
            </a:r>
            <a:r>
              <a:rPr lang="zh-TW" altLang="zh-TW" dirty="0"/>
              <a:t>（相當有效）、</a:t>
            </a:r>
            <a:r>
              <a:rPr lang="en-US" altLang="zh-TW" dirty="0"/>
              <a:t>Moderate level of effectiveness</a:t>
            </a:r>
            <a:r>
              <a:rPr lang="zh-TW" altLang="zh-TW" dirty="0"/>
              <a:t>（中度有效）及</a:t>
            </a:r>
            <a:r>
              <a:rPr lang="en-US" altLang="zh-TW" dirty="0"/>
              <a:t>Low level of effectiveness</a:t>
            </a:r>
            <a:r>
              <a:rPr lang="zh-TW" altLang="zh-TW" dirty="0"/>
              <a:t>（低度有效）</a:t>
            </a:r>
            <a:r>
              <a:rPr lang="zh-TW" altLang="en-US" dirty="0">
                <a:latin typeface="新細明體" panose="02020500000000000000" pitchFamily="18" charset="-120"/>
              </a:rPr>
              <a:t>四級。</a:t>
            </a:r>
            <a:endParaRPr lang="zh-TW" altLang="zh-TW" dirty="0"/>
          </a:p>
          <a:p>
            <a:endParaRPr lang="en-US" altLang="zh-TW" dirty="0"/>
          </a:p>
          <a:p>
            <a:pPr eaLnBrk="1" hangingPunct="1">
              <a:lnSpc>
                <a:spcPct val="80000"/>
              </a:lnSpc>
            </a:pPr>
            <a:r>
              <a:rPr lang="zh-TW" altLang="en-US" dirty="0">
                <a:latin typeface="Arial" panose="020B0604020202020204" pitchFamily="34" charset="0"/>
              </a:rPr>
              <a:t> </a:t>
            </a:r>
            <a:endParaRPr lang="zh-TW" altLang="en-US" dirty="0">
              <a:latin typeface="新細明體" panose="02020500000000000000" pitchFamily="18" charset="-120"/>
            </a:endParaRPr>
          </a:p>
          <a:p>
            <a:pPr eaLnBrk="1" hangingPunct="1">
              <a:lnSpc>
                <a:spcPct val="80000"/>
              </a:lnSpc>
            </a:pPr>
            <a:endParaRPr lang="en-US" altLang="zh-TW" dirty="0"/>
          </a:p>
        </p:txBody>
      </p:sp>
      <p:sp>
        <p:nvSpPr>
          <p:cNvPr id="17414" name="日期版面配置區 3"/>
          <p:cNvSpPr txBox="1">
            <a:spLocks noGrp="1"/>
          </p:cNvSpPr>
          <p:nvPr/>
        </p:nvSpPr>
        <p:spPr bwMode="auto">
          <a:xfrm>
            <a:off x="3809004" y="6"/>
            <a:ext cx="2914060" cy="492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273" tIns="45139" rIns="90273" bIns="45139"/>
          <a:lstStyle>
            <a:lvl1pPr>
              <a:spcBef>
                <a:spcPct val="30000"/>
              </a:spcBef>
              <a:defRPr kumimoji="1" sz="1200">
                <a:solidFill>
                  <a:schemeClr val="tx1"/>
                </a:solidFill>
                <a:latin typeface="Times New Roman" panose="02020603050405020304" pitchFamily="18" charset="0"/>
                <a:ea typeface="新細明體" panose="02020500000000000000" pitchFamily="18" charset="-120"/>
              </a:defRPr>
            </a:lvl1pPr>
            <a:lvl2pPr marL="742950" indent="-285750">
              <a:spcBef>
                <a:spcPct val="30000"/>
              </a:spcBef>
              <a:defRPr kumimoji="1" sz="1200">
                <a:solidFill>
                  <a:schemeClr val="tx1"/>
                </a:solidFill>
                <a:latin typeface="Times New Roman" panose="02020603050405020304" pitchFamily="18" charset="0"/>
                <a:ea typeface="新細明體" panose="02020500000000000000" pitchFamily="18" charset="-120"/>
              </a:defRPr>
            </a:lvl2pPr>
            <a:lvl3pPr marL="1143000" indent="-228600">
              <a:spcBef>
                <a:spcPct val="30000"/>
              </a:spcBef>
              <a:defRPr kumimoji="1" sz="1200">
                <a:solidFill>
                  <a:schemeClr val="tx1"/>
                </a:solidFill>
                <a:latin typeface="Times New Roman" panose="02020603050405020304" pitchFamily="18" charset="0"/>
                <a:ea typeface="新細明體" panose="02020500000000000000" pitchFamily="18" charset="-120"/>
              </a:defRPr>
            </a:lvl3pPr>
            <a:lvl4pPr marL="1600200" indent="-228600">
              <a:spcBef>
                <a:spcPct val="30000"/>
              </a:spcBef>
              <a:defRPr kumimoji="1" sz="1200">
                <a:solidFill>
                  <a:schemeClr val="tx1"/>
                </a:solidFill>
                <a:latin typeface="Times New Roman" panose="02020603050405020304" pitchFamily="18" charset="0"/>
                <a:ea typeface="新細明體" panose="02020500000000000000" pitchFamily="18" charset="-120"/>
              </a:defRPr>
            </a:lvl4pPr>
            <a:lvl5pPr marL="2057400" indent="-228600">
              <a:spcBef>
                <a:spcPct val="30000"/>
              </a:spcBef>
              <a:defRPr kumimoji="1" sz="12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30000"/>
              </a:spcBef>
              <a:spcAft>
                <a:spcPct val="0"/>
              </a:spcAft>
              <a:defRPr kumimoji="1" sz="12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30000"/>
              </a:spcBef>
              <a:spcAft>
                <a:spcPct val="0"/>
              </a:spcAft>
              <a:defRPr kumimoji="1" sz="12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30000"/>
              </a:spcBef>
              <a:spcAft>
                <a:spcPct val="0"/>
              </a:spcAft>
              <a:defRPr kumimoji="1" sz="12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30000"/>
              </a:spcBef>
              <a:spcAft>
                <a:spcPct val="0"/>
              </a:spcAft>
              <a:defRPr kumimoji="1" sz="1200">
                <a:solidFill>
                  <a:schemeClr val="tx1"/>
                </a:solidFill>
                <a:latin typeface="Times New Roman" panose="02020603050405020304" pitchFamily="18" charset="0"/>
                <a:ea typeface="新細明體" panose="02020500000000000000" pitchFamily="18" charset="-120"/>
              </a:defRPr>
            </a:lvl9pPr>
          </a:lstStyle>
          <a:p>
            <a:pPr algn="r" fontAlgn="base">
              <a:spcBef>
                <a:spcPct val="0"/>
              </a:spcBef>
              <a:spcAft>
                <a:spcPct val="0"/>
              </a:spcAft>
            </a:pPr>
            <a:fld id="{8E56F7AD-07DC-4BCC-989F-838904E3F09A}" type="datetime1">
              <a:rPr lang="zh-TW" altLang="en-US" b="1">
                <a:solidFill>
                  <a:prstClr val="black"/>
                </a:solidFill>
              </a:rPr>
              <a:pPr algn="r" fontAlgn="base">
                <a:spcBef>
                  <a:spcPct val="0"/>
                </a:spcBef>
                <a:spcAft>
                  <a:spcPct val="0"/>
                </a:spcAft>
              </a:pPr>
              <a:t>2017/1/3</a:t>
            </a:fld>
            <a:endParaRPr lang="en-US" altLang="zh-TW" b="1">
              <a:solidFill>
                <a:prstClr val="black"/>
              </a:solidFill>
            </a:endParaRPr>
          </a:p>
        </p:txBody>
      </p:sp>
      <p:sp>
        <p:nvSpPr>
          <p:cNvPr id="17415" name="投影片編號版面配置區 4"/>
          <p:cNvSpPr txBox="1">
            <a:spLocks noGrp="1"/>
          </p:cNvSpPr>
          <p:nvPr/>
        </p:nvSpPr>
        <p:spPr bwMode="auto">
          <a:xfrm>
            <a:off x="3809004" y="9360933"/>
            <a:ext cx="2914060" cy="492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273" tIns="45139" rIns="90273" bIns="45139" anchor="b"/>
          <a:lstStyle>
            <a:lvl1pPr>
              <a:spcBef>
                <a:spcPct val="30000"/>
              </a:spcBef>
              <a:defRPr kumimoji="1" sz="1200">
                <a:solidFill>
                  <a:schemeClr val="tx1"/>
                </a:solidFill>
                <a:latin typeface="Times New Roman" panose="02020603050405020304" pitchFamily="18" charset="0"/>
                <a:ea typeface="新細明體" panose="02020500000000000000" pitchFamily="18" charset="-120"/>
              </a:defRPr>
            </a:lvl1pPr>
            <a:lvl2pPr marL="742950" indent="-285750">
              <a:spcBef>
                <a:spcPct val="30000"/>
              </a:spcBef>
              <a:defRPr kumimoji="1" sz="1200">
                <a:solidFill>
                  <a:schemeClr val="tx1"/>
                </a:solidFill>
                <a:latin typeface="Times New Roman" panose="02020603050405020304" pitchFamily="18" charset="0"/>
                <a:ea typeface="新細明體" panose="02020500000000000000" pitchFamily="18" charset="-120"/>
              </a:defRPr>
            </a:lvl2pPr>
            <a:lvl3pPr marL="1143000" indent="-228600">
              <a:spcBef>
                <a:spcPct val="30000"/>
              </a:spcBef>
              <a:defRPr kumimoji="1" sz="1200">
                <a:solidFill>
                  <a:schemeClr val="tx1"/>
                </a:solidFill>
                <a:latin typeface="Times New Roman" panose="02020603050405020304" pitchFamily="18" charset="0"/>
                <a:ea typeface="新細明體" panose="02020500000000000000" pitchFamily="18" charset="-120"/>
              </a:defRPr>
            </a:lvl3pPr>
            <a:lvl4pPr marL="1600200" indent="-228600">
              <a:spcBef>
                <a:spcPct val="30000"/>
              </a:spcBef>
              <a:defRPr kumimoji="1" sz="1200">
                <a:solidFill>
                  <a:schemeClr val="tx1"/>
                </a:solidFill>
                <a:latin typeface="Times New Roman" panose="02020603050405020304" pitchFamily="18" charset="0"/>
                <a:ea typeface="新細明體" panose="02020500000000000000" pitchFamily="18" charset="-120"/>
              </a:defRPr>
            </a:lvl4pPr>
            <a:lvl5pPr marL="2057400" indent="-228600">
              <a:spcBef>
                <a:spcPct val="30000"/>
              </a:spcBef>
              <a:defRPr kumimoji="1" sz="12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30000"/>
              </a:spcBef>
              <a:spcAft>
                <a:spcPct val="0"/>
              </a:spcAft>
              <a:defRPr kumimoji="1" sz="12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30000"/>
              </a:spcBef>
              <a:spcAft>
                <a:spcPct val="0"/>
              </a:spcAft>
              <a:defRPr kumimoji="1" sz="12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30000"/>
              </a:spcBef>
              <a:spcAft>
                <a:spcPct val="0"/>
              </a:spcAft>
              <a:defRPr kumimoji="1" sz="12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30000"/>
              </a:spcBef>
              <a:spcAft>
                <a:spcPct val="0"/>
              </a:spcAft>
              <a:defRPr kumimoji="1" sz="1200">
                <a:solidFill>
                  <a:schemeClr val="tx1"/>
                </a:solidFill>
                <a:latin typeface="Times New Roman" panose="02020603050405020304" pitchFamily="18" charset="0"/>
                <a:ea typeface="新細明體" panose="02020500000000000000" pitchFamily="18" charset="-120"/>
              </a:defRPr>
            </a:lvl9pPr>
          </a:lstStyle>
          <a:p>
            <a:pPr algn="r" fontAlgn="base">
              <a:spcBef>
                <a:spcPct val="0"/>
              </a:spcBef>
              <a:spcAft>
                <a:spcPct val="0"/>
              </a:spcAft>
            </a:pPr>
            <a:fld id="{67AB5ABC-2E09-41A7-9DC0-CFCFBD839A7B}" type="slidenum">
              <a:rPr lang="en-US" altLang="zh-TW" b="1">
                <a:solidFill>
                  <a:prstClr val="black"/>
                </a:solidFill>
              </a:rPr>
              <a:pPr algn="r" fontAlgn="base">
                <a:spcBef>
                  <a:spcPct val="0"/>
                </a:spcBef>
                <a:spcAft>
                  <a:spcPct val="0"/>
                </a:spcAft>
              </a:pPr>
              <a:t>5</a:t>
            </a:fld>
            <a:endParaRPr lang="en-US" altLang="zh-TW" b="1">
              <a:solidFill>
                <a:prstClr val="black"/>
              </a:solidFill>
            </a:endParaRPr>
          </a:p>
        </p:txBody>
      </p:sp>
    </p:spTree>
    <p:extLst>
      <p:ext uri="{BB962C8B-B14F-4D97-AF65-F5344CB8AC3E}">
        <p14:creationId xmlns:p14="http://schemas.microsoft.com/office/powerpoint/2010/main" val="182622436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889000" y="744538"/>
            <a:ext cx="4954588" cy="3717925"/>
          </a:xfrm>
        </p:spPr>
      </p:sp>
      <p:sp>
        <p:nvSpPr>
          <p:cNvPr id="3" name="備忘稿版面配置區 2"/>
          <p:cNvSpPr>
            <a:spLocks noGrp="1"/>
          </p:cNvSpPr>
          <p:nvPr>
            <p:ph type="body" idx="1"/>
          </p:nvPr>
        </p:nvSpPr>
        <p:spPr/>
        <p:txBody>
          <a:bodyPr/>
          <a:lstStyle/>
          <a:p>
            <a:endParaRPr lang="zh-TW" altLang="en-US" dirty="0"/>
          </a:p>
        </p:txBody>
      </p:sp>
    </p:spTree>
    <p:extLst>
      <p:ext uri="{BB962C8B-B14F-4D97-AF65-F5344CB8AC3E}">
        <p14:creationId xmlns:p14="http://schemas.microsoft.com/office/powerpoint/2010/main" val="28497555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889000" y="744538"/>
            <a:ext cx="4954588" cy="3717925"/>
          </a:xfrm>
        </p:spPr>
      </p:sp>
      <p:sp>
        <p:nvSpPr>
          <p:cNvPr id="3" name="備忘稿版面配置區 2"/>
          <p:cNvSpPr>
            <a:spLocks noGrp="1"/>
          </p:cNvSpPr>
          <p:nvPr>
            <p:ph type="body" idx="1"/>
          </p:nvPr>
        </p:nvSpPr>
        <p:spPr/>
        <p:txBody>
          <a:bodyPr/>
          <a:lstStyle/>
          <a:p>
            <a:endParaRPr lang="zh-TW" altLang="en-US" dirty="0"/>
          </a:p>
        </p:txBody>
      </p:sp>
    </p:spTree>
    <p:extLst>
      <p:ext uri="{BB962C8B-B14F-4D97-AF65-F5344CB8AC3E}">
        <p14:creationId xmlns:p14="http://schemas.microsoft.com/office/powerpoint/2010/main" val="284975554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889000" y="744538"/>
            <a:ext cx="4954588" cy="3717925"/>
          </a:xfrm>
        </p:spPr>
      </p:sp>
      <p:sp>
        <p:nvSpPr>
          <p:cNvPr id="3" name="備忘稿版面配置區 2"/>
          <p:cNvSpPr>
            <a:spLocks noGrp="1"/>
          </p:cNvSpPr>
          <p:nvPr>
            <p:ph type="body" idx="1"/>
          </p:nvPr>
        </p:nvSpPr>
        <p:spPr/>
        <p:txBody>
          <a:bodyPr/>
          <a:lstStyle/>
          <a:p>
            <a:endParaRPr lang="zh-TW" altLang="en-US" dirty="0"/>
          </a:p>
        </p:txBody>
      </p:sp>
    </p:spTree>
    <p:extLst>
      <p:ext uri="{BB962C8B-B14F-4D97-AF65-F5344CB8AC3E}">
        <p14:creationId xmlns:p14="http://schemas.microsoft.com/office/powerpoint/2010/main" val="284975554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3"/>
          <p:cNvSpPr>
            <a:spLocks noGrp="1" noChangeArrowheads="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kumimoji="1" sz="1200">
                <a:solidFill>
                  <a:schemeClr val="tx1"/>
                </a:solidFill>
                <a:latin typeface="Times New Roman" panose="02020603050405020304" pitchFamily="18" charset="0"/>
                <a:ea typeface="新細明體" panose="02020500000000000000" pitchFamily="18" charset="-120"/>
              </a:defRPr>
            </a:lvl1pPr>
            <a:lvl2pPr marL="736203" indent="-283155">
              <a:spcBef>
                <a:spcPct val="30000"/>
              </a:spcBef>
              <a:defRPr kumimoji="1" sz="1200">
                <a:solidFill>
                  <a:schemeClr val="tx1"/>
                </a:solidFill>
                <a:latin typeface="Times New Roman" panose="02020603050405020304" pitchFamily="18" charset="0"/>
                <a:ea typeface="新細明體" panose="02020500000000000000" pitchFamily="18" charset="-120"/>
              </a:defRPr>
            </a:lvl2pPr>
            <a:lvl3pPr marL="1132621" indent="-226525">
              <a:spcBef>
                <a:spcPct val="30000"/>
              </a:spcBef>
              <a:defRPr kumimoji="1" sz="1200">
                <a:solidFill>
                  <a:schemeClr val="tx1"/>
                </a:solidFill>
                <a:latin typeface="Times New Roman" panose="02020603050405020304" pitchFamily="18" charset="0"/>
                <a:ea typeface="新細明體" panose="02020500000000000000" pitchFamily="18" charset="-120"/>
              </a:defRPr>
            </a:lvl3pPr>
            <a:lvl4pPr marL="1585669" indent="-226525">
              <a:spcBef>
                <a:spcPct val="30000"/>
              </a:spcBef>
              <a:defRPr kumimoji="1" sz="1200">
                <a:solidFill>
                  <a:schemeClr val="tx1"/>
                </a:solidFill>
                <a:latin typeface="Times New Roman" panose="02020603050405020304" pitchFamily="18" charset="0"/>
                <a:ea typeface="新細明體" panose="02020500000000000000" pitchFamily="18" charset="-120"/>
              </a:defRPr>
            </a:lvl4pPr>
            <a:lvl5pPr marL="2038718" indent="-226525">
              <a:spcBef>
                <a:spcPct val="30000"/>
              </a:spcBef>
              <a:defRPr kumimoji="1" sz="1200">
                <a:solidFill>
                  <a:schemeClr val="tx1"/>
                </a:solidFill>
                <a:latin typeface="Times New Roman" panose="02020603050405020304" pitchFamily="18" charset="0"/>
                <a:ea typeface="新細明體" panose="02020500000000000000" pitchFamily="18" charset="-120"/>
              </a:defRPr>
            </a:lvl5pPr>
            <a:lvl6pPr marL="2491767" indent="-226525" eaLnBrk="0" fontAlgn="base" hangingPunct="0">
              <a:spcBef>
                <a:spcPct val="30000"/>
              </a:spcBef>
              <a:spcAft>
                <a:spcPct val="0"/>
              </a:spcAft>
              <a:defRPr kumimoji="1" sz="1200">
                <a:solidFill>
                  <a:schemeClr val="tx1"/>
                </a:solidFill>
                <a:latin typeface="Times New Roman" panose="02020603050405020304" pitchFamily="18" charset="0"/>
                <a:ea typeface="新細明體" panose="02020500000000000000" pitchFamily="18" charset="-120"/>
              </a:defRPr>
            </a:lvl6pPr>
            <a:lvl7pPr marL="2944815" indent="-226525" eaLnBrk="0" fontAlgn="base" hangingPunct="0">
              <a:spcBef>
                <a:spcPct val="30000"/>
              </a:spcBef>
              <a:spcAft>
                <a:spcPct val="0"/>
              </a:spcAft>
              <a:defRPr kumimoji="1" sz="1200">
                <a:solidFill>
                  <a:schemeClr val="tx1"/>
                </a:solidFill>
                <a:latin typeface="Times New Roman" panose="02020603050405020304" pitchFamily="18" charset="0"/>
                <a:ea typeface="新細明體" panose="02020500000000000000" pitchFamily="18" charset="-120"/>
              </a:defRPr>
            </a:lvl7pPr>
            <a:lvl8pPr marL="3397864" indent="-226525" eaLnBrk="0" fontAlgn="base" hangingPunct="0">
              <a:spcBef>
                <a:spcPct val="30000"/>
              </a:spcBef>
              <a:spcAft>
                <a:spcPct val="0"/>
              </a:spcAft>
              <a:defRPr kumimoji="1" sz="1200">
                <a:solidFill>
                  <a:schemeClr val="tx1"/>
                </a:solidFill>
                <a:latin typeface="Times New Roman" panose="02020603050405020304" pitchFamily="18" charset="0"/>
                <a:ea typeface="新細明體" panose="02020500000000000000" pitchFamily="18" charset="-120"/>
              </a:defRPr>
            </a:lvl8pPr>
            <a:lvl9pPr marL="3850912" indent="-226525" eaLnBrk="0" fontAlgn="base" hangingPunct="0">
              <a:spcBef>
                <a:spcPct val="30000"/>
              </a:spcBef>
              <a:spcAft>
                <a:spcPct val="0"/>
              </a:spcAft>
              <a:defRPr kumimoji="1" sz="1200">
                <a:solidFill>
                  <a:schemeClr val="tx1"/>
                </a:solidFill>
                <a:latin typeface="Times New Roman" panose="02020603050405020304" pitchFamily="18" charset="0"/>
                <a:ea typeface="新細明體" panose="02020500000000000000" pitchFamily="18" charset="-120"/>
              </a:defRPr>
            </a:lvl9pPr>
          </a:lstStyle>
          <a:p>
            <a:pPr>
              <a:spcBef>
                <a:spcPct val="0"/>
              </a:spcBef>
            </a:pPr>
            <a:fld id="{07B168F8-6AD4-4CF4-BCB3-11EA6408EA46}" type="datetime1">
              <a:rPr lang="zh-TW" altLang="en-US" smtClean="0"/>
              <a:pPr>
                <a:spcBef>
                  <a:spcPct val="0"/>
                </a:spcBef>
              </a:pPr>
              <a:t>2017/1/3</a:t>
            </a:fld>
            <a:endParaRPr lang="en-US" altLang="zh-TW"/>
          </a:p>
        </p:txBody>
      </p:sp>
      <p:sp>
        <p:nvSpPr>
          <p:cNvPr id="39939"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kumimoji="1" sz="1200">
                <a:solidFill>
                  <a:schemeClr val="tx1"/>
                </a:solidFill>
                <a:latin typeface="Times New Roman" panose="02020603050405020304" pitchFamily="18" charset="0"/>
                <a:ea typeface="新細明體" panose="02020500000000000000" pitchFamily="18" charset="-120"/>
              </a:defRPr>
            </a:lvl1pPr>
            <a:lvl2pPr marL="736203" indent="-283155">
              <a:spcBef>
                <a:spcPct val="30000"/>
              </a:spcBef>
              <a:defRPr kumimoji="1" sz="1200">
                <a:solidFill>
                  <a:schemeClr val="tx1"/>
                </a:solidFill>
                <a:latin typeface="Times New Roman" panose="02020603050405020304" pitchFamily="18" charset="0"/>
                <a:ea typeface="新細明體" panose="02020500000000000000" pitchFamily="18" charset="-120"/>
              </a:defRPr>
            </a:lvl2pPr>
            <a:lvl3pPr marL="1132621" indent="-226525">
              <a:spcBef>
                <a:spcPct val="30000"/>
              </a:spcBef>
              <a:defRPr kumimoji="1" sz="1200">
                <a:solidFill>
                  <a:schemeClr val="tx1"/>
                </a:solidFill>
                <a:latin typeface="Times New Roman" panose="02020603050405020304" pitchFamily="18" charset="0"/>
                <a:ea typeface="新細明體" panose="02020500000000000000" pitchFamily="18" charset="-120"/>
              </a:defRPr>
            </a:lvl3pPr>
            <a:lvl4pPr marL="1585669" indent="-226525">
              <a:spcBef>
                <a:spcPct val="30000"/>
              </a:spcBef>
              <a:defRPr kumimoji="1" sz="1200">
                <a:solidFill>
                  <a:schemeClr val="tx1"/>
                </a:solidFill>
                <a:latin typeface="Times New Roman" panose="02020603050405020304" pitchFamily="18" charset="0"/>
                <a:ea typeface="新細明體" panose="02020500000000000000" pitchFamily="18" charset="-120"/>
              </a:defRPr>
            </a:lvl4pPr>
            <a:lvl5pPr marL="2038718" indent="-226525">
              <a:spcBef>
                <a:spcPct val="30000"/>
              </a:spcBef>
              <a:defRPr kumimoji="1" sz="1200">
                <a:solidFill>
                  <a:schemeClr val="tx1"/>
                </a:solidFill>
                <a:latin typeface="Times New Roman" panose="02020603050405020304" pitchFamily="18" charset="0"/>
                <a:ea typeface="新細明體" panose="02020500000000000000" pitchFamily="18" charset="-120"/>
              </a:defRPr>
            </a:lvl5pPr>
            <a:lvl6pPr marL="2491767" indent="-226525" eaLnBrk="0" fontAlgn="base" hangingPunct="0">
              <a:spcBef>
                <a:spcPct val="30000"/>
              </a:spcBef>
              <a:spcAft>
                <a:spcPct val="0"/>
              </a:spcAft>
              <a:defRPr kumimoji="1" sz="1200">
                <a:solidFill>
                  <a:schemeClr val="tx1"/>
                </a:solidFill>
                <a:latin typeface="Times New Roman" panose="02020603050405020304" pitchFamily="18" charset="0"/>
                <a:ea typeface="新細明體" panose="02020500000000000000" pitchFamily="18" charset="-120"/>
              </a:defRPr>
            </a:lvl6pPr>
            <a:lvl7pPr marL="2944815" indent="-226525" eaLnBrk="0" fontAlgn="base" hangingPunct="0">
              <a:spcBef>
                <a:spcPct val="30000"/>
              </a:spcBef>
              <a:spcAft>
                <a:spcPct val="0"/>
              </a:spcAft>
              <a:defRPr kumimoji="1" sz="1200">
                <a:solidFill>
                  <a:schemeClr val="tx1"/>
                </a:solidFill>
                <a:latin typeface="Times New Roman" panose="02020603050405020304" pitchFamily="18" charset="0"/>
                <a:ea typeface="新細明體" panose="02020500000000000000" pitchFamily="18" charset="-120"/>
              </a:defRPr>
            </a:lvl7pPr>
            <a:lvl8pPr marL="3397864" indent="-226525" eaLnBrk="0" fontAlgn="base" hangingPunct="0">
              <a:spcBef>
                <a:spcPct val="30000"/>
              </a:spcBef>
              <a:spcAft>
                <a:spcPct val="0"/>
              </a:spcAft>
              <a:defRPr kumimoji="1" sz="1200">
                <a:solidFill>
                  <a:schemeClr val="tx1"/>
                </a:solidFill>
                <a:latin typeface="Times New Roman" panose="02020603050405020304" pitchFamily="18" charset="0"/>
                <a:ea typeface="新細明體" panose="02020500000000000000" pitchFamily="18" charset="-120"/>
              </a:defRPr>
            </a:lvl8pPr>
            <a:lvl9pPr marL="3850912" indent="-226525" eaLnBrk="0" fontAlgn="base" hangingPunct="0">
              <a:spcBef>
                <a:spcPct val="30000"/>
              </a:spcBef>
              <a:spcAft>
                <a:spcPct val="0"/>
              </a:spcAft>
              <a:defRPr kumimoji="1" sz="1200">
                <a:solidFill>
                  <a:schemeClr val="tx1"/>
                </a:solidFill>
                <a:latin typeface="Times New Roman" panose="02020603050405020304" pitchFamily="18" charset="0"/>
                <a:ea typeface="新細明體" panose="02020500000000000000" pitchFamily="18" charset="-120"/>
              </a:defRPr>
            </a:lvl9pPr>
          </a:lstStyle>
          <a:p>
            <a:pPr>
              <a:spcBef>
                <a:spcPct val="0"/>
              </a:spcBef>
            </a:pPr>
            <a:fld id="{751095B8-145A-4A5F-A11A-77D890EB7CFC}" type="slidenum">
              <a:rPr lang="en-US" altLang="zh-TW"/>
              <a:pPr>
                <a:spcBef>
                  <a:spcPct val="0"/>
                </a:spcBef>
              </a:pPr>
              <a:t>9</a:t>
            </a:fld>
            <a:endParaRPr lang="en-US" altLang="zh-TW"/>
          </a:p>
        </p:txBody>
      </p:sp>
      <p:sp>
        <p:nvSpPr>
          <p:cNvPr id="39940" name="Rectangle 2"/>
          <p:cNvSpPr>
            <a:spLocks noGrp="1" noRot="1" noChangeAspect="1" noChangeArrowheads="1" noTextEdit="1"/>
          </p:cNvSpPr>
          <p:nvPr>
            <p:ph type="sldImg"/>
          </p:nvPr>
        </p:nvSpPr>
        <p:spPr>
          <a:xfrm>
            <a:off x="898525" y="738188"/>
            <a:ext cx="4926013" cy="3695700"/>
          </a:xfrm>
          <a:ln/>
        </p:spPr>
      </p:sp>
      <p:sp>
        <p:nvSpPr>
          <p:cNvPr id="3994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TW" altLang="zh-TW"/>
          </a:p>
        </p:txBody>
      </p:sp>
    </p:spTree>
    <p:extLst>
      <p:ext uri="{BB962C8B-B14F-4D97-AF65-F5344CB8AC3E}">
        <p14:creationId xmlns:p14="http://schemas.microsoft.com/office/powerpoint/2010/main" val="24627489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solidFill>
                  <a:srgbClr val="002060"/>
                </a:solidFill>
              </a:defRPr>
            </a:lvl1pPr>
          </a:lstStyle>
          <a:p>
            <a:r>
              <a:rPr lang="zh-TW" altLang="en-US"/>
              <a:t>按一下以編輯母片標題樣式</a:t>
            </a:r>
          </a:p>
        </p:txBody>
      </p:sp>
      <p:sp>
        <p:nvSpPr>
          <p:cNvPr id="3" name="內容版面配置區 2"/>
          <p:cNvSpPr>
            <a:spLocks noGrp="1"/>
          </p:cNvSpPr>
          <p:nvPr>
            <p:ph idx="1"/>
          </p:nvPr>
        </p:nvSpPr>
        <p:spPr/>
        <p:txBody>
          <a:bodyPr/>
          <a:lstStyle>
            <a:lvl1pPr>
              <a:defRPr>
                <a:solidFill>
                  <a:schemeClr val="accent5">
                    <a:lumMod val="10000"/>
                  </a:schemeClr>
                </a:solidFill>
              </a:defRPr>
            </a:lvl1pPr>
            <a:lvl2pPr>
              <a:defRPr>
                <a:solidFill>
                  <a:schemeClr val="accent5">
                    <a:lumMod val="10000"/>
                  </a:schemeClr>
                </a:solidFill>
              </a:defRPr>
            </a:lvl2pPr>
            <a:lvl3pPr>
              <a:defRPr>
                <a:solidFill>
                  <a:schemeClr val="accent5">
                    <a:lumMod val="10000"/>
                  </a:schemeClr>
                </a:solidFill>
              </a:defRPr>
            </a:lvl3pPr>
            <a:lvl4pPr>
              <a:defRPr>
                <a:solidFill>
                  <a:schemeClr val="accent5">
                    <a:lumMod val="10000"/>
                  </a:schemeClr>
                </a:solidFill>
              </a:defRPr>
            </a:lvl4pPr>
            <a:lvl5pPr>
              <a:defRPr>
                <a:solidFill>
                  <a:schemeClr val="accent5">
                    <a:lumMod val="10000"/>
                  </a:schemeClr>
                </a:solidFill>
              </a:defRPr>
            </a:lvl5pPr>
          </a:lstStyle>
          <a:p>
            <a:pPr lvl="0"/>
            <a:r>
              <a:rPr lang="zh-TW" altLang="en-US" dirty="0"/>
              <a:t>按一下以編輯母片文字樣式</a:t>
            </a:r>
          </a:p>
          <a:p>
            <a:pPr lvl="1"/>
            <a:r>
              <a:rPr lang="zh-TW" altLang="en-US" dirty="0"/>
              <a:t>第二層</a:t>
            </a:r>
          </a:p>
          <a:p>
            <a:pPr lvl="2"/>
            <a:r>
              <a:rPr lang="zh-TW" altLang="en-US" dirty="0"/>
              <a:t>第三層</a:t>
            </a:r>
          </a:p>
          <a:p>
            <a:pPr lvl="3"/>
            <a:r>
              <a:rPr lang="zh-TW" altLang="en-US" dirty="0"/>
              <a:t>第四層</a:t>
            </a:r>
          </a:p>
          <a:p>
            <a:pPr lvl="4"/>
            <a:r>
              <a:rPr lang="zh-TW" altLang="en-US" dirty="0"/>
              <a:t>第五層</a:t>
            </a:r>
          </a:p>
        </p:txBody>
      </p:sp>
      <p:sp>
        <p:nvSpPr>
          <p:cNvPr id="4" name="Rectangle 19"/>
          <p:cNvSpPr>
            <a:spLocks noGrp="1" noChangeArrowheads="1"/>
          </p:cNvSpPr>
          <p:nvPr>
            <p:ph type="dt" sz="half" idx="10"/>
          </p:nvPr>
        </p:nvSpPr>
        <p:spPr>
          <a:ln/>
        </p:spPr>
        <p:txBody>
          <a:bodyPr/>
          <a:lstStyle>
            <a:lvl1pPr>
              <a:defRPr/>
            </a:lvl1pPr>
          </a:lstStyle>
          <a:p>
            <a:pPr>
              <a:defRPr/>
            </a:pPr>
            <a:endParaRPr lang="en-US" altLang="zh-TW">
              <a:solidFill>
                <a:srgbClr val="000000"/>
              </a:solidFill>
            </a:endParaRPr>
          </a:p>
        </p:txBody>
      </p:sp>
      <p:sp>
        <p:nvSpPr>
          <p:cNvPr id="5" name="Rectangle 20"/>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6" name="Rectangle 21"/>
          <p:cNvSpPr>
            <a:spLocks noGrp="1" noChangeArrowheads="1"/>
          </p:cNvSpPr>
          <p:nvPr>
            <p:ph type="sldNum" sz="quarter" idx="12"/>
          </p:nvPr>
        </p:nvSpPr>
        <p:spPr>
          <a:ln/>
        </p:spPr>
        <p:txBody>
          <a:bodyPr/>
          <a:lstStyle>
            <a:lvl1pPr>
              <a:defRPr/>
            </a:lvl1pPr>
          </a:lstStyle>
          <a:p>
            <a:pPr>
              <a:defRPr/>
            </a:pPr>
            <a:fld id="{E7A4D714-8424-4D37-96D2-80B18CDE5DEE}" type="slidenum">
              <a:rPr lang="en-US" altLang="zh-TW">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3421778698"/>
      </p:ext>
    </p:extLst>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章節標題">
    <p:spTree>
      <p:nvGrpSpPr>
        <p:cNvPr id="1" name=""/>
        <p:cNvGrpSpPr/>
        <p:nvPr/>
      </p:nvGrpSpPr>
      <p:grpSpPr>
        <a:xfrm>
          <a:off x="0" y="0"/>
          <a:ext cx="0" cy="0"/>
          <a:chOff x="0" y="0"/>
          <a:chExt cx="0" cy="0"/>
        </a:xfrm>
      </p:grpSpPr>
      <p:sp>
        <p:nvSpPr>
          <p:cNvPr id="3" name="文字版面配置區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TW" altLang="en-US"/>
              <a:t>按一下以編輯母片文字樣式</a:t>
            </a:r>
          </a:p>
        </p:txBody>
      </p:sp>
      <p:sp>
        <p:nvSpPr>
          <p:cNvPr id="7" name="日期版面配置區 6"/>
          <p:cNvSpPr>
            <a:spLocks noGrp="1"/>
          </p:cNvSpPr>
          <p:nvPr>
            <p:ph type="dt" sz="half" idx="10"/>
          </p:nvPr>
        </p:nvSpPr>
        <p:spPr/>
        <p:txBody>
          <a:bodyPr/>
          <a:lstStyle/>
          <a:p>
            <a:pPr>
              <a:defRPr/>
            </a:pPr>
            <a:endParaRPr lang="en-US" altLang="zh-TW">
              <a:solidFill>
                <a:srgbClr val="000000"/>
              </a:solidFill>
            </a:endParaRPr>
          </a:p>
        </p:txBody>
      </p:sp>
      <p:sp>
        <p:nvSpPr>
          <p:cNvPr id="8" name="頁尾版面配置區 7"/>
          <p:cNvSpPr>
            <a:spLocks noGrp="1"/>
          </p:cNvSpPr>
          <p:nvPr>
            <p:ph type="ftr" sz="quarter" idx="11"/>
          </p:nvPr>
        </p:nvSpPr>
        <p:spPr/>
        <p:txBody>
          <a:bodyPr/>
          <a:lstStyle/>
          <a:p>
            <a:pPr>
              <a:defRPr/>
            </a:pPr>
            <a:endParaRPr lang="en-US" altLang="zh-TW">
              <a:solidFill>
                <a:srgbClr val="000000"/>
              </a:solidFill>
            </a:endParaRPr>
          </a:p>
        </p:txBody>
      </p:sp>
      <p:sp>
        <p:nvSpPr>
          <p:cNvPr id="9" name="投影片編號版面配置區 8"/>
          <p:cNvSpPr>
            <a:spLocks noGrp="1"/>
          </p:cNvSpPr>
          <p:nvPr>
            <p:ph type="sldNum" sz="quarter" idx="12"/>
          </p:nvPr>
        </p:nvSpPr>
        <p:spPr/>
        <p:txBody>
          <a:bodyPr/>
          <a:lstStyle/>
          <a:p>
            <a:pPr>
              <a:defRPr/>
            </a:pPr>
            <a:fld id="{48A26E1E-8AAD-4767-B4D5-FEC9166BD86F}" type="slidenum">
              <a:rPr lang="en-US" altLang="zh-TW" smtClean="0">
                <a:solidFill>
                  <a:srgbClr val="000000"/>
                </a:solidFill>
              </a:rPr>
              <a:pPr>
                <a:defRPr/>
              </a:pPr>
              <a:t>‹#›</a:t>
            </a:fld>
            <a:endParaRPr lang="en-US" altLang="zh-TW">
              <a:solidFill>
                <a:srgbClr val="000000"/>
              </a:solidFill>
            </a:endParaRPr>
          </a:p>
        </p:txBody>
      </p:sp>
      <p:sp>
        <p:nvSpPr>
          <p:cNvPr id="10" name="標題 9"/>
          <p:cNvSpPr>
            <a:spLocks noGrp="1"/>
          </p:cNvSpPr>
          <p:nvPr>
            <p:ph type="title"/>
          </p:nvPr>
        </p:nvSpPr>
        <p:spPr/>
        <p:txBody>
          <a:bodyPr/>
          <a:lstStyle>
            <a:lvl1pPr>
              <a:defRPr>
                <a:solidFill>
                  <a:srgbClr val="002060"/>
                </a:solidFill>
              </a:defRPr>
            </a:lvl1pPr>
          </a:lstStyle>
          <a:p>
            <a:r>
              <a:rPr lang="zh-TW" altLang="en-US"/>
              <a:t>按一下以編輯母片標題樣式</a:t>
            </a:r>
          </a:p>
        </p:txBody>
      </p:sp>
    </p:spTree>
    <p:extLst>
      <p:ext uri="{BB962C8B-B14F-4D97-AF65-F5344CB8AC3E}">
        <p14:creationId xmlns:p14="http://schemas.microsoft.com/office/powerpoint/2010/main" val="2951216064"/>
      </p:ext>
    </p:extLst>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68313" y="1989138"/>
            <a:ext cx="4038600" cy="473868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59313" y="1989138"/>
            <a:ext cx="4038600" cy="473868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Rectangle 19"/>
          <p:cNvSpPr>
            <a:spLocks noGrp="1" noChangeArrowheads="1"/>
          </p:cNvSpPr>
          <p:nvPr>
            <p:ph type="dt" sz="half" idx="10"/>
          </p:nvPr>
        </p:nvSpPr>
        <p:spPr>
          <a:ln/>
        </p:spPr>
        <p:txBody>
          <a:bodyPr/>
          <a:lstStyle>
            <a:lvl1pPr>
              <a:defRPr/>
            </a:lvl1pPr>
          </a:lstStyle>
          <a:p>
            <a:pPr>
              <a:defRPr/>
            </a:pPr>
            <a:endParaRPr lang="en-US" altLang="zh-TW">
              <a:solidFill>
                <a:srgbClr val="000000"/>
              </a:solidFill>
            </a:endParaRPr>
          </a:p>
        </p:txBody>
      </p:sp>
      <p:sp>
        <p:nvSpPr>
          <p:cNvPr id="6" name="Rectangle 20"/>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7" name="Rectangle 21"/>
          <p:cNvSpPr>
            <a:spLocks noGrp="1" noChangeArrowheads="1"/>
          </p:cNvSpPr>
          <p:nvPr>
            <p:ph type="sldNum" sz="quarter" idx="12"/>
          </p:nvPr>
        </p:nvSpPr>
        <p:spPr>
          <a:ln/>
        </p:spPr>
        <p:txBody>
          <a:bodyPr/>
          <a:lstStyle>
            <a:lvl1pPr>
              <a:defRPr/>
            </a:lvl1pPr>
          </a:lstStyle>
          <a:p>
            <a:pPr>
              <a:defRPr/>
            </a:pPr>
            <a:fld id="{92A40729-3CD1-4238-8067-E0CC2E154B5A}" type="slidenum">
              <a:rPr lang="en-US" altLang="zh-TW">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3573234342"/>
      </p:ext>
    </p:extLst>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229600" cy="1143000"/>
          </a:xfrm>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Rectangle 19"/>
          <p:cNvSpPr>
            <a:spLocks noGrp="1" noChangeArrowheads="1"/>
          </p:cNvSpPr>
          <p:nvPr>
            <p:ph type="dt" sz="half" idx="10"/>
          </p:nvPr>
        </p:nvSpPr>
        <p:spPr>
          <a:ln/>
        </p:spPr>
        <p:txBody>
          <a:bodyPr/>
          <a:lstStyle>
            <a:lvl1pPr>
              <a:defRPr/>
            </a:lvl1pPr>
          </a:lstStyle>
          <a:p>
            <a:pPr>
              <a:defRPr/>
            </a:pPr>
            <a:endParaRPr lang="en-US" altLang="zh-TW">
              <a:solidFill>
                <a:srgbClr val="000000"/>
              </a:solidFill>
            </a:endParaRPr>
          </a:p>
        </p:txBody>
      </p:sp>
      <p:sp>
        <p:nvSpPr>
          <p:cNvPr id="8" name="Rectangle 20"/>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9" name="Rectangle 21"/>
          <p:cNvSpPr>
            <a:spLocks noGrp="1" noChangeArrowheads="1"/>
          </p:cNvSpPr>
          <p:nvPr>
            <p:ph type="sldNum" sz="quarter" idx="12"/>
          </p:nvPr>
        </p:nvSpPr>
        <p:spPr>
          <a:ln/>
        </p:spPr>
        <p:txBody>
          <a:bodyPr/>
          <a:lstStyle>
            <a:lvl1pPr>
              <a:defRPr/>
            </a:lvl1pPr>
          </a:lstStyle>
          <a:p>
            <a:pPr>
              <a:defRPr/>
            </a:pPr>
            <a:fld id="{61B342D4-F93E-42FD-9C3D-2EB41AB39572}" type="slidenum">
              <a:rPr lang="en-US" altLang="zh-TW">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2960086907"/>
      </p:ext>
    </p:extLst>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solidFill>
                  <a:srgbClr val="002060"/>
                </a:solidFill>
              </a:defRPr>
            </a:lvl1pPr>
          </a:lstStyle>
          <a:p>
            <a:r>
              <a:rPr lang="zh-TW" altLang="en-US"/>
              <a:t>按一下以編輯母片標題樣式</a:t>
            </a:r>
          </a:p>
        </p:txBody>
      </p:sp>
      <p:sp>
        <p:nvSpPr>
          <p:cNvPr id="3" name="Rectangle 19"/>
          <p:cNvSpPr>
            <a:spLocks noGrp="1" noChangeArrowheads="1"/>
          </p:cNvSpPr>
          <p:nvPr>
            <p:ph type="dt" sz="half" idx="10"/>
          </p:nvPr>
        </p:nvSpPr>
        <p:spPr>
          <a:ln/>
        </p:spPr>
        <p:txBody>
          <a:bodyPr/>
          <a:lstStyle>
            <a:lvl1pPr>
              <a:defRPr/>
            </a:lvl1pPr>
          </a:lstStyle>
          <a:p>
            <a:pPr>
              <a:defRPr/>
            </a:pPr>
            <a:endParaRPr lang="en-US" altLang="zh-TW">
              <a:solidFill>
                <a:srgbClr val="000000"/>
              </a:solidFill>
            </a:endParaRPr>
          </a:p>
        </p:txBody>
      </p:sp>
      <p:sp>
        <p:nvSpPr>
          <p:cNvPr id="4" name="Rectangle 20"/>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5" name="Rectangle 21"/>
          <p:cNvSpPr>
            <a:spLocks noGrp="1" noChangeArrowheads="1"/>
          </p:cNvSpPr>
          <p:nvPr>
            <p:ph type="sldNum" sz="quarter" idx="12"/>
          </p:nvPr>
        </p:nvSpPr>
        <p:spPr>
          <a:ln/>
        </p:spPr>
        <p:txBody>
          <a:bodyPr/>
          <a:lstStyle>
            <a:lvl1pPr>
              <a:defRPr/>
            </a:lvl1pPr>
          </a:lstStyle>
          <a:p>
            <a:pPr>
              <a:defRPr/>
            </a:pPr>
            <a:fld id="{B1B6F9AA-0FBC-4090-A701-794C6A3CD980}" type="slidenum">
              <a:rPr lang="en-US" altLang="zh-TW">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1820948769"/>
      </p:ext>
    </p:extLst>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19"/>
          <p:cNvSpPr>
            <a:spLocks noGrp="1" noChangeArrowheads="1"/>
          </p:cNvSpPr>
          <p:nvPr>
            <p:ph type="dt" sz="half" idx="10"/>
          </p:nvPr>
        </p:nvSpPr>
        <p:spPr>
          <a:ln/>
        </p:spPr>
        <p:txBody>
          <a:bodyPr/>
          <a:lstStyle>
            <a:lvl1pPr>
              <a:defRPr/>
            </a:lvl1pPr>
          </a:lstStyle>
          <a:p>
            <a:pPr>
              <a:defRPr/>
            </a:pPr>
            <a:endParaRPr lang="en-US" altLang="zh-TW">
              <a:solidFill>
                <a:srgbClr val="000000"/>
              </a:solidFill>
            </a:endParaRPr>
          </a:p>
        </p:txBody>
      </p:sp>
      <p:sp>
        <p:nvSpPr>
          <p:cNvPr id="3" name="Rectangle 20"/>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4" name="Rectangle 21"/>
          <p:cNvSpPr>
            <a:spLocks noGrp="1" noChangeArrowheads="1"/>
          </p:cNvSpPr>
          <p:nvPr>
            <p:ph type="sldNum" sz="quarter" idx="12"/>
          </p:nvPr>
        </p:nvSpPr>
        <p:spPr>
          <a:xfrm>
            <a:off x="6876256" y="6248400"/>
            <a:ext cx="2133600" cy="457200"/>
          </a:xfrm>
          <a:ln/>
        </p:spPr>
        <p:txBody>
          <a:bodyPr/>
          <a:lstStyle>
            <a:lvl1pPr>
              <a:defRPr b="1"/>
            </a:lvl1pPr>
          </a:lstStyle>
          <a:p>
            <a:pPr>
              <a:defRPr/>
            </a:pPr>
            <a:fld id="{58796962-F3EB-47D4-B83C-B8E014431006}" type="slidenum">
              <a:rPr lang="en-US" altLang="zh-TW" smtClean="0">
                <a:solidFill>
                  <a:srgbClr val="000000"/>
                </a:solidFill>
              </a:rPr>
              <a:pPr>
                <a:defRPr/>
              </a:pPr>
              <a:t>‹#›</a:t>
            </a:fld>
            <a:endParaRPr lang="en-US" altLang="zh-TW" dirty="0">
              <a:solidFill>
                <a:srgbClr val="000000"/>
              </a:solidFill>
            </a:endParaRPr>
          </a:p>
        </p:txBody>
      </p:sp>
    </p:spTree>
    <p:extLst>
      <p:ext uri="{BB962C8B-B14F-4D97-AF65-F5344CB8AC3E}">
        <p14:creationId xmlns:p14="http://schemas.microsoft.com/office/powerpoint/2010/main" val="2483537035"/>
      </p:ext>
    </p:extLst>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Rectangle 19"/>
          <p:cNvSpPr>
            <a:spLocks noGrp="1" noChangeArrowheads="1"/>
          </p:cNvSpPr>
          <p:nvPr>
            <p:ph type="dt" sz="half" idx="10"/>
          </p:nvPr>
        </p:nvSpPr>
        <p:spPr>
          <a:ln/>
        </p:spPr>
        <p:txBody>
          <a:bodyPr/>
          <a:lstStyle>
            <a:lvl1pPr>
              <a:defRPr/>
            </a:lvl1pPr>
          </a:lstStyle>
          <a:p>
            <a:pPr>
              <a:defRPr/>
            </a:pPr>
            <a:endParaRPr lang="en-US" altLang="zh-TW">
              <a:solidFill>
                <a:srgbClr val="000000"/>
              </a:solidFill>
            </a:endParaRPr>
          </a:p>
        </p:txBody>
      </p:sp>
      <p:sp>
        <p:nvSpPr>
          <p:cNvPr id="6" name="Rectangle 20"/>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7" name="Rectangle 21"/>
          <p:cNvSpPr>
            <a:spLocks noGrp="1" noChangeArrowheads="1"/>
          </p:cNvSpPr>
          <p:nvPr>
            <p:ph type="sldNum" sz="quarter" idx="12"/>
          </p:nvPr>
        </p:nvSpPr>
        <p:spPr>
          <a:ln/>
        </p:spPr>
        <p:txBody>
          <a:bodyPr/>
          <a:lstStyle>
            <a:lvl1pPr>
              <a:defRPr/>
            </a:lvl1pPr>
          </a:lstStyle>
          <a:p>
            <a:pPr>
              <a:defRPr/>
            </a:pPr>
            <a:fld id="{C7E66EE7-8A7C-4665-892F-78DC094DB3F0}" type="slidenum">
              <a:rPr lang="en-US" altLang="zh-TW">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2204774548"/>
      </p:ext>
    </p:extLst>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TW" altLang="en-US" noProof="0"/>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Rectangle 19"/>
          <p:cNvSpPr>
            <a:spLocks noGrp="1" noChangeArrowheads="1"/>
          </p:cNvSpPr>
          <p:nvPr>
            <p:ph type="dt" sz="half" idx="10"/>
          </p:nvPr>
        </p:nvSpPr>
        <p:spPr>
          <a:ln/>
        </p:spPr>
        <p:txBody>
          <a:bodyPr/>
          <a:lstStyle>
            <a:lvl1pPr>
              <a:defRPr/>
            </a:lvl1pPr>
          </a:lstStyle>
          <a:p>
            <a:pPr>
              <a:defRPr/>
            </a:pPr>
            <a:endParaRPr lang="en-US" altLang="zh-TW">
              <a:solidFill>
                <a:srgbClr val="000000"/>
              </a:solidFill>
            </a:endParaRPr>
          </a:p>
        </p:txBody>
      </p:sp>
      <p:sp>
        <p:nvSpPr>
          <p:cNvPr id="6" name="Rectangle 20"/>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7" name="Rectangle 21"/>
          <p:cNvSpPr>
            <a:spLocks noGrp="1" noChangeArrowheads="1"/>
          </p:cNvSpPr>
          <p:nvPr>
            <p:ph type="sldNum" sz="quarter" idx="12"/>
          </p:nvPr>
        </p:nvSpPr>
        <p:spPr>
          <a:ln/>
        </p:spPr>
        <p:txBody>
          <a:bodyPr/>
          <a:lstStyle>
            <a:lvl1pPr>
              <a:defRPr/>
            </a:lvl1pPr>
          </a:lstStyle>
          <a:p>
            <a:pPr>
              <a:defRPr/>
            </a:pPr>
            <a:fld id="{CDB05AA1-3610-45E6-B183-F57C721D4F27}" type="slidenum">
              <a:rPr lang="en-US" altLang="zh-TW">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2778477280"/>
      </p:ext>
    </p:extLst>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Rectangle 19"/>
          <p:cNvSpPr>
            <a:spLocks noGrp="1" noChangeArrowheads="1"/>
          </p:cNvSpPr>
          <p:nvPr>
            <p:ph type="dt" sz="half" idx="10"/>
          </p:nvPr>
        </p:nvSpPr>
        <p:spPr>
          <a:ln/>
        </p:spPr>
        <p:txBody>
          <a:bodyPr/>
          <a:lstStyle>
            <a:lvl1pPr>
              <a:defRPr/>
            </a:lvl1pPr>
          </a:lstStyle>
          <a:p>
            <a:pPr>
              <a:defRPr/>
            </a:pPr>
            <a:endParaRPr lang="en-US" altLang="zh-TW">
              <a:solidFill>
                <a:srgbClr val="000000"/>
              </a:solidFill>
            </a:endParaRPr>
          </a:p>
        </p:txBody>
      </p:sp>
      <p:sp>
        <p:nvSpPr>
          <p:cNvPr id="5" name="Rectangle 20"/>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6" name="Rectangle 21"/>
          <p:cNvSpPr>
            <a:spLocks noGrp="1" noChangeArrowheads="1"/>
          </p:cNvSpPr>
          <p:nvPr>
            <p:ph type="sldNum" sz="quarter" idx="12"/>
          </p:nvPr>
        </p:nvSpPr>
        <p:spPr>
          <a:ln/>
        </p:spPr>
        <p:txBody>
          <a:bodyPr/>
          <a:lstStyle>
            <a:lvl1pPr>
              <a:defRPr/>
            </a:lvl1pPr>
          </a:lstStyle>
          <a:p>
            <a:pPr>
              <a:defRPr/>
            </a:pPr>
            <a:fld id="{687EF938-83B9-4AE5-BF9A-978F7BEB59E4}" type="slidenum">
              <a:rPr lang="en-US" altLang="zh-TW">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3674817005"/>
      </p:ext>
    </p:extLst>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40513" y="908050"/>
            <a:ext cx="2057400" cy="581977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68313" y="908050"/>
            <a:ext cx="6019800" cy="581977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Rectangle 19"/>
          <p:cNvSpPr>
            <a:spLocks noGrp="1" noChangeArrowheads="1"/>
          </p:cNvSpPr>
          <p:nvPr>
            <p:ph type="dt" sz="half" idx="10"/>
          </p:nvPr>
        </p:nvSpPr>
        <p:spPr>
          <a:ln/>
        </p:spPr>
        <p:txBody>
          <a:bodyPr/>
          <a:lstStyle>
            <a:lvl1pPr>
              <a:defRPr/>
            </a:lvl1pPr>
          </a:lstStyle>
          <a:p>
            <a:pPr>
              <a:defRPr/>
            </a:pPr>
            <a:endParaRPr lang="en-US" altLang="zh-TW" dirty="0">
              <a:solidFill>
                <a:srgbClr val="000000"/>
              </a:solidFill>
            </a:endParaRPr>
          </a:p>
        </p:txBody>
      </p:sp>
      <p:sp>
        <p:nvSpPr>
          <p:cNvPr id="5" name="Rectangle 20"/>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6" name="Rectangle 21"/>
          <p:cNvSpPr>
            <a:spLocks noGrp="1" noChangeArrowheads="1"/>
          </p:cNvSpPr>
          <p:nvPr>
            <p:ph type="sldNum" sz="quarter" idx="12"/>
          </p:nvPr>
        </p:nvSpPr>
        <p:spPr>
          <a:ln/>
        </p:spPr>
        <p:txBody>
          <a:bodyPr/>
          <a:lstStyle>
            <a:lvl1pPr>
              <a:defRPr/>
            </a:lvl1pPr>
          </a:lstStyle>
          <a:p>
            <a:pPr>
              <a:defRPr/>
            </a:pPr>
            <a:fld id="{3625C12D-8201-4928-94F7-2CD630ABCE9E}" type="slidenum">
              <a:rPr lang="en-US" altLang="zh-TW">
                <a:solidFill>
                  <a:srgbClr val="000000"/>
                </a:solidFill>
              </a:rPr>
              <a:pPr>
                <a:defRPr/>
              </a:pPr>
              <a:t>‹#›</a:t>
            </a:fld>
            <a:endParaRPr lang="en-US" altLang="zh-TW" dirty="0">
              <a:solidFill>
                <a:srgbClr val="000000"/>
              </a:solidFill>
            </a:endParaRPr>
          </a:p>
        </p:txBody>
      </p:sp>
    </p:spTree>
    <p:extLst>
      <p:ext uri="{BB962C8B-B14F-4D97-AF65-F5344CB8AC3E}">
        <p14:creationId xmlns:p14="http://schemas.microsoft.com/office/powerpoint/2010/main" val="1213244403"/>
      </p:ext>
    </p:extLst>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objOnly" preserve="1">
  <p:cSld name="物件">
    <p:spTree>
      <p:nvGrpSpPr>
        <p:cNvPr id="1" name=""/>
        <p:cNvGrpSpPr/>
        <p:nvPr/>
      </p:nvGrpSpPr>
      <p:grpSpPr>
        <a:xfrm>
          <a:off x="0" y="0"/>
          <a:ext cx="0" cy="0"/>
          <a:chOff x="0" y="0"/>
          <a:chExt cx="0" cy="0"/>
        </a:xfrm>
      </p:grpSpPr>
      <p:sp>
        <p:nvSpPr>
          <p:cNvPr id="2" name="內容版面配置區 1"/>
          <p:cNvSpPr>
            <a:spLocks noGrp="1"/>
          </p:cNvSpPr>
          <p:nvPr>
            <p:ph/>
          </p:nvPr>
        </p:nvSpPr>
        <p:spPr>
          <a:xfrm>
            <a:off x="468313" y="908050"/>
            <a:ext cx="8229600" cy="5819775"/>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3" name="Rectangle 19"/>
          <p:cNvSpPr>
            <a:spLocks noGrp="1" noChangeArrowheads="1"/>
          </p:cNvSpPr>
          <p:nvPr>
            <p:ph type="dt" sz="half" idx="10"/>
          </p:nvPr>
        </p:nvSpPr>
        <p:spPr>
          <a:ln/>
        </p:spPr>
        <p:txBody>
          <a:bodyPr/>
          <a:lstStyle>
            <a:lvl1pPr>
              <a:defRPr/>
            </a:lvl1pPr>
          </a:lstStyle>
          <a:p>
            <a:pPr>
              <a:defRPr/>
            </a:pPr>
            <a:endParaRPr lang="en-US" altLang="zh-TW">
              <a:solidFill>
                <a:srgbClr val="000000"/>
              </a:solidFill>
            </a:endParaRPr>
          </a:p>
        </p:txBody>
      </p:sp>
      <p:sp>
        <p:nvSpPr>
          <p:cNvPr id="4" name="Rectangle 20"/>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5" name="Rectangle 21"/>
          <p:cNvSpPr>
            <a:spLocks noGrp="1" noChangeArrowheads="1"/>
          </p:cNvSpPr>
          <p:nvPr>
            <p:ph type="sldNum" sz="quarter" idx="12"/>
          </p:nvPr>
        </p:nvSpPr>
        <p:spPr>
          <a:ln/>
        </p:spPr>
        <p:txBody>
          <a:bodyPr/>
          <a:lstStyle>
            <a:lvl1pPr>
              <a:defRPr/>
            </a:lvl1pPr>
          </a:lstStyle>
          <a:p>
            <a:pPr>
              <a:defRPr/>
            </a:pPr>
            <a:fld id="{89DE9C9F-ECC4-4CA3-9829-7BC7880933C3}" type="slidenum">
              <a:rPr lang="en-US" altLang="zh-TW">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3029171733"/>
      </p:ext>
    </p:extLst>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EAEAEA"/>
        </a:solidFill>
        <a:effectLst/>
      </p:bgPr>
    </p:bg>
    <p:spTree>
      <p:nvGrpSpPr>
        <p:cNvPr id="1" name=""/>
        <p:cNvGrpSpPr/>
        <p:nvPr/>
      </p:nvGrpSpPr>
      <p:grpSpPr>
        <a:xfrm>
          <a:off x="0" y="0"/>
          <a:ext cx="0" cy="0"/>
          <a:chOff x="0" y="0"/>
          <a:chExt cx="0" cy="0"/>
        </a:xfrm>
      </p:grpSpPr>
      <p:sp>
        <p:nvSpPr>
          <p:cNvPr id="39954" name="Rectangle 18"/>
          <p:cNvSpPr>
            <a:spLocks noGrp="1" noChangeArrowheads="1"/>
          </p:cNvSpPr>
          <p:nvPr>
            <p:ph type="title"/>
          </p:nvPr>
        </p:nvSpPr>
        <p:spPr bwMode="auto">
          <a:xfrm>
            <a:off x="468313" y="908050"/>
            <a:ext cx="8229600" cy="10810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1" compatLnSpc="1">
            <a:prstTxWarp prst="textNoShape">
              <a:avLst/>
            </a:prstTxWarp>
          </a:bodyPr>
          <a:lstStyle/>
          <a:p>
            <a:pPr lvl="0"/>
            <a:r>
              <a:rPr lang="zh-TW" altLang="en-US"/>
              <a:t>按一下以編輯母片標題樣式</a:t>
            </a:r>
          </a:p>
        </p:txBody>
      </p:sp>
      <p:sp>
        <p:nvSpPr>
          <p:cNvPr id="39955" name="Rectangle 19"/>
          <p:cNvSpPr>
            <a:spLocks noGrp="1" noChangeArrowheads="1"/>
          </p:cNvSpPr>
          <p:nvPr>
            <p:ph type="dt" sz="half" idx="2"/>
          </p:nvPr>
        </p:nvSpPr>
        <p:spPr bwMode="auto">
          <a:xfrm>
            <a:off x="457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kumimoji="0" sz="1200" b="0">
                <a:ea typeface="新細明體" pitchFamily="18" charset="-120"/>
              </a:defRPr>
            </a:lvl1pPr>
          </a:lstStyle>
          <a:p>
            <a:pPr fontAlgn="base">
              <a:spcBef>
                <a:spcPct val="0"/>
              </a:spcBef>
              <a:spcAft>
                <a:spcPct val="0"/>
              </a:spcAft>
              <a:defRPr/>
            </a:pPr>
            <a:endParaRPr lang="en-US" altLang="zh-TW">
              <a:solidFill>
                <a:srgbClr val="000000"/>
              </a:solidFill>
            </a:endParaRPr>
          </a:p>
        </p:txBody>
      </p:sp>
      <p:sp>
        <p:nvSpPr>
          <p:cNvPr id="39956" name="Rectangle 20"/>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a:defRPr kumimoji="0" sz="1200" b="0">
                <a:ea typeface="新細明體" pitchFamily="18" charset="-120"/>
              </a:defRPr>
            </a:lvl1pPr>
          </a:lstStyle>
          <a:p>
            <a:pPr fontAlgn="base">
              <a:spcBef>
                <a:spcPct val="0"/>
              </a:spcBef>
              <a:spcAft>
                <a:spcPct val="0"/>
              </a:spcAft>
              <a:defRPr/>
            </a:pPr>
            <a:endParaRPr lang="en-US" altLang="zh-TW">
              <a:solidFill>
                <a:srgbClr val="000000"/>
              </a:solidFill>
            </a:endParaRPr>
          </a:p>
        </p:txBody>
      </p:sp>
      <p:sp>
        <p:nvSpPr>
          <p:cNvPr id="39957" name="Rectangle 21"/>
          <p:cNvSpPr>
            <a:spLocks noGrp="1" noChangeArrowheads="1"/>
          </p:cNvSpPr>
          <p:nvPr>
            <p:ph type="sldNum" sz="quarter" idx="4"/>
          </p:nvPr>
        </p:nvSpPr>
        <p:spPr bwMode="auto">
          <a:xfrm>
            <a:off x="6553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kumimoji="0" sz="1200" b="0">
                <a:ea typeface="新細明體" pitchFamily="18" charset="-120"/>
              </a:defRPr>
            </a:lvl1pPr>
          </a:lstStyle>
          <a:p>
            <a:pPr fontAlgn="base">
              <a:spcBef>
                <a:spcPct val="0"/>
              </a:spcBef>
              <a:spcAft>
                <a:spcPct val="0"/>
              </a:spcAft>
              <a:defRPr/>
            </a:pPr>
            <a:fld id="{48A26E1E-8AAD-4767-B4D5-FEC9166BD86F}" type="slidenum">
              <a:rPr lang="en-US" altLang="zh-TW">
                <a:solidFill>
                  <a:srgbClr val="000000"/>
                </a:solidFill>
              </a:rPr>
              <a:pPr fontAlgn="base">
                <a:spcBef>
                  <a:spcPct val="0"/>
                </a:spcBef>
                <a:spcAft>
                  <a:spcPct val="0"/>
                </a:spcAft>
                <a:defRPr/>
              </a:pPr>
              <a:t>‹#›</a:t>
            </a:fld>
            <a:endParaRPr lang="en-US" altLang="zh-TW">
              <a:solidFill>
                <a:srgbClr val="000000"/>
              </a:solidFill>
            </a:endParaRPr>
          </a:p>
        </p:txBody>
      </p:sp>
      <p:sp>
        <p:nvSpPr>
          <p:cNvPr id="1030" name="Rectangle 22"/>
          <p:cNvSpPr>
            <a:spLocks noGrp="1" noChangeArrowheads="1"/>
          </p:cNvSpPr>
          <p:nvPr>
            <p:ph type="body" idx="1"/>
          </p:nvPr>
        </p:nvSpPr>
        <p:spPr bwMode="auto">
          <a:xfrm>
            <a:off x="468313" y="1989138"/>
            <a:ext cx="8229600" cy="47386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TW" altLang="en-US"/>
              <a:t>按一下以編輯母片</a:t>
            </a:r>
          </a:p>
          <a:p>
            <a:pPr lvl="1"/>
            <a:r>
              <a:rPr lang="zh-TW" altLang="en-US"/>
              <a:t>第二層</a:t>
            </a:r>
          </a:p>
          <a:p>
            <a:pPr lvl="2"/>
            <a:r>
              <a:rPr lang="zh-TW" altLang="en-US"/>
              <a:t>第三層</a:t>
            </a:r>
          </a:p>
          <a:p>
            <a:pPr lvl="3"/>
            <a:r>
              <a:rPr lang="zh-TW" altLang="en-US"/>
              <a:t>第四層</a:t>
            </a:r>
          </a:p>
          <a:p>
            <a:pPr lvl="4"/>
            <a:r>
              <a:rPr lang="zh-TW" altLang="en-US"/>
              <a:t>第五層</a:t>
            </a:r>
          </a:p>
        </p:txBody>
      </p:sp>
      <p:pic>
        <p:nvPicPr>
          <p:cNvPr id="10" name="Picture 17"/>
          <p:cNvPicPr>
            <a:picLocks noChangeAspect="1" noChangeArrowheads="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0" y="0"/>
            <a:ext cx="9144000" cy="1036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Tree>
    <p:extLst>
      <p:ext uri="{BB962C8B-B14F-4D97-AF65-F5344CB8AC3E}">
        <p14:creationId xmlns:p14="http://schemas.microsoft.com/office/powerpoint/2010/main" val="3602045715"/>
      </p:ext>
    </p:extLst>
  </p:cSld>
  <p:clrMap bg1="lt1" tx1="dk1" bg2="lt2" tx2="dk2" accent1="accent1" accent2="accent2" accent3="accent3" accent4="accent4" accent5="accent5" accent6="accent6" hlink="hlink" folHlink="folHlink"/>
  <p:sldLayoutIdLst>
    <p:sldLayoutId id="2147483665" r:id="rId1"/>
    <p:sldLayoutId id="2147483666" r:id="rId2"/>
    <p:sldLayoutId id="2147483667" r:id="rId3"/>
    <p:sldLayoutId id="2147483668" r:id="rId4"/>
    <p:sldLayoutId id="2147483669" r:id="rId5"/>
    <p:sldLayoutId id="2147483670" r:id="rId6"/>
    <p:sldLayoutId id="2147483671" r:id="rId7"/>
    <p:sldLayoutId id="2147483672" r:id="rId8"/>
    <p:sldLayoutId id="2147483673" r:id="rId9"/>
    <p:sldLayoutId id="2147483674" r:id="rId10"/>
    <p:sldLayoutId id="2147483675" r:id="rId11"/>
  </p:sldLayoutIdLst>
  <p:transition/>
  <p:hf hdr="0" ftr="0" dt="0"/>
  <p:txStyles>
    <p:titleStyle>
      <a:lvl1pPr algn="ctr" rtl="0" eaLnBrk="0" fontAlgn="base" hangingPunct="0">
        <a:spcBef>
          <a:spcPct val="0"/>
        </a:spcBef>
        <a:spcAft>
          <a:spcPct val="0"/>
        </a:spcAft>
        <a:defRPr kumimoji="1" sz="4000" b="1">
          <a:solidFill>
            <a:srgbClr val="080808"/>
          </a:solidFill>
          <a:effectLst>
            <a:outerShdw blurRad="38100" dist="38100" dir="2700000" algn="tl">
              <a:srgbClr val="FFFFFF"/>
            </a:outerShdw>
          </a:effectLst>
          <a:latin typeface="+mj-lt"/>
          <a:ea typeface="+mj-ea"/>
          <a:cs typeface="+mj-cs"/>
        </a:defRPr>
      </a:lvl1pPr>
      <a:lvl2pPr algn="ctr" rtl="0" eaLnBrk="0" fontAlgn="base" hangingPunct="0">
        <a:spcBef>
          <a:spcPct val="0"/>
        </a:spcBef>
        <a:spcAft>
          <a:spcPct val="0"/>
        </a:spcAft>
        <a:defRPr kumimoji="1" sz="4000" b="1">
          <a:solidFill>
            <a:srgbClr val="080808"/>
          </a:solidFill>
          <a:effectLst>
            <a:outerShdw blurRad="38100" dist="38100" dir="2700000" algn="tl">
              <a:srgbClr val="FFFFFF"/>
            </a:outerShdw>
          </a:effectLst>
          <a:latin typeface="Garamond" pitchFamily="18" charset="0"/>
          <a:ea typeface="標楷體" pitchFamily="65" charset="-120"/>
        </a:defRPr>
      </a:lvl2pPr>
      <a:lvl3pPr algn="ctr" rtl="0" eaLnBrk="0" fontAlgn="base" hangingPunct="0">
        <a:spcBef>
          <a:spcPct val="0"/>
        </a:spcBef>
        <a:spcAft>
          <a:spcPct val="0"/>
        </a:spcAft>
        <a:defRPr kumimoji="1" sz="4000" b="1">
          <a:solidFill>
            <a:srgbClr val="080808"/>
          </a:solidFill>
          <a:effectLst>
            <a:outerShdw blurRad="38100" dist="38100" dir="2700000" algn="tl">
              <a:srgbClr val="FFFFFF"/>
            </a:outerShdw>
          </a:effectLst>
          <a:latin typeface="Garamond" pitchFamily="18" charset="0"/>
          <a:ea typeface="標楷體" pitchFamily="65" charset="-120"/>
        </a:defRPr>
      </a:lvl3pPr>
      <a:lvl4pPr algn="ctr" rtl="0" eaLnBrk="0" fontAlgn="base" hangingPunct="0">
        <a:spcBef>
          <a:spcPct val="0"/>
        </a:spcBef>
        <a:spcAft>
          <a:spcPct val="0"/>
        </a:spcAft>
        <a:defRPr kumimoji="1" sz="4000" b="1">
          <a:solidFill>
            <a:srgbClr val="080808"/>
          </a:solidFill>
          <a:effectLst>
            <a:outerShdw blurRad="38100" dist="38100" dir="2700000" algn="tl">
              <a:srgbClr val="FFFFFF"/>
            </a:outerShdw>
          </a:effectLst>
          <a:latin typeface="Garamond" pitchFamily="18" charset="0"/>
          <a:ea typeface="標楷體" pitchFamily="65" charset="-120"/>
        </a:defRPr>
      </a:lvl4pPr>
      <a:lvl5pPr algn="ctr" rtl="0" eaLnBrk="0" fontAlgn="base" hangingPunct="0">
        <a:spcBef>
          <a:spcPct val="0"/>
        </a:spcBef>
        <a:spcAft>
          <a:spcPct val="0"/>
        </a:spcAft>
        <a:defRPr kumimoji="1" sz="4000" b="1">
          <a:solidFill>
            <a:srgbClr val="080808"/>
          </a:solidFill>
          <a:effectLst>
            <a:outerShdw blurRad="38100" dist="38100" dir="2700000" algn="tl">
              <a:srgbClr val="FFFFFF"/>
            </a:outerShdw>
          </a:effectLst>
          <a:latin typeface="Garamond" pitchFamily="18" charset="0"/>
          <a:ea typeface="標楷體" pitchFamily="65" charset="-120"/>
        </a:defRPr>
      </a:lvl5pPr>
      <a:lvl6pPr marL="457200" algn="ctr" rtl="0" fontAlgn="base">
        <a:spcBef>
          <a:spcPct val="0"/>
        </a:spcBef>
        <a:spcAft>
          <a:spcPct val="0"/>
        </a:spcAft>
        <a:defRPr kumimoji="1" sz="4000" b="1">
          <a:solidFill>
            <a:srgbClr val="080808"/>
          </a:solidFill>
          <a:effectLst>
            <a:outerShdw blurRad="38100" dist="38100" dir="2700000" algn="tl">
              <a:srgbClr val="FFFFFF"/>
            </a:outerShdw>
          </a:effectLst>
          <a:latin typeface="Garamond" pitchFamily="18" charset="0"/>
          <a:ea typeface="標楷體" pitchFamily="65" charset="-120"/>
        </a:defRPr>
      </a:lvl6pPr>
      <a:lvl7pPr marL="914400" algn="ctr" rtl="0" fontAlgn="base">
        <a:spcBef>
          <a:spcPct val="0"/>
        </a:spcBef>
        <a:spcAft>
          <a:spcPct val="0"/>
        </a:spcAft>
        <a:defRPr kumimoji="1" sz="4000" b="1">
          <a:solidFill>
            <a:srgbClr val="080808"/>
          </a:solidFill>
          <a:effectLst>
            <a:outerShdw blurRad="38100" dist="38100" dir="2700000" algn="tl">
              <a:srgbClr val="FFFFFF"/>
            </a:outerShdw>
          </a:effectLst>
          <a:latin typeface="Garamond" pitchFamily="18" charset="0"/>
          <a:ea typeface="標楷體" pitchFamily="65" charset="-120"/>
        </a:defRPr>
      </a:lvl7pPr>
      <a:lvl8pPr marL="1371600" algn="ctr" rtl="0" fontAlgn="base">
        <a:spcBef>
          <a:spcPct val="0"/>
        </a:spcBef>
        <a:spcAft>
          <a:spcPct val="0"/>
        </a:spcAft>
        <a:defRPr kumimoji="1" sz="4000" b="1">
          <a:solidFill>
            <a:srgbClr val="080808"/>
          </a:solidFill>
          <a:effectLst>
            <a:outerShdw blurRad="38100" dist="38100" dir="2700000" algn="tl">
              <a:srgbClr val="FFFFFF"/>
            </a:outerShdw>
          </a:effectLst>
          <a:latin typeface="Garamond" pitchFamily="18" charset="0"/>
          <a:ea typeface="標楷體" pitchFamily="65" charset="-120"/>
        </a:defRPr>
      </a:lvl8pPr>
      <a:lvl9pPr marL="1828800" algn="ctr" rtl="0" fontAlgn="base">
        <a:spcBef>
          <a:spcPct val="0"/>
        </a:spcBef>
        <a:spcAft>
          <a:spcPct val="0"/>
        </a:spcAft>
        <a:defRPr kumimoji="1" sz="4000" b="1">
          <a:solidFill>
            <a:srgbClr val="080808"/>
          </a:solidFill>
          <a:effectLst>
            <a:outerShdw blurRad="38100" dist="38100" dir="2700000" algn="tl">
              <a:srgbClr val="FFFFFF"/>
            </a:outerShdw>
          </a:effectLst>
          <a:latin typeface="Garamond" pitchFamily="18" charset="0"/>
          <a:ea typeface="標楷體" pitchFamily="65" charset="-120"/>
        </a:defRPr>
      </a:lvl9pPr>
    </p:titleStyle>
    <p:bodyStyle>
      <a:lvl1pPr marL="342900" indent="-342900" algn="l" rtl="0" eaLnBrk="0" fontAlgn="base" hangingPunct="0">
        <a:spcBef>
          <a:spcPct val="20000"/>
        </a:spcBef>
        <a:spcAft>
          <a:spcPct val="0"/>
        </a:spcAft>
        <a:buClr>
          <a:srgbClr val="CC6600"/>
        </a:buClr>
        <a:buFont typeface="Wingdings" pitchFamily="2" charset="2"/>
        <a:buChar char="n"/>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lr>
          <a:srgbClr val="FF9900"/>
        </a:buClr>
        <a:buFont typeface="Wingdings" pitchFamily="2" charset="2"/>
        <a:buChar char="ü"/>
        <a:defRPr kumimoji="1" sz="2800">
          <a:solidFill>
            <a:schemeClr val="tx1"/>
          </a:solidFill>
          <a:latin typeface="+mn-lt"/>
          <a:ea typeface="+mn-ea"/>
        </a:defRPr>
      </a:lvl2pPr>
      <a:lvl3pPr marL="1143000" indent="-228600" algn="l" rtl="0" eaLnBrk="0" fontAlgn="base" hangingPunct="0">
        <a:spcBef>
          <a:spcPct val="20000"/>
        </a:spcBef>
        <a:spcAft>
          <a:spcPct val="0"/>
        </a:spcAft>
        <a:buClr>
          <a:srgbClr val="FF3300"/>
        </a:buClr>
        <a:buChar char="•"/>
        <a:defRPr kumimoji="1" sz="28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lr>
          <a:schemeClr val="folHlink"/>
        </a:buClr>
        <a:buChar char="•"/>
        <a:defRPr kumimoji="1" sz="2000">
          <a:solidFill>
            <a:schemeClr val="tx1"/>
          </a:solidFill>
          <a:latin typeface="+mn-lt"/>
          <a:ea typeface="+mn-ea"/>
        </a:defRPr>
      </a:lvl5pPr>
      <a:lvl6pPr marL="2514600" indent="-228600" algn="l" rtl="0" fontAlgn="base">
        <a:spcBef>
          <a:spcPct val="20000"/>
        </a:spcBef>
        <a:spcAft>
          <a:spcPct val="0"/>
        </a:spcAft>
        <a:buClr>
          <a:schemeClr val="folHlink"/>
        </a:buClr>
        <a:buChar char="•"/>
        <a:defRPr kumimoji="1" sz="2000" b="1">
          <a:solidFill>
            <a:schemeClr val="tx1"/>
          </a:solidFill>
          <a:latin typeface="+mn-lt"/>
          <a:ea typeface="+mn-ea"/>
        </a:defRPr>
      </a:lvl6pPr>
      <a:lvl7pPr marL="2971800" indent="-228600" algn="l" rtl="0" fontAlgn="base">
        <a:spcBef>
          <a:spcPct val="20000"/>
        </a:spcBef>
        <a:spcAft>
          <a:spcPct val="0"/>
        </a:spcAft>
        <a:buClr>
          <a:schemeClr val="folHlink"/>
        </a:buClr>
        <a:buChar char="•"/>
        <a:defRPr kumimoji="1" sz="2000" b="1">
          <a:solidFill>
            <a:schemeClr val="tx1"/>
          </a:solidFill>
          <a:latin typeface="+mn-lt"/>
          <a:ea typeface="+mn-ea"/>
        </a:defRPr>
      </a:lvl7pPr>
      <a:lvl8pPr marL="3429000" indent="-228600" algn="l" rtl="0" fontAlgn="base">
        <a:spcBef>
          <a:spcPct val="20000"/>
        </a:spcBef>
        <a:spcAft>
          <a:spcPct val="0"/>
        </a:spcAft>
        <a:buClr>
          <a:schemeClr val="folHlink"/>
        </a:buClr>
        <a:buChar char="•"/>
        <a:defRPr kumimoji="1" sz="2000" b="1">
          <a:solidFill>
            <a:schemeClr val="tx1"/>
          </a:solidFill>
          <a:latin typeface="+mn-lt"/>
          <a:ea typeface="+mn-ea"/>
        </a:defRPr>
      </a:lvl8pPr>
      <a:lvl9pPr marL="3886200" indent="-228600" algn="l" rtl="0" fontAlgn="base">
        <a:spcBef>
          <a:spcPct val="20000"/>
        </a:spcBef>
        <a:spcAft>
          <a:spcPct val="0"/>
        </a:spcAft>
        <a:buClr>
          <a:schemeClr val="folHlink"/>
        </a:buClr>
        <a:buChar char="•"/>
        <a:defRPr kumimoji="1" sz="2000" b="1">
          <a:solidFill>
            <a:schemeClr val="tx1"/>
          </a:solidFill>
          <a:latin typeface="+mn-lt"/>
          <a:ea typeface="+mn-ea"/>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8" Type="http://schemas.openxmlformats.org/officeDocument/2006/relationships/diagramData" Target="../diagrams/data2.xml"/><Relationship Id="rId3" Type="http://schemas.openxmlformats.org/officeDocument/2006/relationships/diagramData" Target="../diagrams/data1.xml"/><Relationship Id="rId7" Type="http://schemas.microsoft.com/office/2007/relationships/diagramDrawing" Target="../diagrams/drawing1.xml"/><Relationship Id="rId12" Type="http://schemas.microsoft.com/office/2007/relationships/diagramDrawing" Target="../diagrams/drawing2.xml"/><Relationship Id="rId2" Type="http://schemas.openxmlformats.org/officeDocument/2006/relationships/notesSlide" Target="../notesSlides/notesSlide3.xml"/><Relationship Id="rId1" Type="http://schemas.openxmlformats.org/officeDocument/2006/relationships/slideLayout" Target="../slideLayouts/slideLayout6.xml"/><Relationship Id="rId6" Type="http://schemas.openxmlformats.org/officeDocument/2006/relationships/diagramColors" Target="../diagrams/colors1.xml"/><Relationship Id="rId11" Type="http://schemas.openxmlformats.org/officeDocument/2006/relationships/diagramColors" Target="../diagrams/colors2.xml"/><Relationship Id="rId5" Type="http://schemas.openxmlformats.org/officeDocument/2006/relationships/diagramQuickStyle" Target="../diagrams/quickStyle1.xml"/><Relationship Id="rId10" Type="http://schemas.openxmlformats.org/officeDocument/2006/relationships/diagramQuickStyle" Target="../diagrams/quickStyle2.xml"/><Relationship Id="rId4" Type="http://schemas.openxmlformats.org/officeDocument/2006/relationships/diagramLayout" Target="../diagrams/layout1.xml"/><Relationship Id="rId9" Type="http://schemas.openxmlformats.org/officeDocument/2006/relationships/diagramLayout" Target="../diagrams/layout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5.xml"/><Relationship Id="rId1" Type="http://schemas.openxmlformats.org/officeDocument/2006/relationships/slideLayout" Target="../slideLayouts/slideLayout6.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6.xml.rels><?xml version="1.0" encoding="UTF-8" standalone="yes"?>
<Relationships xmlns="http://schemas.openxmlformats.org/package/2006/relationships"><Relationship Id="rId8" Type="http://schemas.openxmlformats.org/officeDocument/2006/relationships/diagramData" Target="../diagrams/data6.xml"/><Relationship Id="rId3" Type="http://schemas.openxmlformats.org/officeDocument/2006/relationships/diagramData" Target="../diagrams/data5.xml"/><Relationship Id="rId7" Type="http://schemas.microsoft.com/office/2007/relationships/diagramDrawing" Target="../diagrams/drawing5.xml"/><Relationship Id="rId12" Type="http://schemas.microsoft.com/office/2007/relationships/diagramDrawing" Target="../diagrams/drawing6.xml"/><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diagramColors" Target="../diagrams/colors5.xml"/><Relationship Id="rId11" Type="http://schemas.openxmlformats.org/officeDocument/2006/relationships/diagramColors" Target="../diagrams/colors6.xml"/><Relationship Id="rId5" Type="http://schemas.openxmlformats.org/officeDocument/2006/relationships/diagramQuickStyle" Target="../diagrams/quickStyle5.xml"/><Relationship Id="rId10" Type="http://schemas.openxmlformats.org/officeDocument/2006/relationships/diagramQuickStyle" Target="../diagrams/quickStyle6.xml"/><Relationship Id="rId4" Type="http://schemas.openxmlformats.org/officeDocument/2006/relationships/diagramLayout" Target="../diagrams/layout5.xml"/><Relationship Id="rId9" Type="http://schemas.openxmlformats.org/officeDocument/2006/relationships/diagramLayout" Target="../diagrams/layout6.xml"/></Relationships>
</file>

<file path=ppt/slides/_rels/slide7.xml.rels><?xml version="1.0" encoding="UTF-8" standalone="yes"?>
<Relationships xmlns="http://schemas.openxmlformats.org/package/2006/relationships"><Relationship Id="rId8" Type="http://schemas.openxmlformats.org/officeDocument/2006/relationships/diagramData" Target="../diagrams/data8.xml"/><Relationship Id="rId3" Type="http://schemas.openxmlformats.org/officeDocument/2006/relationships/diagramData" Target="../diagrams/data7.xml"/><Relationship Id="rId7" Type="http://schemas.microsoft.com/office/2007/relationships/diagramDrawing" Target="../diagrams/drawing7.xml"/><Relationship Id="rId12" Type="http://schemas.microsoft.com/office/2007/relationships/diagramDrawing" Target="../diagrams/drawing8.xml"/><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diagramColors" Target="../diagrams/colors7.xml"/><Relationship Id="rId11" Type="http://schemas.openxmlformats.org/officeDocument/2006/relationships/diagramColors" Target="../diagrams/colors8.xml"/><Relationship Id="rId5" Type="http://schemas.openxmlformats.org/officeDocument/2006/relationships/diagramQuickStyle" Target="../diagrams/quickStyle7.xml"/><Relationship Id="rId10" Type="http://schemas.openxmlformats.org/officeDocument/2006/relationships/diagramQuickStyle" Target="../diagrams/quickStyle8.xml"/><Relationship Id="rId4" Type="http://schemas.openxmlformats.org/officeDocument/2006/relationships/diagramLayout" Target="../diagrams/layout7.xml"/><Relationship Id="rId9" Type="http://schemas.openxmlformats.org/officeDocument/2006/relationships/diagramLayout" Target="../diagrams/layout8.xml"/></Relationships>
</file>

<file path=ppt/slides/_rels/slide8.xml.rels><?xml version="1.0" encoding="UTF-8" standalone="yes"?>
<Relationships xmlns="http://schemas.openxmlformats.org/package/2006/relationships"><Relationship Id="rId8" Type="http://schemas.openxmlformats.org/officeDocument/2006/relationships/diagramData" Target="../diagrams/data10.xml"/><Relationship Id="rId3" Type="http://schemas.openxmlformats.org/officeDocument/2006/relationships/diagramData" Target="../diagrams/data9.xml"/><Relationship Id="rId7" Type="http://schemas.microsoft.com/office/2007/relationships/diagramDrawing" Target="../diagrams/drawing9.xml"/><Relationship Id="rId12" Type="http://schemas.microsoft.com/office/2007/relationships/diagramDrawing" Target="../diagrams/drawing10.xml"/><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diagramColors" Target="../diagrams/colors9.xml"/><Relationship Id="rId11" Type="http://schemas.openxmlformats.org/officeDocument/2006/relationships/diagramColors" Target="../diagrams/colors10.xml"/><Relationship Id="rId5" Type="http://schemas.openxmlformats.org/officeDocument/2006/relationships/diagramQuickStyle" Target="../diagrams/quickStyle9.xml"/><Relationship Id="rId10" Type="http://schemas.openxmlformats.org/officeDocument/2006/relationships/diagramQuickStyle" Target="../diagrams/quickStyle10.xml"/><Relationship Id="rId4" Type="http://schemas.openxmlformats.org/officeDocument/2006/relationships/diagramLayout" Target="../diagrams/layout9.xml"/><Relationship Id="rId9" Type="http://schemas.openxmlformats.org/officeDocument/2006/relationships/diagramLayout" Target="../diagrams/layout10.xml"/></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916209" y="1772816"/>
            <a:ext cx="7311582" cy="2178481"/>
          </a:xfrm>
          <a:prstGeom prst="rect">
            <a:avLst/>
          </a:prstGeom>
        </p:spPr>
        <p:txBody>
          <a:bodyPr wrap="square">
            <a:spAutoFit/>
          </a:bodyPr>
          <a:lstStyle/>
          <a:p>
            <a:pPr algn="ctr">
              <a:lnSpc>
                <a:spcPct val="150000"/>
              </a:lnSpc>
            </a:pPr>
            <a:r>
              <a:rPr lang="zh-TW" altLang="en-US" sz="4800" b="1" dirty="0">
                <a:ln w="1905"/>
                <a:solidFill>
                  <a:srgbClr val="002060"/>
                </a:solidFill>
                <a:effectLst>
                  <a:innerShdw blurRad="69850" dist="43180" dir="5400000">
                    <a:srgbClr val="000000">
                      <a:alpha val="65000"/>
                    </a:srgbClr>
                  </a:innerShdw>
                </a:effectLst>
                <a:latin typeface="+mn-ea"/>
                <a:cs typeface="Arial Unicode MS" panose="020B0604020202020204" pitchFamily="34" charset="-120"/>
              </a:rPr>
              <a:t>金管會推</a:t>
            </a:r>
            <a:r>
              <a:rPr lang="zh-TW" altLang="en-US" sz="4800" b="1" dirty="0" smtClean="0">
                <a:ln w="1905"/>
                <a:solidFill>
                  <a:srgbClr val="002060"/>
                </a:solidFill>
                <a:effectLst>
                  <a:innerShdw blurRad="69850" dist="43180" dir="5400000">
                    <a:srgbClr val="000000">
                      <a:alpha val="65000"/>
                    </a:srgbClr>
                  </a:innerShdw>
                </a:effectLst>
                <a:latin typeface="+mn-ea"/>
                <a:cs typeface="Arial Unicode MS" panose="020B0604020202020204" pitchFamily="34" charset="-120"/>
              </a:rPr>
              <a:t>動防</a:t>
            </a:r>
            <a:r>
              <a:rPr lang="zh-TW" altLang="en-US" sz="4800" b="1" dirty="0">
                <a:ln w="1905"/>
                <a:solidFill>
                  <a:srgbClr val="002060"/>
                </a:solidFill>
                <a:effectLst>
                  <a:innerShdw blurRad="69850" dist="43180" dir="5400000">
                    <a:srgbClr val="000000">
                      <a:alpha val="65000"/>
                    </a:srgbClr>
                  </a:innerShdw>
                </a:effectLst>
                <a:latin typeface="+mn-ea"/>
                <a:cs typeface="Arial Unicode MS" panose="020B0604020202020204" pitchFamily="34" charset="-120"/>
              </a:rPr>
              <a:t>制洗錢及打擊資</a:t>
            </a:r>
            <a:r>
              <a:rPr lang="zh-TW" altLang="en-US" sz="4800" b="1" dirty="0" smtClean="0">
                <a:ln w="1905"/>
                <a:solidFill>
                  <a:srgbClr val="002060"/>
                </a:solidFill>
                <a:effectLst>
                  <a:innerShdw blurRad="69850" dist="43180" dir="5400000">
                    <a:srgbClr val="000000">
                      <a:alpha val="65000"/>
                    </a:srgbClr>
                  </a:innerShdw>
                </a:effectLst>
                <a:latin typeface="+mn-ea"/>
                <a:cs typeface="Arial Unicode MS" panose="020B0604020202020204" pitchFamily="34" charset="-120"/>
              </a:rPr>
              <a:t>恐之工</a:t>
            </a:r>
            <a:r>
              <a:rPr lang="zh-TW" altLang="en-US" sz="4800" b="1" dirty="0">
                <a:ln w="1905"/>
                <a:solidFill>
                  <a:srgbClr val="002060"/>
                </a:solidFill>
                <a:effectLst>
                  <a:innerShdw blurRad="69850" dist="43180" dir="5400000">
                    <a:srgbClr val="000000">
                      <a:alpha val="65000"/>
                    </a:srgbClr>
                  </a:innerShdw>
                </a:effectLst>
                <a:latin typeface="+mn-ea"/>
                <a:cs typeface="Arial Unicode MS" panose="020B0604020202020204" pitchFamily="34" charset="-120"/>
              </a:rPr>
              <a:t>作計畫及措施</a:t>
            </a:r>
            <a:endParaRPr lang="en-US" altLang="zh-TW" sz="4800" b="1" dirty="0">
              <a:ln w="1905"/>
              <a:solidFill>
                <a:srgbClr val="002060"/>
              </a:solidFill>
              <a:effectLst>
                <a:innerShdw blurRad="69850" dist="43180" dir="5400000">
                  <a:srgbClr val="000000">
                    <a:alpha val="65000"/>
                  </a:srgbClr>
                </a:innerShdw>
              </a:effectLst>
              <a:latin typeface="+mn-ea"/>
              <a:cs typeface="Arial Unicode MS" panose="020B0604020202020204" pitchFamily="34" charset="-120"/>
            </a:endParaRPr>
          </a:p>
        </p:txBody>
      </p:sp>
      <p:sp>
        <p:nvSpPr>
          <p:cNvPr id="4" name="文字方塊 3"/>
          <p:cNvSpPr txBox="1"/>
          <p:nvPr/>
        </p:nvSpPr>
        <p:spPr>
          <a:xfrm>
            <a:off x="2863841" y="4869160"/>
            <a:ext cx="3416320" cy="954107"/>
          </a:xfrm>
          <a:prstGeom prst="rect">
            <a:avLst/>
          </a:prstGeom>
          <a:noFill/>
        </p:spPr>
        <p:txBody>
          <a:bodyPr wrap="none" rtlCol="0">
            <a:spAutoFit/>
          </a:bodyPr>
          <a:lstStyle/>
          <a:p>
            <a:pPr algn="ctr">
              <a:defRPr/>
            </a:pPr>
            <a:r>
              <a:rPr lang="zh-TW" altLang="en-US" sz="2800" dirty="0">
                <a:solidFill>
                  <a:srgbClr val="191B1A"/>
                </a:solidFill>
                <a:effectLst>
                  <a:outerShdw blurRad="38100" dist="38100" dir="2700000" algn="tl">
                    <a:srgbClr val="C0C0C0"/>
                  </a:outerShdw>
                </a:effectLst>
                <a:ea typeface="標楷體" pitchFamily="65" charset="-120"/>
              </a:rPr>
              <a:t>金融監督管理委員</a:t>
            </a:r>
            <a:r>
              <a:rPr lang="zh-TW" altLang="en-US" sz="2800" dirty="0" smtClean="0">
                <a:solidFill>
                  <a:srgbClr val="191B1A"/>
                </a:solidFill>
                <a:effectLst>
                  <a:outerShdw blurRad="38100" dist="38100" dir="2700000" algn="tl">
                    <a:srgbClr val="C0C0C0"/>
                  </a:outerShdw>
                </a:effectLst>
                <a:ea typeface="標楷體" pitchFamily="65" charset="-120"/>
              </a:rPr>
              <a:t>會</a:t>
            </a:r>
            <a:endParaRPr lang="zh-TW" altLang="en-US" sz="2800" dirty="0">
              <a:solidFill>
                <a:srgbClr val="191B1A"/>
              </a:solidFill>
              <a:effectLst>
                <a:outerShdw blurRad="38100" dist="38100" dir="2700000" algn="tl">
                  <a:srgbClr val="C0C0C0"/>
                </a:outerShdw>
              </a:effectLst>
              <a:ea typeface="標楷體" pitchFamily="65" charset="-120"/>
            </a:endParaRPr>
          </a:p>
          <a:p>
            <a:pPr algn="ctr">
              <a:defRPr/>
            </a:pPr>
            <a:r>
              <a:rPr lang="en-US" altLang="zh-TW" sz="2800" dirty="0" smtClean="0">
                <a:solidFill>
                  <a:srgbClr val="191B1A"/>
                </a:solidFill>
                <a:effectLst>
                  <a:outerShdw blurRad="38100" dist="38100" dir="2700000" algn="tl">
                    <a:srgbClr val="C0C0C0"/>
                  </a:outerShdw>
                </a:effectLst>
                <a:ea typeface="標楷體" pitchFamily="65" charset="-120"/>
              </a:rPr>
              <a:t>106</a:t>
            </a:r>
            <a:r>
              <a:rPr lang="zh-TW" altLang="en-US" sz="2800" dirty="0" smtClean="0">
                <a:solidFill>
                  <a:srgbClr val="191B1A"/>
                </a:solidFill>
                <a:effectLst>
                  <a:outerShdw blurRad="38100" dist="38100" dir="2700000" algn="tl">
                    <a:srgbClr val="C0C0C0"/>
                  </a:outerShdw>
                </a:effectLst>
                <a:ea typeface="標楷體" pitchFamily="65" charset="-120"/>
              </a:rPr>
              <a:t>年</a:t>
            </a:r>
            <a:r>
              <a:rPr lang="en-US" altLang="zh-TW" sz="2800" dirty="0" smtClean="0">
                <a:solidFill>
                  <a:srgbClr val="191B1A"/>
                </a:solidFill>
                <a:effectLst>
                  <a:outerShdw blurRad="38100" dist="38100" dir="2700000" algn="tl">
                    <a:srgbClr val="C0C0C0"/>
                  </a:outerShdw>
                </a:effectLst>
                <a:ea typeface="標楷體" pitchFamily="65" charset="-120"/>
              </a:rPr>
              <a:t>1</a:t>
            </a:r>
            <a:r>
              <a:rPr lang="zh-TW" altLang="en-US" sz="2800" dirty="0" smtClean="0">
                <a:solidFill>
                  <a:srgbClr val="191B1A"/>
                </a:solidFill>
                <a:effectLst>
                  <a:outerShdw blurRad="38100" dist="38100" dir="2700000" algn="tl">
                    <a:srgbClr val="C0C0C0"/>
                  </a:outerShdw>
                </a:effectLst>
                <a:ea typeface="標楷體" pitchFamily="65" charset="-120"/>
              </a:rPr>
              <a:t>月</a:t>
            </a:r>
            <a:r>
              <a:rPr lang="en-US" altLang="zh-TW" sz="2800" dirty="0" smtClean="0">
                <a:solidFill>
                  <a:srgbClr val="191B1A"/>
                </a:solidFill>
                <a:effectLst>
                  <a:outerShdw blurRad="38100" dist="38100" dir="2700000" algn="tl">
                    <a:srgbClr val="C0C0C0"/>
                  </a:outerShdw>
                </a:effectLst>
                <a:ea typeface="標楷體" pitchFamily="65" charset="-120"/>
              </a:rPr>
              <a:t>4</a:t>
            </a:r>
            <a:r>
              <a:rPr lang="zh-TW" altLang="en-US" sz="2800" dirty="0" smtClean="0">
                <a:solidFill>
                  <a:srgbClr val="191B1A"/>
                </a:solidFill>
                <a:effectLst>
                  <a:outerShdw blurRad="38100" dist="38100" dir="2700000" algn="tl">
                    <a:srgbClr val="C0C0C0"/>
                  </a:outerShdw>
                </a:effectLst>
                <a:ea typeface="標楷體" pitchFamily="65" charset="-120"/>
              </a:rPr>
              <a:t>日</a:t>
            </a:r>
            <a:endParaRPr lang="zh-TW" altLang="en-US" sz="2800" dirty="0">
              <a:solidFill>
                <a:srgbClr val="191B1A"/>
              </a:solidFill>
              <a:effectLst>
                <a:outerShdw blurRad="38100" dist="38100" dir="2700000" algn="tl">
                  <a:srgbClr val="C0C0C0"/>
                </a:outerShdw>
              </a:effectLst>
              <a:ea typeface="標楷體" pitchFamily="65" charset="-120"/>
            </a:endParaRPr>
          </a:p>
        </p:txBody>
      </p:sp>
    </p:spTree>
    <p:extLst>
      <p:ext uri="{BB962C8B-B14F-4D97-AF65-F5344CB8AC3E}">
        <p14:creationId xmlns:p14="http://schemas.microsoft.com/office/powerpoint/2010/main" val="3535587504"/>
      </p:ext>
    </p:extLst>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457200" y="1174790"/>
            <a:ext cx="8229600" cy="958066"/>
          </a:xfrm>
        </p:spPr>
        <p:txBody>
          <a:bodyPr>
            <a:noAutofit/>
          </a:bodyPr>
          <a:lstStyle/>
          <a:p>
            <a:r>
              <a:rPr lang="zh-TW" altLang="en-US" sz="5400" dirty="0"/>
              <a:t>大　綱</a:t>
            </a:r>
          </a:p>
        </p:txBody>
      </p:sp>
      <p:sp>
        <p:nvSpPr>
          <p:cNvPr id="3" name="內容版面配置區 2"/>
          <p:cNvSpPr>
            <a:spLocks noGrp="1"/>
          </p:cNvSpPr>
          <p:nvPr>
            <p:ph idx="1"/>
          </p:nvPr>
        </p:nvSpPr>
        <p:spPr>
          <a:xfrm>
            <a:off x="755575" y="2181175"/>
            <a:ext cx="7561337" cy="3960440"/>
          </a:xfrm>
        </p:spPr>
        <p:txBody>
          <a:bodyPr>
            <a:noAutofit/>
          </a:bodyPr>
          <a:lstStyle/>
          <a:p>
            <a:pPr algn="just">
              <a:spcBef>
                <a:spcPts val="1200"/>
              </a:spcBef>
            </a:pPr>
            <a:r>
              <a:rPr lang="zh-TW" altLang="en-US" b="1" dirty="0" smtClean="0">
                <a:solidFill>
                  <a:srgbClr val="002060"/>
                </a:solidFill>
              </a:rPr>
              <a:t>防制洗錢及打擊資</a:t>
            </a:r>
            <a:r>
              <a:rPr lang="zh-TW" altLang="en-US" b="1" dirty="0" smtClean="0">
                <a:solidFill>
                  <a:srgbClr val="002060"/>
                </a:solidFill>
              </a:rPr>
              <a:t>恐相</a:t>
            </a:r>
            <a:r>
              <a:rPr lang="zh-TW" altLang="en-US" b="1" dirty="0">
                <a:solidFill>
                  <a:srgbClr val="002060"/>
                </a:solidFill>
              </a:rPr>
              <a:t>互評鑑之重要性</a:t>
            </a:r>
            <a:endParaRPr lang="en-US" altLang="zh-TW" b="1" dirty="0">
              <a:solidFill>
                <a:srgbClr val="002060"/>
              </a:solidFill>
            </a:endParaRPr>
          </a:p>
          <a:p>
            <a:pPr algn="just">
              <a:spcBef>
                <a:spcPts val="1200"/>
              </a:spcBef>
            </a:pPr>
            <a:r>
              <a:rPr lang="zh-TW" altLang="en-US" b="1" dirty="0" smtClean="0">
                <a:solidFill>
                  <a:srgbClr val="002060"/>
                </a:solidFill>
              </a:rPr>
              <a:t>金</a:t>
            </a:r>
            <a:r>
              <a:rPr lang="zh-TW" altLang="en-US" b="1" dirty="0">
                <a:solidFill>
                  <a:srgbClr val="002060"/>
                </a:solidFill>
              </a:rPr>
              <a:t>管會</a:t>
            </a:r>
            <a:r>
              <a:rPr lang="zh-TW" altLang="en-US" b="1" dirty="0" smtClean="0">
                <a:solidFill>
                  <a:srgbClr val="002060"/>
                </a:solidFill>
              </a:rPr>
              <a:t>於相</a:t>
            </a:r>
            <a:r>
              <a:rPr lang="zh-TW" altLang="en-US" b="1" dirty="0">
                <a:solidFill>
                  <a:srgbClr val="002060"/>
                </a:solidFill>
              </a:rPr>
              <a:t>互評鑑扮</a:t>
            </a:r>
            <a:r>
              <a:rPr lang="zh-TW" altLang="en-US" b="1" dirty="0" smtClean="0">
                <a:solidFill>
                  <a:srgbClr val="002060"/>
                </a:solidFill>
              </a:rPr>
              <a:t>演角</a:t>
            </a:r>
            <a:r>
              <a:rPr lang="zh-TW" altLang="en-US" b="1" dirty="0" smtClean="0">
                <a:solidFill>
                  <a:srgbClr val="002060"/>
                </a:solidFill>
              </a:rPr>
              <a:t>色</a:t>
            </a:r>
            <a:endParaRPr lang="en-US" altLang="zh-TW" b="1" dirty="0" smtClean="0">
              <a:solidFill>
                <a:srgbClr val="002060"/>
              </a:solidFill>
            </a:endParaRPr>
          </a:p>
          <a:p>
            <a:pPr algn="just">
              <a:spcBef>
                <a:spcPts val="1200"/>
              </a:spcBef>
            </a:pPr>
            <a:r>
              <a:rPr lang="zh-TW" altLang="en-US" b="1" dirty="0" smtClean="0">
                <a:solidFill>
                  <a:srgbClr val="002060"/>
                </a:solidFill>
              </a:rPr>
              <a:t>金</a:t>
            </a:r>
            <a:r>
              <a:rPr lang="zh-TW" altLang="en-US" b="1" dirty="0">
                <a:solidFill>
                  <a:srgbClr val="002060"/>
                </a:solidFill>
              </a:rPr>
              <a:t>管會因應第三輪相互評鑑已採行措</a:t>
            </a:r>
            <a:r>
              <a:rPr lang="zh-TW" altLang="en-US" b="1" dirty="0" smtClean="0">
                <a:solidFill>
                  <a:srgbClr val="002060"/>
                </a:solidFill>
              </a:rPr>
              <a:t>施</a:t>
            </a:r>
            <a:endParaRPr lang="en-US" altLang="zh-TW" b="1" dirty="0" smtClean="0">
              <a:solidFill>
                <a:srgbClr val="002060"/>
              </a:solidFill>
            </a:endParaRPr>
          </a:p>
          <a:p>
            <a:pPr algn="just">
              <a:spcBef>
                <a:spcPts val="1200"/>
              </a:spcBef>
            </a:pPr>
            <a:r>
              <a:rPr lang="zh-TW" altLang="en-US" b="1" dirty="0" smtClean="0">
                <a:solidFill>
                  <a:srgbClr val="002060"/>
                </a:solidFill>
              </a:rPr>
              <a:t>金</a:t>
            </a:r>
            <a:r>
              <a:rPr lang="zh-TW" altLang="en-US" b="1" dirty="0">
                <a:solidFill>
                  <a:srgbClr val="002060"/>
                </a:solidFill>
              </a:rPr>
              <a:t>管會因應第三輪相互評鑑之工作計畫及規劃中之措施</a:t>
            </a:r>
            <a:endParaRPr lang="en-US" altLang="zh-TW" b="1" dirty="0">
              <a:solidFill>
                <a:srgbClr val="002060"/>
              </a:solidFill>
            </a:endParaRPr>
          </a:p>
          <a:p>
            <a:pPr algn="just">
              <a:spcBef>
                <a:spcPts val="1200"/>
              </a:spcBef>
            </a:pPr>
            <a:r>
              <a:rPr lang="zh-TW" altLang="en-US" b="1" dirty="0" smtClean="0">
                <a:solidFill>
                  <a:srgbClr val="002060"/>
                </a:solidFill>
              </a:rPr>
              <a:t>結</a:t>
            </a:r>
            <a:r>
              <a:rPr lang="zh-TW" altLang="en-US" b="1" dirty="0">
                <a:solidFill>
                  <a:srgbClr val="002060"/>
                </a:solidFill>
              </a:rPr>
              <a:t>語</a:t>
            </a:r>
            <a:endParaRPr lang="en-US" altLang="zh-TW" b="1" dirty="0">
              <a:solidFill>
                <a:srgbClr val="002060"/>
              </a:solidFill>
            </a:endParaRPr>
          </a:p>
        </p:txBody>
      </p:sp>
    </p:spTree>
    <p:extLst>
      <p:ext uri="{BB962C8B-B14F-4D97-AF65-F5344CB8AC3E}">
        <p14:creationId xmlns:p14="http://schemas.microsoft.com/office/powerpoint/2010/main" val="2812483550"/>
      </p:ext>
    </p:extLst>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Rectangle 2"/>
          <p:cNvSpPr>
            <a:spLocks noGrp="1" noChangeArrowheads="1"/>
          </p:cNvSpPr>
          <p:nvPr>
            <p:ph type="title" idx="4294967295"/>
          </p:nvPr>
        </p:nvSpPr>
        <p:spPr>
          <a:xfrm>
            <a:off x="0" y="1092734"/>
            <a:ext cx="9144000" cy="769937"/>
          </a:xfrm>
        </p:spPr>
        <p:txBody>
          <a:bodyPr/>
          <a:lstStyle/>
          <a:p>
            <a:pPr eaLnBrk="1" hangingPunct="1"/>
            <a:r>
              <a:rPr lang="zh-TW" altLang="en-US" dirty="0" smtClean="0">
                <a:solidFill>
                  <a:srgbClr val="002060"/>
                </a:solidFill>
                <a:latin typeface="+mj-ea"/>
              </a:rPr>
              <a:t>防制洗錢及打擊資恐相</a:t>
            </a:r>
            <a:r>
              <a:rPr lang="zh-TW" altLang="en-US" dirty="0">
                <a:solidFill>
                  <a:srgbClr val="002060"/>
                </a:solidFill>
                <a:latin typeface="+mj-ea"/>
              </a:rPr>
              <a:t>互評鑑之重要性</a:t>
            </a:r>
            <a:endParaRPr lang="zh-TW" altLang="en-US" b="1" dirty="0">
              <a:solidFill>
                <a:srgbClr val="002060"/>
              </a:solidFill>
              <a:latin typeface="+mj-ea"/>
            </a:endParaRPr>
          </a:p>
        </p:txBody>
      </p:sp>
      <p:graphicFrame>
        <p:nvGraphicFramePr>
          <p:cNvPr id="4" name="資料庫圖表 3"/>
          <p:cNvGraphicFramePr/>
          <p:nvPr>
            <p:extLst>
              <p:ext uri="{D42A27DB-BD31-4B8C-83A1-F6EECF244321}">
                <p14:modId xmlns:p14="http://schemas.microsoft.com/office/powerpoint/2010/main" val="203176956"/>
              </p:ext>
            </p:extLst>
          </p:nvPr>
        </p:nvGraphicFramePr>
        <p:xfrm>
          <a:off x="475423" y="1989580"/>
          <a:ext cx="6216352" cy="223224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八邊形 5"/>
          <p:cNvSpPr/>
          <p:nvPr/>
        </p:nvSpPr>
        <p:spPr>
          <a:xfrm>
            <a:off x="6876256" y="2189868"/>
            <a:ext cx="1800200" cy="1800200"/>
          </a:xfrm>
          <a:prstGeom prst="octagon">
            <a:avLst/>
          </a:prstGeom>
          <a:solidFill>
            <a:srgbClr val="FFFF99"/>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kumimoji="1" lang="zh-TW" altLang="en-US" sz="3200" b="1" spc="50" dirty="0">
                <a:ln w="0"/>
                <a:solidFill>
                  <a:srgbClr val="002060"/>
                </a:solidFill>
                <a:effectLst>
                  <a:innerShdw blurRad="63500" dist="50800" dir="13500000">
                    <a:srgbClr val="000000">
                      <a:alpha val="50000"/>
                    </a:srgbClr>
                  </a:innerShdw>
                </a:effectLst>
                <a:latin typeface="標楷體" panose="03000509000000000000" pitchFamily="65" charset="-120"/>
              </a:rPr>
              <a:t>落實</a:t>
            </a:r>
            <a:endParaRPr kumimoji="1" lang="en-US" altLang="zh-TW" sz="3200" b="1" spc="50" dirty="0">
              <a:ln w="0"/>
              <a:solidFill>
                <a:srgbClr val="002060"/>
              </a:solidFill>
              <a:effectLst>
                <a:innerShdw blurRad="63500" dist="50800" dir="13500000">
                  <a:srgbClr val="000000">
                    <a:alpha val="50000"/>
                  </a:srgbClr>
                </a:innerShdw>
              </a:effectLst>
              <a:latin typeface="標楷體" panose="03000509000000000000" pitchFamily="65" charset="-120"/>
            </a:endParaRPr>
          </a:p>
          <a:p>
            <a:pPr algn="ctr" fontAlgn="base">
              <a:spcBef>
                <a:spcPct val="0"/>
              </a:spcBef>
              <a:spcAft>
                <a:spcPct val="0"/>
              </a:spcAft>
              <a:defRPr/>
            </a:pPr>
            <a:r>
              <a:rPr kumimoji="1" lang="zh-TW" altLang="en-US" sz="3200" b="1" spc="50" dirty="0">
                <a:ln w="0"/>
                <a:solidFill>
                  <a:srgbClr val="002060"/>
                </a:solidFill>
                <a:effectLst>
                  <a:innerShdw blurRad="63500" dist="50800" dir="13500000">
                    <a:srgbClr val="000000">
                      <a:alpha val="50000"/>
                    </a:srgbClr>
                  </a:innerShdw>
                </a:effectLst>
                <a:latin typeface="標楷體" panose="03000509000000000000" pitchFamily="65" charset="-120"/>
              </a:rPr>
              <a:t>國際</a:t>
            </a:r>
            <a:endParaRPr kumimoji="1" lang="en-US" altLang="zh-TW" sz="3200" b="1" spc="50" dirty="0">
              <a:ln w="0"/>
              <a:solidFill>
                <a:srgbClr val="002060"/>
              </a:solidFill>
              <a:effectLst>
                <a:innerShdw blurRad="63500" dist="50800" dir="13500000">
                  <a:srgbClr val="000000">
                    <a:alpha val="50000"/>
                  </a:srgbClr>
                </a:innerShdw>
              </a:effectLst>
              <a:latin typeface="標楷體" panose="03000509000000000000" pitchFamily="65" charset="-120"/>
            </a:endParaRPr>
          </a:p>
          <a:p>
            <a:pPr algn="ctr" fontAlgn="base">
              <a:spcBef>
                <a:spcPct val="0"/>
              </a:spcBef>
              <a:spcAft>
                <a:spcPct val="0"/>
              </a:spcAft>
              <a:defRPr/>
            </a:pPr>
            <a:r>
              <a:rPr kumimoji="1" lang="zh-TW" altLang="en-US" sz="3200" b="1" spc="50" dirty="0">
                <a:ln w="0"/>
                <a:solidFill>
                  <a:srgbClr val="002060"/>
                </a:solidFill>
                <a:effectLst>
                  <a:innerShdw blurRad="63500" dist="50800" dir="13500000">
                    <a:srgbClr val="000000">
                      <a:alpha val="50000"/>
                    </a:srgbClr>
                  </a:innerShdw>
                </a:effectLst>
                <a:latin typeface="標楷體" panose="03000509000000000000" pitchFamily="65" charset="-120"/>
              </a:rPr>
              <a:t>標準</a:t>
            </a:r>
          </a:p>
        </p:txBody>
      </p:sp>
      <p:sp>
        <p:nvSpPr>
          <p:cNvPr id="8" name="投影片編號版面配置區 3"/>
          <p:cNvSpPr txBox="1">
            <a:spLocks/>
          </p:cNvSpPr>
          <p:nvPr/>
        </p:nvSpPr>
        <p:spPr>
          <a:xfrm>
            <a:off x="6876256" y="6228928"/>
            <a:ext cx="2133600" cy="457200"/>
          </a:xfrm>
          <a:prstGeom prst="rect">
            <a:avLst/>
          </a:prstGeom>
        </p:spPr>
        <p:txBody>
          <a:bodyPr/>
          <a:lstStyle>
            <a:defPPr>
              <a:defRPr lang="zh-TW"/>
            </a:defPPr>
            <a:lvl1pPr algn="l" rtl="0" fontAlgn="base">
              <a:spcBef>
                <a:spcPct val="0"/>
              </a:spcBef>
              <a:spcAft>
                <a:spcPct val="0"/>
              </a:spcAft>
              <a:defRPr kumimoji="1" b="1" kern="1200">
                <a:solidFill>
                  <a:schemeClr val="tx1"/>
                </a:solidFill>
                <a:latin typeface="Garamond" pitchFamily="18" charset="0"/>
                <a:ea typeface="新細明體" charset="-120"/>
                <a:cs typeface="+mn-cs"/>
              </a:defRPr>
            </a:lvl1pPr>
            <a:lvl2pPr marL="457200" algn="l" rtl="0" fontAlgn="base">
              <a:spcBef>
                <a:spcPct val="0"/>
              </a:spcBef>
              <a:spcAft>
                <a:spcPct val="0"/>
              </a:spcAft>
              <a:defRPr kumimoji="1" b="1" kern="1200">
                <a:solidFill>
                  <a:schemeClr val="tx1"/>
                </a:solidFill>
                <a:latin typeface="Garamond" pitchFamily="18" charset="0"/>
                <a:ea typeface="新細明體" charset="-120"/>
                <a:cs typeface="+mn-cs"/>
              </a:defRPr>
            </a:lvl2pPr>
            <a:lvl3pPr marL="914400" algn="l" rtl="0" fontAlgn="base">
              <a:spcBef>
                <a:spcPct val="0"/>
              </a:spcBef>
              <a:spcAft>
                <a:spcPct val="0"/>
              </a:spcAft>
              <a:defRPr kumimoji="1" b="1" kern="1200">
                <a:solidFill>
                  <a:schemeClr val="tx1"/>
                </a:solidFill>
                <a:latin typeface="Garamond" pitchFamily="18" charset="0"/>
                <a:ea typeface="新細明體" charset="-120"/>
                <a:cs typeface="+mn-cs"/>
              </a:defRPr>
            </a:lvl3pPr>
            <a:lvl4pPr marL="1371600" algn="l" rtl="0" fontAlgn="base">
              <a:spcBef>
                <a:spcPct val="0"/>
              </a:spcBef>
              <a:spcAft>
                <a:spcPct val="0"/>
              </a:spcAft>
              <a:defRPr kumimoji="1" b="1" kern="1200">
                <a:solidFill>
                  <a:schemeClr val="tx1"/>
                </a:solidFill>
                <a:latin typeface="Garamond" pitchFamily="18" charset="0"/>
                <a:ea typeface="新細明體" charset="-120"/>
                <a:cs typeface="+mn-cs"/>
              </a:defRPr>
            </a:lvl4pPr>
            <a:lvl5pPr marL="1828800" algn="l" rtl="0" fontAlgn="base">
              <a:spcBef>
                <a:spcPct val="0"/>
              </a:spcBef>
              <a:spcAft>
                <a:spcPct val="0"/>
              </a:spcAft>
              <a:defRPr kumimoji="1" b="1" kern="1200">
                <a:solidFill>
                  <a:schemeClr val="tx1"/>
                </a:solidFill>
                <a:latin typeface="Garamond" pitchFamily="18" charset="0"/>
                <a:ea typeface="新細明體" charset="-120"/>
                <a:cs typeface="+mn-cs"/>
              </a:defRPr>
            </a:lvl5pPr>
            <a:lvl6pPr marL="2286000" algn="l" defTabSz="914400" rtl="0" eaLnBrk="1" latinLnBrk="0" hangingPunct="1">
              <a:defRPr kumimoji="1" b="1" kern="1200">
                <a:solidFill>
                  <a:schemeClr val="tx1"/>
                </a:solidFill>
                <a:latin typeface="Garamond" pitchFamily="18" charset="0"/>
                <a:ea typeface="新細明體" charset="-120"/>
                <a:cs typeface="+mn-cs"/>
              </a:defRPr>
            </a:lvl6pPr>
            <a:lvl7pPr marL="2743200" algn="l" defTabSz="914400" rtl="0" eaLnBrk="1" latinLnBrk="0" hangingPunct="1">
              <a:defRPr kumimoji="1" b="1" kern="1200">
                <a:solidFill>
                  <a:schemeClr val="tx1"/>
                </a:solidFill>
                <a:latin typeface="Garamond" pitchFamily="18" charset="0"/>
                <a:ea typeface="新細明體" charset="-120"/>
                <a:cs typeface="+mn-cs"/>
              </a:defRPr>
            </a:lvl7pPr>
            <a:lvl8pPr marL="3200400" algn="l" defTabSz="914400" rtl="0" eaLnBrk="1" latinLnBrk="0" hangingPunct="1">
              <a:defRPr kumimoji="1" b="1" kern="1200">
                <a:solidFill>
                  <a:schemeClr val="tx1"/>
                </a:solidFill>
                <a:latin typeface="Garamond" pitchFamily="18" charset="0"/>
                <a:ea typeface="新細明體" charset="-120"/>
                <a:cs typeface="+mn-cs"/>
              </a:defRPr>
            </a:lvl8pPr>
            <a:lvl9pPr marL="3657600" algn="l" defTabSz="914400" rtl="0" eaLnBrk="1" latinLnBrk="0" hangingPunct="1">
              <a:defRPr kumimoji="1" b="1" kern="1200">
                <a:solidFill>
                  <a:schemeClr val="tx1"/>
                </a:solidFill>
                <a:latin typeface="Garamond" pitchFamily="18" charset="0"/>
                <a:ea typeface="新細明體" charset="-120"/>
                <a:cs typeface="+mn-cs"/>
              </a:defRPr>
            </a:lvl9pPr>
          </a:lstStyle>
          <a:p>
            <a:pPr algn="r">
              <a:defRPr/>
            </a:pPr>
            <a:fld id="{58796962-F3EB-47D4-B83C-B8E014431006}" type="slidenum">
              <a:rPr lang="en-US" altLang="zh-TW" sz="1200" b="0" smtClean="0">
                <a:solidFill>
                  <a:srgbClr val="000000"/>
                </a:solidFill>
              </a:rPr>
              <a:pPr algn="r">
                <a:defRPr/>
              </a:pPr>
              <a:t>3</a:t>
            </a:fld>
            <a:endParaRPr lang="en-US" altLang="zh-TW" sz="1200" b="0" dirty="0">
              <a:solidFill>
                <a:srgbClr val="000000"/>
              </a:solidFill>
            </a:endParaRPr>
          </a:p>
        </p:txBody>
      </p:sp>
      <p:sp>
        <p:nvSpPr>
          <p:cNvPr id="7" name="Rectangle 2"/>
          <p:cNvSpPr txBox="1">
            <a:spLocks noChangeArrowheads="1"/>
          </p:cNvSpPr>
          <p:nvPr/>
        </p:nvSpPr>
        <p:spPr bwMode="auto">
          <a:xfrm>
            <a:off x="467544" y="3979261"/>
            <a:ext cx="8208912" cy="25370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1" compatLnSpc="1">
            <a:prstTxWarp prst="textNoShape">
              <a:avLst/>
            </a:prstTxWarp>
          </a:bodyPr>
          <a:lstStyle>
            <a:lvl1pPr algn="ctr" rtl="0" eaLnBrk="0" fontAlgn="base" hangingPunct="0">
              <a:spcBef>
                <a:spcPct val="0"/>
              </a:spcBef>
              <a:spcAft>
                <a:spcPct val="0"/>
              </a:spcAft>
              <a:defRPr kumimoji="1" sz="4000" b="1">
                <a:solidFill>
                  <a:srgbClr val="080808"/>
                </a:solidFill>
                <a:effectLst>
                  <a:outerShdw blurRad="38100" dist="38100" dir="2700000" algn="tl">
                    <a:srgbClr val="FFFFFF"/>
                  </a:outerShdw>
                </a:effectLst>
                <a:latin typeface="+mj-lt"/>
                <a:ea typeface="+mj-ea"/>
                <a:cs typeface="+mj-cs"/>
              </a:defRPr>
            </a:lvl1pPr>
            <a:lvl2pPr algn="ctr" rtl="0" eaLnBrk="0" fontAlgn="base" hangingPunct="0">
              <a:spcBef>
                <a:spcPct val="0"/>
              </a:spcBef>
              <a:spcAft>
                <a:spcPct val="0"/>
              </a:spcAft>
              <a:defRPr kumimoji="1" sz="4000" b="1">
                <a:solidFill>
                  <a:srgbClr val="080808"/>
                </a:solidFill>
                <a:effectLst>
                  <a:outerShdw blurRad="38100" dist="38100" dir="2700000" algn="tl">
                    <a:srgbClr val="FFFFFF"/>
                  </a:outerShdw>
                </a:effectLst>
                <a:latin typeface="Garamond" pitchFamily="18" charset="0"/>
                <a:ea typeface="標楷體" pitchFamily="65" charset="-120"/>
              </a:defRPr>
            </a:lvl2pPr>
            <a:lvl3pPr algn="ctr" rtl="0" eaLnBrk="0" fontAlgn="base" hangingPunct="0">
              <a:spcBef>
                <a:spcPct val="0"/>
              </a:spcBef>
              <a:spcAft>
                <a:spcPct val="0"/>
              </a:spcAft>
              <a:defRPr kumimoji="1" sz="4000" b="1">
                <a:solidFill>
                  <a:srgbClr val="080808"/>
                </a:solidFill>
                <a:effectLst>
                  <a:outerShdw blurRad="38100" dist="38100" dir="2700000" algn="tl">
                    <a:srgbClr val="FFFFFF"/>
                  </a:outerShdw>
                </a:effectLst>
                <a:latin typeface="Garamond" pitchFamily="18" charset="0"/>
                <a:ea typeface="標楷體" pitchFamily="65" charset="-120"/>
              </a:defRPr>
            </a:lvl3pPr>
            <a:lvl4pPr algn="ctr" rtl="0" eaLnBrk="0" fontAlgn="base" hangingPunct="0">
              <a:spcBef>
                <a:spcPct val="0"/>
              </a:spcBef>
              <a:spcAft>
                <a:spcPct val="0"/>
              </a:spcAft>
              <a:defRPr kumimoji="1" sz="4000" b="1">
                <a:solidFill>
                  <a:srgbClr val="080808"/>
                </a:solidFill>
                <a:effectLst>
                  <a:outerShdw blurRad="38100" dist="38100" dir="2700000" algn="tl">
                    <a:srgbClr val="FFFFFF"/>
                  </a:outerShdw>
                </a:effectLst>
                <a:latin typeface="Garamond" pitchFamily="18" charset="0"/>
                <a:ea typeface="標楷體" pitchFamily="65" charset="-120"/>
              </a:defRPr>
            </a:lvl4pPr>
            <a:lvl5pPr algn="ctr" rtl="0" eaLnBrk="0" fontAlgn="base" hangingPunct="0">
              <a:spcBef>
                <a:spcPct val="0"/>
              </a:spcBef>
              <a:spcAft>
                <a:spcPct val="0"/>
              </a:spcAft>
              <a:defRPr kumimoji="1" sz="4000" b="1">
                <a:solidFill>
                  <a:srgbClr val="080808"/>
                </a:solidFill>
                <a:effectLst>
                  <a:outerShdw blurRad="38100" dist="38100" dir="2700000" algn="tl">
                    <a:srgbClr val="FFFFFF"/>
                  </a:outerShdw>
                </a:effectLst>
                <a:latin typeface="Garamond" pitchFamily="18" charset="0"/>
                <a:ea typeface="標楷體" pitchFamily="65" charset="-120"/>
              </a:defRPr>
            </a:lvl5pPr>
            <a:lvl6pPr marL="457200" algn="ctr" rtl="0" fontAlgn="base">
              <a:spcBef>
                <a:spcPct val="0"/>
              </a:spcBef>
              <a:spcAft>
                <a:spcPct val="0"/>
              </a:spcAft>
              <a:defRPr kumimoji="1" sz="4000" b="1">
                <a:solidFill>
                  <a:srgbClr val="080808"/>
                </a:solidFill>
                <a:effectLst>
                  <a:outerShdw blurRad="38100" dist="38100" dir="2700000" algn="tl">
                    <a:srgbClr val="FFFFFF"/>
                  </a:outerShdw>
                </a:effectLst>
                <a:latin typeface="Garamond" pitchFamily="18" charset="0"/>
                <a:ea typeface="標楷體" pitchFamily="65" charset="-120"/>
              </a:defRPr>
            </a:lvl6pPr>
            <a:lvl7pPr marL="914400" algn="ctr" rtl="0" fontAlgn="base">
              <a:spcBef>
                <a:spcPct val="0"/>
              </a:spcBef>
              <a:spcAft>
                <a:spcPct val="0"/>
              </a:spcAft>
              <a:defRPr kumimoji="1" sz="4000" b="1">
                <a:solidFill>
                  <a:srgbClr val="080808"/>
                </a:solidFill>
                <a:effectLst>
                  <a:outerShdw blurRad="38100" dist="38100" dir="2700000" algn="tl">
                    <a:srgbClr val="FFFFFF"/>
                  </a:outerShdw>
                </a:effectLst>
                <a:latin typeface="Garamond" pitchFamily="18" charset="0"/>
                <a:ea typeface="標楷體" pitchFamily="65" charset="-120"/>
              </a:defRPr>
            </a:lvl7pPr>
            <a:lvl8pPr marL="1371600" algn="ctr" rtl="0" fontAlgn="base">
              <a:spcBef>
                <a:spcPct val="0"/>
              </a:spcBef>
              <a:spcAft>
                <a:spcPct val="0"/>
              </a:spcAft>
              <a:defRPr kumimoji="1" sz="4000" b="1">
                <a:solidFill>
                  <a:srgbClr val="080808"/>
                </a:solidFill>
                <a:effectLst>
                  <a:outerShdw blurRad="38100" dist="38100" dir="2700000" algn="tl">
                    <a:srgbClr val="FFFFFF"/>
                  </a:outerShdw>
                </a:effectLst>
                <a:latin typeface="Garamond" pitchFamily="18" charset="0"/>
                <a:ea typeface="標楷體" pitchFamily="65" charset="-120"/>
              </a:defRPr>
            </a:lvl8pPr>
            <a:lvl9pPr marL="1828800" algn="ctr" rtl="0" fontAlgn="base">
              <a:spcBef>
                <a:spcPct val="0"/>
              </a:spcBef>
              <a:spcAft>
                <a:spcPct val="0"/>
              </a:spcAft>
              <a:defRPr kumimoji="1" sz="4000" b="1">
                <a:solidFill>
                  <a:srgbClr val="080808"/>
                </a:solidFill>
                <a:effectLst>
                  <a:outerShdw blurRad="38100" dist="38100" dir="2700000" algn="tl">
                    <a:srgbClr val="FFFFFF"/>
                  </a:outerShdw>
                </a:effectLst>
                <a:latin typeface="Garamond" pitchFamily="18" charset="0"/>
                <a:ea typeface="標楷體" pitchFamily="65" charset="-120"/>
              </a:defRPr>
            </a:lvl9pPr>
          </a:lstStyle>
          <a:p>
            <a:pPr marL="342900" indent="-342900" algn="just" eaLnBrk="1" hangingPunct="1">
              <a:buFont typeface="Wingdings" panose="05000000000000000000" pitchFamily="2" charset="2"/>
              <a:buChar char="Ø"/>
            </a:pPr>
            <a:r>
              <a:rPr lang="zh-TW" altLang="en-US" sz="2400" kern="0" dirty="0" smtClean="0">
                <a:solidFill>
                  <a:srgbClr val="002060"/>
                </a:solidFill>
                <a:latin typeface="+mj-ea"/>
              </a:rPr>
              <a:t>評鑑結果不佳之影響</a:t>
            </a:r>
            <a:endParaRPr lang="en-US" altLang="zh-TW" sz="2400" kern="0" dirty="0" smtClean="0">
              <a:solidFill>
                <a:srgbClr val="002060"/>
              </a:solidFill>
              <a:latin typeface="+mj-ea"/>
            </a:endParaRPr>
          </a:p>
          <a:p>
            <a:pPr marL="800100" lvl="1" indent="-342900" algn="just" eaLnBrk="1" hangingPunct="1">
              <a:buFont typeface="Wingdings" panose="05000000000000000000" pitchFamily="2" charset="2"/>
              <a:buChar char="n"/>
            </a:pPr>
            <a:r>
              <a:rPr lang="zh-TW" altLang="en-US" sz="2400" kern="0" dirty="0" smtClean="0">
                <a:solidFill>
                  <a:srgbClr val="002060"/>
                </a:solidFill>
                <a:latin typeface="+mj-ea"/>
              </a:rPr>
              <a:t>國際聲譽受損</a:t>
            </a:r>
            <a:endParaRPr lang="en-US" altLang="zh-TW" sz="2400" kern="0" dirty="0" smtClean="0">
              <a:solidFill>
                <a:srgbClr val="002060"/>
              </a:solidFill>
              <a:latin typeface="+mj-ea"/>
            </a:endParaRPr>
          </a:p>
          <a:p>
            <a:pPr marL="800100" lvl="1" indent="-342900" algn="just" eaLnBrk="1" hangingPunct="1">
              <a:buFont typeface="Wingdings" panose="05000000000000000000" pitchFamily="2" charset="2"/>
              <a:buChar char="n"/>
            </a:pPr>
            <a:r>
              <a:rPr lang="zh-TW" altLang="en-US" sz="2400" kern="0" dirty="0" smtClean="0">
                <a:solidFill>
                  <a:srgbClr val="002060"/>
                </a:solidFill>
                <a:latin typeface="+mj-ea"/>
              </a:rPr>
              <a:t>金融交易可能受國際間較嚴格檢視，進而衝擊我國經濟活</a:t>
            </a:r>
            <a:r>
              <a:rPr lang="zh-TW" altLang="en-US" sz="2400" kern="0" dirty="0" smtClean="0">
                <a:solidFill>
                  <a:srgbClr val="002060"/>
                </a:solidFill>
                <a:latin typeface="+mj-ea"/>
              </a:rPr>
              <a:t>動</a:t>
            </a:r>
            <a:endParaRPr lang="en-US" altLang="zh-TW" sz="2400" kern="0" dirty="0" smtClean="0">
              <a:solidFill>
                <a:srgbClr val="002060"/>
              </a:solidFill>
              <a:latin typeface="+mj-ea"/>
            </a:endParaRPr>
          </a:p>
        </p:txBody>
      </p:sp>
      <p:graphicFrame>
        <p:nvGraphicFramePr>
          <p:cNvPr id="9" name="資料庫圖表 8"/>
          <p:cNvGraphicFramePr/>
          <p:nvPr>
            <p:extLst>
              <p:ext uri="{D42A27DB-BD31-4B8C-83A1-F6EECF244321}">
                <p14:modId xmlns:p14="http://schemas.microsoft.com/office/powerpoint/2010/main" val="60788004"/>
              </p:ext>
            </p:extLst>
          </p:nvPr>
        </p:nvGraphicFramePr>
        <p:xfrm>
          <a:off x="-9940" y="6484887"/>
          <a:ext cx="9153940" cy="365143"/>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1882520618"/>
      </p:ext>
    </p:extLst>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0" y="1045030"/>
            <a:ext cx="9144000" cy="714375"/>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1"/>
          <a:lstStyle/>
          <a:p>
            <a:pPr>
              <a:defRPr/>
            </a:pPr>
            <a:r>
              <a:rPr lang="zh-TW" altLang="en-US" dirty="0"/>
              <a:t>金管會於相互評鑑扮</a:t>
            </a:r>
            <a:r>
              <a:rPr lang="zh-TW" altLang="en-US" dirty="0" smtClean="0"/>
              <a:t>演角</a:t>
            </a:r>
            <a:r>
              <a:rPr lang="zh-TW" altLang="en-US" dirty="0"/>
              <a:t>色</a:t>
            </a:r>
            <a:r>
              <a:rPr lang="en-US" altLang="zh-TW" sz="2000" dirty="0" smtClean="0">
                <a:solidFill>
                  <a:srgbClr val="000000"/>
                </a:solidFill>
                <a:latin typeface="Times New Roman" panose="02020603050405020304" pitchFamily="18" charset="0"/>
                <a:ea typeface="標楷體" panose="03000509000000000000" pitchFamily="65" charset="-120"/>
              </a:rPr>
              <a:t>(</a:t>
            </a:r>
            <a:r>
              <a:rPr lang="en-US" altLang="zh-TW" sz="2000" dirty="0">
                <a:solidFill>
                  <a:srgbClr val="000000"/>
                </a:solidFill>
                <a:latin typeface="Times New Roman" panose="02020603050405020304" pitchFamily="18" charset="0"/>
                <a:ea typeface="標楷體" panose="03000509000000000000" pitchFamily="65" charset="-120"/>
              </a:rPr>
              <a:t>1/2)</a:t>
            </a:r>
            <a:endParaRPr lang="en-US" altLang="zh-TW" sz="2000" dirty="0">
              <a:solidFill>
                <a:schemeClr val="accent6">
                  <a:lumMod val="50000"/>
                </a:schemeClr>
              </a:solidFill>
            </a:endParaRPr>
          </a:p>
        </p:txBody>
      </p:sp>
      <p:sp>
        <p:nvSpPr>
          <p:cNvPr id="4099" name="AutoShape 6"/>
          <p:cNvSpPr>
            <a:spLocks noChangeArrowheads="1"/>
          </p:cNvSpPr>
          <p:nvPr/>
        </p:nvSpPr>
        <p:spPr bwMode="auto">
          <a:xfrm>
            <a:off x="1220443" y="1952446"/>
            <a:ext cx="6683424" cy="860425"/>
          </a:xfrm>
          <a:prstGeom prst="roundRect">
            <a:avLst>
              <a:gd name="adj" fmla="val 16667"/>
            </a:avLst>
          </a:prstGeom>
          <a:solidFill>
            <a:schemeClr val="bg2">
              <a:alpha val="49803"/>
            </a:schemeClr>
          </a:solidFill>
          <a:ln w="9525">
            <a:solidFill>
              <a:srgbClr val="99CCFF"/>
            </a:solidFill>
            <a:round/>
            <a:headEnd/>
            <a:tailEnd/>
          </a:ln>
        </p:spPr>
        <p:txBody>
          <a:bodyPr anchor="ctr"/>
          <a:lstStyle>
            <a:lvl1pPr>
              <a:spcBef>
                <a:spcPct val="20000"/>
              </a:spcBef>
              <a:buChar char="•"/>
              <a:defRPr kumimoji="1" sz="2800">
                <a:solidFill>
                  <a:schemeClr val="tx1"/>
                </a:solidFill>
                <a:latin typeface="Times New Roman" pitchFamily="18" charset="0"/>
                <a:ea typeface="標楷體" pitchFamily="65" charset="-120"/>
              </a:defRPr>
            </a:lvl1pPr>
            <a:lvl2pPr marL="742950" indent="-285750">
              <a:spcBef>
                <a:spcPct val="20000"/>
              </a:spcBef>
              <a:buChar char="–"/>
              <a:defRPr kumimoji="1" sz="2400">
                <a:solidFill>
                  <a:schemeClr val="tx1"/>
                </a:solidFill>
                <a:latin typeface="Times New Roman" pitchFamily="18" charset="0"/>
                <a:ea typeface="標楷體" pitchFamily="65" charset="-120"/>
              </a:defRPr>
            </a:lvl2pPr>
            <a:lvl3pPr marL="1143000" indent="-228600">
              <a:spcBef>
                <a:spcPct val="20000"/>
              </a:spcBef>
              <a:buChar char="•"/>
              <a:defRPr kumimoji="1" sz="2000">
                <a:solidFill>
                  <a:schemeClr val="tx1"/>
                </a:solidFill>
                <a:latin typeface="Times New Roman" pitchFamily="18" charset="0"/>
                <a:ea typeface="標楷體" pitchFamily="65" charset="-120"/>
              </a:defRPr>
            </a:lvl3pPr>
            <a:lvl4pPr marL="1600200" indent="-228600">
              <a:spcBef>
                <a:spcPct val="20000"/>
              </a:spcBef>
              <a:buChar char="–"/>
              <a:defRPr kumimoji="1">
                <a:solidFill>
                  <a:schemeClr val="tx1"/>
                </a:solidFill>
                <a:latin typeface="Times New Roman" pitchFamily="18" charset="0"/>
                <a:ea typeface="標楷體" pitchFamily="65" charset="-120"/>
              </a:defRPr>
            </a:lvl4pPr>
            <a:lvl5pPr marL="2057400" indent="-228600">
              <a:spcBef>
                <a:spcPct val="20000"/>
              </a:spcBef>
              <a:buChar char="»"/>
              <a:defRPr kumimoji="1" sz="1600">
                <a:solidFill>
                  <a:schemeClr val="tx1"/>
                </a:solidFill>
                <a:latin typeface="Times New Roman" pitchFamily="18" charset="0"/>
                <a:ea typeface="標楷體" pitchFamily="65" charset="-120"/>
              </a:defRPr>
            </a:lvl5pPr>
            <a:lvl6pPr marL="2514600" indent="-228600" eaLnBrk="0" fontAlgn="base" hangingPunct="0">
              <a:spcBef>
                <a:spcPct val="20000"/>
              </a:spcBef>
              <a:spcAft>
                <a:spcPct val="0"/>
              </a:spcAft>
              <a:buChar char="»"/>
              <a:defRPr kumimoji="1" sz="1600">
                <a:solidFill>
                  <a:schemeClr val="tx1"/>
                </a:solidFill>
                <a:latin typeface="Times New Roman" pitchFamily="18" charset="0"/>
                <a:ea typeface="標楷體" pitchFamily="65" charset="-120"/>
              </a:defRPr>
            </a:lvl6pPr>
            <a:lvl7pPr marL="2971800" indent="-228600" eaLnBrk="0" fontAlgn="base" hangingPunct="0">
              <a:spcBef>
                <a:spcPct val="20000"/>
              </a:spcBef>
              <a:spcAft>
                <a:spcPct val="0"/>
              </a:spcAft>
              <a:buChar char="»"/>
              <a:defRPr kumimoji="1" sz="1600">
                <a:solidFill>
                  <a:schemeClr val="tx1"/>
                </a:solidFill>
                <a:latin typeface="Times New Roman" pitchFamily="18" charset="0"/>
                <a:ea typeface="標楷體" pitchFamily="65" charset="-120"/>
              </a:defRPr>
            </a:lvl7pPr>
            <a:lvl8pPr marL="3429000" indent="-228600" eaLnBrk="0" fontAlgn="base" hangingPunct="0">
              <a:spcBef>
                <a:spcPct val="20000"/>
              </a:spcBef>
              <a:spcAft>
                <a:spcPct val="0"/>
              </a:spcAft>
              <a:buChar char="»"/>
              <a:defRPr kumimoji="1" sz="1600">
                <a:solidFill>
                  <a:schemeClr val="tx1"/>
                </a:solidFill>
                <a:latin typeface="Times New Roman" pitchFamily="18" charset="0"/>
                <a:ea typeface="標楷體" pitchFamily="65" charset="-120"/>
              </a:defRPr>
            </a:lvl8pPr>
            <a:lvl9pPr marL="3886200" indent="-228600" eaLnBrk="0" fontAlgn="base" hangingPunct="0">
              <a:spcBef>
                <a:spcPct val="20000"/>
              </a:spcBef>
              <a:spcAft>
                <a:spcPct val="0"/>
              </a:spcAft>
              <a:buChar char="»"/>
              <a:defRPr kumimoji="1" sz="1600">
                <a:solidFill>
                  <a:schemeClr val="tx1"/>
                </a:solidFill>
                <a:latin typeface="Times New Roman" pitchFamily="18" charset="0"/>
                <a:ea typeface="標楷體" pitchFamily="65" charset="-120"/>
              </a:defRPr>
            </a:lvl9pPr>
          </a:lstStyle>
          <a:p>
            <a:pPr algn="ctr" fontAlgn="base">
              <a:spcBef>
                <a:spcPct val="0"/>
              </a:spcBef>
              <a:spcAft>
                <a:spcPct val="0"/>
              </a:spcAft>
              <a:buFontTx/>
              <a:buNone/>
            </a:pPr>
            <a:r>
              <a:rPr lang="zh-TW" altLang="en-US" sz="3200" b="1" dirty="0" smtClean="0">
                <a:solidFill>
                  <a:srgbClr val="002060"/>
                </a:solidFill>
                <a:latin typeface="標楷體" pitchFamily="65" charset="-120"/>
              </a:rPr>
              <a:t>第二輪評鑑金融面主要缺</a:t>
            </a:r>
            <a:r>
              <a:rPr lang="zh-TW" altLang="en-US" sz="3200" b="1" dirty="0" smtClean="0">
                <a:solidFill>
                  <a:srgbClr val="002060"/>
                </a:solidFill>
                <a:latin typeface="標楷體" pitchFamily="65" charset="-120"/>
              </a:rPr>
              <a:t>失及改善</a:t>
            </a:r>
            <a:endParaRPr lang="en-US" altLang="zh-TW" sz="3200" b="1" dirty="0">
              <a:solidFill>
                <a:srgbClr val="002060"/>
              </a:solidFill>
              <a:latin typeface="標楷體" pitchFamily="65" charset="-120"/>
            </a:endParaRPr>
          </a:p>
        </p:txBody>
      </p:sp>
      <p:sp>
        <p:nvSpPr>
          <p:cNvPr id="14341" name="AutoShape 10"/>
          <p:cNvSpPr>
            <a:spLocks noChangeArrowheads="1"/>
          </p:cNvSpPr>
          <p:nvPr/>
        </p:nvSpPr>
        <p:spPr bwMode="auto">
          <a:xfrm>
            <a:off x="580230" y="3004822"/>
            <a:ext cx="2335586" cy="688975"/>
          </a:xfrm>
          <a:prstGeom prst="roundRect">
            <a:avLst>
              <a:gd name="adj" fmla="val 16667"/>
            </a:avLst>
          </a:prstGeom>
          <a:solidFill>
            <a:schemeClr val="accent2">
              <a:lumMod val="75000"/>
              <a:alpha val="90000"/>
            </a:schemeClr>
          </a:solidFill>
          <a:ln w="9525">
            <a:solidFill>
              <a:srgbClr val="99CC00"/>
            </a:solidFill>
            <a:round/>
            <a:headEnd/>
            <a:tailEnd/>
          </a:ln>
        </p:spPr>
        <p:txBody>
          <a:bodyPr anchor="ctr"/>
          <a:lstStyle>
            <a:lvl1pPr>
              <a:spcBef>
                <a:spcPct val="20000"/>
              </a:spcBef>
              <a:buClr>
                <a:schemeClr val="tx1"/>
              </a:buClr>
              <a:buSzPct val="70000"/>
              <a:buFont typeface="Wingdings" panose="05000000000000000000" pitchFamily="2" charset="2"/>
              <a:buChar char="¢"/>
              <a:defRPr kumimoji="1" sz="3000">
                <a:solidFill>
                  <a:schemeClr val="tx2"/>
                </a:solidFill>
                <a:latin typeface="Times New Roman" panose="02020603050405020304" pitchFamily="18" charset="0"/>
                <a:ea typeface="標楷體" panose="03000509000000000000" pitchFamily="65" charset="-120"/>
              </a:defRPr>
            </a:lvl1pPr>
            <a:lvl2pPr marL="742950" indent="-285750">
              <a:spcBef>
                <a:spcPct val="20000"/>
              </a:spcBef>
              <a:buClr>
                <a:schemeClr val="accent1"/>
              </a:buClr>
              <a:buSzPct val="75000"/>
              <a:buFont typeface="Wingdings" panose="05000000000000000000" pitchFamily="2" charset="2"/>
              <a:buChar char="l"/>
              <a:defRPr kumimoji="1" sz="2800">
                <a:solidFill>
                  <a:schemeClr val="tx2"/>
                </a:solidFill>
                <a:latin typeface="Times New Roman" panose="02020603050405020304" pitchFamily="18" charset="0"/>
                <a:ea typeface="標楷體" panose="03000509000000000000" pitchFamily="65" charset="-120"/>
              </a:defRPr>
            </a:lvl2pPr>
            <a:lvl3pPr marL="1143000" indent="-228600">
              <a:spcBef>
                <a:spcPct val="20000"/>
              </a:spcBef>
              <a:buClr>
                <a:schemeClr val="accent2"/>
              </a:buClr>
              <a:buChar char="•"/>
              <a:defRPr kumimoji="1" sz="2400">
                <a:solidFill>
                  <a:schemeClr val="tx2"/>
                </a:solidFill>
                <a:latin typeface="Times New Roman" panose="02020603050405020304" pitchFamily="18" charset="0"/>
                <a:ea typeface="標楷體" panose="03000509000000000000" pitchFamily="65" charset="-120"/>
              </a:defRPr>
            </a:lvl3pPr>
            <a:lvl4pPr marL="1600200" indent="-228600">
              <a:spcBef>
                <a:spcPct val="20000"/>
              </a:spcBef>
              <a:buClr>
                <a:schemeClr val="tx1"/>
              </a:buClr>
              <a:buChar char="•"/>
              <a:defRPr kumimoji="1" sz="2000">
                <a:solidFill>
                  <a:schemeClr val="tx2"/>
                </a:solidFill>
                <a:latin typeface="Times New Roman" panose="02020603050405020304" pitchFamily="18" charset="0"/>
                <a:ea typeface="標楷體" panose="03000509000000000000" pitchFamily="65" charset="-120"/>
              </a:defRPr>
            </a:lvl4pPr>
            <a:lvl5pPr marL="2057400" indent="-228600">
              <a:spcBef>
                <a:spcPct val="20000"/>
              </a:spcBef>
              <a:buChar char="•"/>
              <a:defRPr kumimoji="1" sz="2000">
                <a:solidFill>
                  <a:schemeClr val="tx2"/>
                </a:solidFill>
                <a:latin typeface="Times New Roman" panose="02020603050405020304" pitchFamily="18" charset="0"/>
                <a:ea typeface="標楷體" panose="03000509000000000000" pitchFamily="65" charset="-120"/>
              </a:defRPr>
            </a:lvl5pPr>
            <a:lvl6pPr marL="2514600" indent="-228600" eaLnBrk="0" fontAlgn="base" hangingPunct="0">
              <a:spcBef>
                <a:spcPct val="20000"/>
              </a:spcBef>
              <a:spcAft>
                <a:spcPct val="0"/>
              </a:spcAft>
              <a:buChar char="•"/>
              <a:defRPr kumimoji="1" sz="2000">
                <a:solidFill>
                  <a:schemeClr val="tx2"/>
                </a:solidFill>
                <a:latin typeface="Times New Roman" panose="02020603050405020304" pitchFamily="18" charset="0"/>
                <a:ea typeface="標楷體" panose="03000509000000000000" pitchFamily="65" charset="-120"/>
              </a:defRPr>
            </a:lvl6pPr>
            <a:lvl7pPr marL="2971800" indent="-228600" eaLnBrk="0" fontAlgn="base" hangingPunct="0">
              <a:spcBef>
                <a:spcPct val="20000"/>
              </a:spcBef>
              <a:spcAft>
                <a:spcPct val="0"/>
              </a:spcAft>
              <a:buChar char="•"/>
              <a:defRPr kumimoji="1" sz="2000">
                <a:solidFill>
                  <a:schemeClr val="tx2"/>
                </a:solidFill>
                <a:latin typeface="Times New Roman" panose="02020603050405020304" pitchFamily="18" charset="0"/>
                <a:ea typeface="標楷體" panose="03000509000000000000" pitchFamily="65" charset="-120"/>
              </a:defRPr>
            </a:lvl7pPr>
            <a:lvl8pPr marL="3429000" indent="-228600" eaLnBrk="0" fontAlgn="base" hangingPunct="0">
              <a:spcBef>
                <a:spcPct val="20000"/>
              </a:spcBef>
              <a:spcAft>
                <a:spcPct val="0"/>
              </a:spcAft>
              <a:buChar char="•"/>
              <a:defRPr kumimoji="1" sz="2000">
                <a:solidFill>
                  <a:schemeClr val="tx2"/>
                </a:solidFill>
                <a:latin typeface="Times New Roman" panose="02020603050405020304" pitchFamily="18" charset="0"/>
                <a:ea typeface="標楷體" panose="03000509000000000000" pitchFamily="65" charset="-120"/>
              </a:defRPr>
            </a:lvl8pPr>
            <a:lvl9pPr marL="3886200" indent="-228600" eaLnBrk="0" fontAlgn="base" hangingPunct="0">
              <a:spcBef>
                <a:spcPct val="20000"/>
              </a:spcBef>
              <a:spcAft>
                <a:spcPct val="0"/>
              </a:spcAft>
              <a:buChar char="•"/>
              <a:defRPr kumimoji="1" sz="2000">
                <a:solidFill>
                  <a:schemeClr val="tx2"/>
                </a:solidFill>
                <a:latin typeface="Times New Roman" panose="02020603050405020304" pitchFamily="18" charset="0"/>
                <a:ea typeface="標楷體" panose="03000509000000000000" pitchFamily="65" charset="-120"/>
              </a:defRPr>
            </a:lvl9pPr>
          </a:lstStyle>
          <a:p>
            <a:pPr algn="ctr" fontAlgn="base">
              <a:spcBef>
                <a:spcPct val="0"/>
              </a:spcBef>
              <a:spcAft>
                <a:spcPct val="0"/>
              </a:spcAft>
              <a:buClrTx/>
              <a:buSzTx/>
              <a:buFontTx/>
              <a:buNone/>
              <a:defRPr/>
            </a:pPr>
            <a:r>
              <a:rPr lang="zh-TW" altLang="en-US" sz="2400" b="1" dirty="0" smtClean="0">
                <a:solidFill>
                  <a:srgbClr val="002060"/>
                </a:solidFill>
                <a:latin typeface="標楷體"/>
                <a:ea typeface="標楷體"/>
              </a:rPr>
              <a:t>客戶審查</a:t>
            </a:r>
            <a:endParaRPr lang="zh-TW" altLang="en-US" sz="2400" b="1" dirty="0">
              <a:solidFill>
                <a:srgbClr val="002060"/>
              </a:solidFill>
              <a:latin typeface="標楷體"/>
              <a:ea typeface="標楷體"/>
            </a:endParaRPr>
          </a:p>
        </p:txBody>
      </p:sp>
      <p:sp>
        <p:nvSpPr>
          <p:cNvPr id="14342" name="AutoShape 10"/>
          <p:cNvSpPr>
            <a:spLocks noChangeArrowheads="1"/>
          </p:cNvSpPr>
          <p:nvPr/>
        </p:nvSpPr>
        <p:spPr bwMode="auto">
          <a:xfrm>
            <a:off x="3203848" y="2978567"/>
            <a:ext cx="2420665" cy="688975"/>
          </a:xfrm>
          <a:prstGeom prst="roundRect">
            <a:avLst>
              <a:gd name="adj" fmla="val 16667"/>
            </a:avLst>
          </a:prstGeom>
          <a:solidFill>
            <a:schemeClr val="accent2">
              <a:lumMod val="75000"/>
              <a:alpha val="90000"/>
            </a:schemeClr>
          </a:solidFill>
          <a:ln w="9525">
            <a:solidFill>
              <a:srgbClr val="99CC00"/>
            </a:solidFill>
            <a:round/>
            <a:headEnd/>
            <a:tailEnd/>
          </a:ln>
        </p:spPr>
        <p:txBody>
          <a:bodyPr anchor="ctr"/>
          <a:lstStyle>
            <a:lvl1pPr>
              <a:spcBef>
                <a:spcPct val="20000"/>
              </a:spcBef>
              <a:buClr>
                <a:schemeClr val="tx1"/>
              </a:buClr>
              <a:buSzPct val="70000"/>
              <a:buFont typeface="Wingdings" panose="05000000000000000000" pitchFamily="2" charset="2"/>
              <a:buChar char="¢"/>
              <a:defRPr kumimoji="1" sz="3000">
                <a:solidFill>
                  <a:schemeClr val="tx2"/>
                </a:solidFill>
                <a:latin typeface="Times New Roman" panose="02020603050405020304" pitchFamily="18" charset="0"/>
                <a:ea typeface="標楷體" panose="03000509000000000000" pitchFamily="65" charset="-120"/>
              </a:defRPr>
            </a:lvl1pPr>
            <a:lvl2pPr marL="742950" indent="-285750">
              <a:spcBef>
                <a:spcPct val="20000"/>
              </a:spcBef>
              <a:buClr>
                <a:schemeClr val="accent1"/>
              </a:buClr>
              <a:buSzPct val="75000"/>
              <a:buFont typeface="Wingdings" panose="05000000000000000000" pitchFamily="2" charset="2"/>
              <a:buChar char="l"/>
              <a:defRPr kumimoji="1" sz="2800">
                <a:solidFill>
                  <a:schemeClr val="tx2"/>
                </a:solidFill>
                <a:latin typeface="Times New Roman" panose="02020603050405020304" pitchFamily="18" charset="0"/>
                <a:ea typeface="標楷體" panose="03000509000000000000" pitchFamily="65" charset="-120"/>
              </a:defRPr>
            </a:lvl2pPr>
            <a:lvl3pPr marL="1143000" indent="-228600">
              <a:spcBef>
                <a:spcPct val="20000"/>
              </a:spcBef>
              <a:buClr>
                <a:schemeClr val="accent2"/>
              </a:buClr>
              <a:buChar char="•"/>
              <a:defRPr kumimoji="1" sz="2400">
                <a:solidFill>
                  <a:schemeClr val="tx2"/>
                </a:solidFill>
                <a:latin typeface="Times New Roman" panose="02020603050405020304" pitchFamily="18" charset="0"/>
                <a:ea typeface="標楷體" panose="03000509000000000000" pitchFamily="65" charset="-120"/>
              </a:defRPr>
            </a:lvl3pPr>
            <a:lvl4pPr marL="1600200" indent="-228600">
              <a:spcBef>
                <a:spcPct val="20000"/>
              </a:spcBef>
              <a:buClr>
                <a:schemeClr val="tx1"/>
              </a:buClr>
              <a:buChar char="•"/>
              <a:defRPr kumimoji="1" sz="2000">
                <a:solidFill>
                  <a:schemeClr val="tx2"/>
                </a:solidFill>
                <a:latin typeface="Times New Roman" panose="02020603050405020304" pitchFamily="18" charset="0"/>
                <a:ea typeface="標楷體" panose="03000509000000000000" pitchFamily="65" charset="-120"/>
              </a:defRPr>
            </a:lvl4pPr>
            <a:lvl5pPr marL="2057400" indent="-228600">
              <a:spcBef>
                <a:spcPct val="20000"/>
              </a:spcBef>
              <a:buChar char="•"/>
              <a:defRPr kumimoji="1" sz="2000">
                <a:solidFill>
                  <a:schemeClr val="tx2"/>
                </a:solidFill>
                <a:latin typeface="Times New Roman" panose="02020603050405020304" pitchFamily="18" charset="0"/>
                <a:ea typeface="標楷體" panose="03000509000000000000" pitchFamily="65" charset="-120"/>
              </a:defRPr>
            </a:lvl5pPr>
            <a:lvl6pPr marL="2514600" indent="-228600" eaLnBrk="0" fontAlgn="base" hangingPunct="0">
              <a:spcBef>
                <a:spcPct val="20000"/>
              </a:spcBef>
              <a:spcAft>
                <a:spcPct val="0"/>
              </a:spcAft>
              <a:buChar char="•"/>
              <a:defRPr kumimoji="1" sz="2000">
                <a:solidFill>
                  <a:schemeClr val="tx2"/>
                </a:solidFill>
                <a:latin typeface="Times New Roman" panose="02020603050405020304" pitchFamily="18" charset="0"/>
                <a:ea typeface="標楷體" panose="03000509000000000000" pitchFamily="65" charset="-120"/>
              </a:defRPr>
            </a:lvl6pPr>
            <a:lvl7pPr marL="2971800" indent="-228600" eaLnBrk="0" fontAlgn="base" hangingPunct="0">
              <a:spcBef>
                <a:spcPct val="20000"/>
              </a:spcBef>
              <a:spcAft>
                <a:spcPct val="0"/>
              </a:spcAft>
              <a:buChar char="•"/>
              <a:defRPr kumimoji="1" sz="2000">
                <a:solidFill>
                  <a:schemeClr val="tx2"/>
                </a:solidFill>
                <a:latin typeface="Times New Roman" panose="02020603050405020304" pitchFamily="18" charset="0"/>
                <a:ea typeface="標楷體" panose="03000509000000000000" pitchFamily="65" charset="-120"/>
              </a:defRPr>
            </a:lvl7pPr>
            <a:lvl8pPr marL="3429000" indent="-228600" eaLnBrk="0" fontAlgn="base" hangingPunct="0">
              <a:spcBef>
                <a:spcPct val="20000"/>
              </a:spcBef>
              <a:spcAft>
                <a:spcPct val="0"/>
              </a:spcAft>
              <a:buChar char="•"/>
              <a:defRPr kumimoji="1" sz="2000">
                <a:solidFill>
                  <a:schemeClr val="tx2"/>
                </a:solidFill>
                <a:latin typeface="Times New Roman" panose="02020603050405020304" pitchFamily="18" charset="0"/>
                <a:ea typeface="標楷體" panose="03000509000000000000" pitchFamily="65" charset="-120"/>
              </a:defRPr>
            </a:lvl8pPr>
            <a:lvl9pPr marL="3886200" indent="-228600" eaLnBrk="0" fontAlgn="base" hangingPunct="0">
              <a:spcBef>
                <a:spcPct val="20000"/>
              </a:spcBef>
              <a:spcAft>
                <a:spcPct val="0"/>
              </a:spcAft>
              <a:buChar char="•"/>
              <a:defRPr kumimoji="1" sz="2000">
                <a:solidFill>
                  <a:schemeClr val="tx2"/>
                </a:solidFill>
                <a:latin typeface="Times New Roman" panose="02020603050405020304" pitchFamily="18" charset="0"/>
                <a:ea typeface="標楷體" panose="03000509000000000000" pitchFamily="65" charset="-120"/>
              </a:defRPr>
            </a:lvl9pPr>
          </a:lstStyle>
          <a:p>
            <a:pPr algn="ctr" fontAlgn="base">
              <a:spcBef>
                <a:spcPct val="0"/>
              </a:spcBef>
              <a:spcAft>
                <a:spcPct val="0"/>
              </a:spcAft>
              <a:buClrTx/>
              <a:buSzTx/>
              <a:buFontTx/>
              <a:buNone/>
              <a:defRPr/>
            </a:pPr>
            <a:r>
              <a:rPr lang="zh-TW" altLang="en-US" sz="2400" b="1" dirty="0" smtClean="0">
                <a:solidFill>
                  <a:srgbClr val="002060"/>
                </a:solidFill>
                <a:latin typeface="標楷體"/>
                <a:ea typeface="標楷體"/>
              </a:rPr>
              <a:t>紀錄保存</a:t>
            </a:r>
            <a:endParaRPr lang="en-US" altLang="zh-TW" sz="2400" b="1" dirty="0">
              <a:solidFill>
                <a:srgbClr val="002060"/>
              </a:solidFill>
              <a:latin typeface="標楷體"/>
              <a:ea typeface="標楷體"/>
            </a:endParaRPr>
          </a:p>
        </p:txBody>
      </p:sp>
      <p:sp>
        <p:nvSpPr>
          <p:cNvPr id="14343" name="AutoShape 10"/>
          <p:cNvSpPr>
            <a:spLocks noChangeArrowheads="1"/>
          </p:cNvSpPr>
          <p:nvPr/>
        </p:nvSpPr>
        <p:spPr bwMode="auto">
          <a:xfrm>
            <a:off x="5926707" y="2978697"/>
            <a:ext cx="2400069" cy="688975"/>
          </a:xfrm>
          <a:prstGeom prst="roundRect">
            <a:avLst>
              <a:gd name="adj" fmla="val 16667"/>
            </a:avLst>
          </a:prstGeom>
          <a:solidFill>
            <a:schemeClr val="accent2">
              <a:lumMod val="75000"/>
              <a:alpha val="90000"/>
            </a:schemeClr>
          </a:solidFill>
          <a:ln w="9525">
            <a:solidFill>
              <a:srgbClr val="99CC00"/>
            </a:solidFill>
            <a:round/>
            <a:headEnd/>
            <a:tailEnd/>
          </a:ln>
        </p:spPr>
        <p:txBody>
          <a:bodyPr anchor="ctr"/>
          <a:lstStyle>
            <a:lvl1pPr>
              <a:spcBef>
                <a:spcPct val="20000"/>
              </a:spcBef>
              <a:buClr>
                <a:schemeClr val="tx1"/>
              </a:buClr>
              <a:buSzPct val="70000"/>
              <a:buFont typeface="Wingdings" panose="05000000000000000000" pitchFamily="2" charset="2"/>
              <a:buChar char="¢"/>
              <a:defRPr kumimoji="1" sz="3000">
                <a:solidFill>
                  <a:schemeClr val="tx2"/>
                </a:solidFill>
                <a:latin typeface="Times New Roman" panose="02020603050405020304" pitchFamily="18" charset="0"/>
                <a:ea typeface="標楷體" panose="03000509000000000000" pitchFamily="65" charset="-120"/>
              </a:defRPr>
            </a:lvl1pPr>
            <a:lvl2pPr marL="742950" indent="-285750">
              <a:spcBef>
                <a:spcPct val="20000"/>
              </a:spcBef>
              <a:buClr>
                <a:schemeClr val="accent1"/>
              </a:buClr>
              <a:buSzPct val="75000"/>
              <a:buFont typeface="Wingdings" panose="05000000000000000000" pitchFamily="2" charset="2"/>
              <a:buChar char="l"/>
              <a:defRPr kumimoji="1" sz="2800">
                <a:solidFill>
                  <a:schemeClr val="tx2"/>
                </a:solidFill>
                <a:latin typeface="Times New Roman" panose="02020603050405020304" pitchFamily="18" charset="0"/>
                <a:ea typeface="標楷體" panose="03000509000000000000" pitchFamily="65" charset="-120"/>
              </a:defRPr>
            </a:lvl2pPr>
            <a:lvl3pPr marL="1143000" indent="-228600">
              <a:spcBef>
                <a:spcPct val="20000"/>
              </a:spcBef>
              <a:buClr>
                <a:schemeClr val="accent2"/>
              </a:buClr>
              <a:buChar char="•"/>
              <a:defRPr kumimoji="1" sz="2400">
                <a:solidFill>
                  <a:schemeClr val="tx2"/>
                </a:solidFill>
                <a:latin typeface="Times New Roman" panose="02020603050405020304" pitchFamily="18" charset="0"/>
                <a:ea typeface="標楷體" panose="03000509000000000000" pitchFamily="65" charset="-120"/>
              </a:defRPr>
            </a:lvl3pPr>
            <a:lvl4pPr marL="1600200" indent="-228600">
              <a:spcBef>
                <a:spcPct val="20000"/>
              </a:spcBef>
              <a:buClr>
                <a:schemeClr val="tx1"/>
              </a:buClr>
              <a:buChar char="•"/>
              <a:defRPr kumimoji="1" sz="2000">
                <a:solidFill>
                  <a:schemeClr val="tx2"/>
                </a:solidFill>
                <a:latin typeface="Times New Roman" panose="02020603050405020304" pitchFamily="18" charset="0"/>
                <a:ea typeface="標楷體" panose="03000509000000000000" pitchFamily="65" charset="-120"/>
              </a:defRPr>
            </a:lvl4pPr>
            <a:lvl5pPr marL="2057400" indent="-228600">
              <a:spcBef>
                <a:spcPct val="20000"/>
              </a:spcBef>
              <a:buChar char="•"/>
              <a:defRPr kumimoji="1" sz="2000">
                <a:solidFill>
                  <a:schemeClr val="tx2"/>
                </a:solidFill>
                <a:latin typeface="Times New Roman" panose="02020603050405020304" pitchFamily="18" charset="0"/>
                <a:ea typeface="標楷體" panose="03000509000000000000" pitchFamily="65" charset="-120"/>
              </a:defRPr>
            </a:lvl5pPr>
            <a:lvl6pPr marL="2514600" indent="-228600" eaLnBrk="0" fontAlgn="base" hangingPunct="0">
              <a:spcBef>
                <a:spcPct val="20000"/>
              </a:spcBef>
              <a:spcAft>
                <a:spcPct val="0"/>
              </a:spcAft>
              <a:buChar char="•"/>
              <a:defRPr kumimoji="1" sz="2000">
                <a:solidFill>
                  <a:schemeClr val="tx2"/>
                </a:solidFill>
                <a:latin typeface="Times New Roman" panose="02020603050405020304" pitchFamily="18" charset="0"/>
                <a:ea typeface="標楷體" panose="03000509000000000000" pitchFamily="65" charset="-120"/>
              </a:defRPr>
            </a:lvl6pPr>
            <a:lvl7pPr marL="2971800" indent="-228600" eaLnBrk="0" fontAlgn="base" hangingPunct="0">
              <a:spcBef>
                <a:spcPct val="20000"/>
              </a:spcBef>
              <a:spcAft>
                <a:spcPct val="0"/>
              </a:spcAft>
              <a:buChar char="•"/>
              <a:defRPr kumimoji="1" sz="2000">
                <a:solidFill>
                  <a:schemeClr val="tx2"/>
                </a:solidFill>
                <a:latin typeface="Times New Roman" panose="02020603050405020304" pitchFamily="18" charset="0"/>
                <a:ea typeface="標楷體" panose="03000509000000000000" pitchFamily="65" charset="-120"/>
              </a:defRPr>
            </a:lvl7pPr>
            <a:lvl8pPr marL="3429000" indent="-228600" eaLnBrk="0" fontAlgn="base" hangingPunct="0">
              <a:spcBef>
                <a:spcPct val="20000"/>
              </a:spcBef>
              <a:spcAft>
                <a:spcPct val="0"/>
              </a:spcAft>
              <a:buChar char="•"/>
              <a:defRPr kumimoji="1" sz="2000">
                <a:solidFill>
                  <a:schemeClr val="tx2"/>
                </a:solidFill>
                <a:latin typeface="Times New Roman" panose="02020603050405020304" pitchFamily="18" charset="0"/>
                <a:ea typeface="標楷體" panose="03000509000000000000" pitchFamily="65" charset="-120"/>
              </a:defRPr>
            </a:lvl8pPr>
            <a:lvl9pPr marL="3886200" indent="-228600" eaLnBrk="0" fontAlgn="base" hangingPunct="0">
              <a:spcBef>
                <a:spcPct val="20000"/>
              </a:spcBef>
              <a:spcAft>
                <a:spcPct val="0"/>
              </a:spcAft>
              <a:buChar char="•"/>
              <a:defRPr kumimoji="1" sz="2000">
                <a:solidFill>
                  <a:schemeClr val="tx2"/>
                </a:solidFill>
                <a:latin typeface="Times New Roman" panose="02020603050405020304" pitchFamily="18" charset="0"/>
                <a:ea typeface="標楷體" panose="03000509000000000000" pitchFamily="65" charset="-120"/>
              </a:defRPr>
            </a:lvl9pPr>
          </a:lstStyle>
          <a:p>
            <a:pPr algn="ctr" fontAlgn="base">
              <a:spcBef>
                <a:spcPct val="0"/>
              </a:spcBef>
              <a:spcAft>
                <a:spcPct val="0"/>
              </a:spcAft>
              <a:buClrTx/>
              <a:buSzTx/>
              <a:buFontTx/>
              <a:buNone/>
              <a:defRPr/>
            </a:pPr>
            <a:r>
              <a:rPr lang="zh-TW" altLang="en-US" sz="2400" b="1" dirty="0" smtClean="0">
                <a:solidFill>
                  <a:srgbClr val="002060"/>
                </a:solidFill>
                <a:latin typeface="標楷體"/>
                <a:ea typeface="標楷體"/>
              </a:rPr>
              <a:t>可疑交易申報</a:t>
            </a:r>
            <a:endParaRPr lang="zh-TW" altLang="en-US" sz="2400" b="1" dirty="0">
              <a:solidFill>
                <a:srgbClr val="002060"/>
              </a:solidFill>
              <a:latin typeface="標楷體"/>
              <a:ea typeface="標楷體"/>
            </a:endParaRPr>
          </a:p>
        </p:txBody>
      </p:sp>
      <p:sp>
        <p:nvSpPr>
          <p:cNvPr id="14345" name="AutoShape 10"/>
          <p:cNvSpPr>
            <a:spLocks noChangeArrowheads="1"/>
          </p:cNvSpPr>
          <p:nvPr/>
        </p:nvSpPr>
        <p:spPr bwMode="auto">
          <a:xfrm>
            <a:off x="3275856" y="3832176"/>
            <a:ext cx="2345482" cy="2166143"/>
          </a:xfrm>
          <a:prstGeom prst="roundRect">
            <a:avLst>
              <a:gd name="adj" fmla="val 16667"/>
            </a:avLst>
          </a:prstGeom>
          <a:solidFill>
            <a:srgbClr val="FFFF99">
              <a:alpha val="50195"/>
            </a:srgbClr>
          </a:solidFill>
          <a:ln w="9525">
            <a:solidFill>
              <a:schemeClr val="bg1">
                <a:lumMod val="50000"/>
              </a:schemeClr>
            </a:solidFill>
            <a:round/>
            <a:headEnd/>
            <a:tailEnd/>
          </a:ln>
        </p:spPr>
        <p:txBody>
          <a:bodyPr lIns="0" rIns="0"/>
          <a:lstStyle/>
          <a:p>
            <a:pPr marL="176213" indent="-176213" fontAlgn="base">
              <a:spcBef>
                <a:spcPct val="0"/>
              </a:spcBef>
              <a:spcAft>
                <a:spcPct val="0"/>
              </a:spcAft>
              <a:buFont typeface="Wingdings" pitchFamily="2" charset="2"/>
              <a:buChar char="l"/>
              <a:defRPr/>
            </a:pPr>
            <a:r>
              <a:rPr kumimoji="1" lang="en-US" altLang="zh-TW" sz="2000" b="1" dirty="0">
                <a:solidFill>
                  <a:schemeClr val="bg1">
                    <a:lumMod val="50000"/>
                  </a:schemeClr>
                </a:solidFill>
                <a:cs typeface="Times New Roman" panose="02020603050405020304" pitchFamily="18" charset="0"/>
              </a:rPr>
              <a:t>2013</a:t>
            </a:r>
            <a:r>
              <a:rPr kumimoji="1" lang="zh-TW" altLang="en-US" sz="2000" b="1" dirty="0">
                <a:solidFill>
                  <a:schemeClr val="bg1">
                    <a:lumMod val="50000"/>
                  </a:schemeClr>
                </a:solidFill>
                <a:cs typeface="Times New Roman" panose="02020603050405020304" pitchFamily="18" charset="0"/>
              </a:rPr>
              <a:t>年發布注意事</a:t>
            </a:r>
            <a:r>
              <a:rPr kumimoji="1" lang="zh-TW" altLang="en-US" sz="2000" b="1" dirty="0" smtClean="0">
                <a:solidFill>
                  <a:schemeClr val="bg1">
                    <a:lumMod val="50000"/>
                  </a:schemeClr>
                </a:solidFill>
                <a:cs typeface="Times New Roman" panose="02020603050405020304" pitchFamily="18" charset="0"/>
              </a:rPr>
              <a:t>項</a:t>
            </a:r>
            <a:endParaRPr kumimoji="1" lang="en-US" altLang="zh-TW" sz="2000" b="1" dirty="0" smtClean="0">
              <a:solidFill>
                <a:schemeClr val="bg1">
                  <a:lumMod val="50000"/>
                </a:schemeClr>
              </a:solidFill>
              <a:cs typeface="Times New Roman" panose="02020603050405020304" pitchFamily="18" charset="0"/>
            </a:endParaRPr>
          </a:p>
          <a:p>
            <a:pPr marL="176213" indent="-176213" fontAlgn="base">
              <a:spcBef>
                <a:spcPct val="0"/>
              </a:spcBef>
              <a:spcAft>
                <a:spcPct val="0"/>
              </a:spcAft>
              <a:buFont typeface="Wingdings" pitchFamily="2" charset="2"/>
              <a:buChar char="l"/>
              <a:defRPr/>
            </a:pPr>
            <a:r>
              <a:rPr kumimoji="1" lang="en-US" altLang="zh-TW" sz="2000" b="1" dirty="0" smtClean="0">
                <a:solidFill>
                  <a:srgbClr val="000000">
                    <a:lumMod val="95000"/>
                    <a:lumOff val="5000"/>
                  </a:srgbClr>
                </a:solidFill>
                <a:cs typeface="Times New Roman" panose="02020603050405020304" pitchFamily="18" charset="0"/>
              </a:rPr>
              <a:t>2014</a:t>
            </a:r>
            <a:r>
              <a:rPr kumimoji="1" lang="zh-TW" altLang="en-US" sz="2000" b="1" dirty="0" smtClean="0">
                <a:solidFill>
                  <a:srgbClr val="000000">
                    <a:lumMod val="95000"/>
                    <a:lumOff val="5000"/>
                  </a:srgbClr>
                </a:solidFill>
                <a:cs typeface="Times New Roman" panose="02020603050405020304" pitchFamily="18" charset="0"/>
              </a:rPr>
              <a:t>年</a:t>
            </a:r>
            <a:r>
              <a:rPr kumimoji="1" lang="zh-TW" altLang="en-US" sz="2000" b="1" dirty="0">
                <a:solidFill>
                  <a:srgbClr val="000000">
                    <a:lumMod val="95000"/>
                    <a:lumOff val="5000"/>
                  </a:srgbClr>
                </a:solidFill>
                <a:cs typeface="Times New Roman" panose="02020603050405020304" pitchFamily="18" charset="0"/>
              </a:rPr>
              <a:t>經</a:t>
            </a:r>
            <a:r>
              <a:rPr kumimoji="1" lang="en-US" altLang="zh-TW" sz="2000" b="1" dirty="0">
                <a:solidFill>
                  <a:srgbClr val="000000">
                    <a:lumMod val="95000"/>
                    <a:lumOff val="5000"/>
                  </a:srgbClr>
                </a:solidFill>
                <a:cs typeface="Times New Roman" panose="02020603050405020304" pitchFamily="18" charset="0"/>
              </a:rPr>
              <a:t>APG</a:t>
            </a:r>
            <a:r>
              <a:rPr kumimoji="1" lang="zh-TW" altLang="en-US" sz="2000" b="1" dirty="0">
                <a:solidFill>
                  <a:srgbClr val="000000">
                    <a:lumMod val="95000"/>
                    <a:lumOff val="5000"/>
                  </a:srgbClr>
                </a:solidFill>
                <a:cs typeface="Times New Roman" panose="02020603050405020304" pitchFamily="18" charset="0"/>
              </a:rPr>
              <a:t>年會認可已改</a:t>
            </a:r>
            <a:r>
              <a:rPr kumimoji="1" lang="zh-TW" altLang="en-US" sz="2000" b="1" dirty="0" smtClean="0">
                <a:solidFill>
                  <a:srgbClr val="000000">
                    <a:lumMod val="95000"/>
                    <a:lumOff val="5000"/>
                  </a:srgbClr>
                </a:solidFill>
                <a:cs typeface="Times New Roman" panose="02020603050405020304" pitchFamily="18" charset="0"/>
              </a:rPr>
              <a:t>善</a:t>
            </a:r>
            <a:endParaRPr kumimoji="1" lang="zh-TW" altLang="en-US" sz="2000" b="1" dirty="0">
              <a:solidFill>
                <a:srgbClr val="000000">
                  <a:lumMod val="95000"/>
                  <a:lumOff val="5000"/>
                </a:srgbClr>
              </a:solidFill>
              <a:cs typeface="Times New Roman" panose="02020603050405020304" pitchFamily="18" charset="0"/>
            </a:endParaRPr>
          </a:p>
        </p:txBody>
      </p:sp>
      <p:sp>
        <p:nvSpPr>
          <p:cNvPr id="14347" name="AutoShape 10"/>
          <p:cNvSpPr>
            <a:spLocks noChangeArrowheads="1"/>
          </p:cNvSpPr>
          <p:nvPr/>
        </p:nvSpPr>
        <p:spPr bwMode="auto">
          <a:xfrm>
            <a:off x="580230" y="3881160"/>
            <a:ext cx="2335586" cy="2183370"/>
          </a:xfrm>
          <a:prstGeom prst="roundRect">
            <a:avLst>
              <a:gd name="adj" fmla="val 16667"/>
            </a:avLst>
          </a:prstGeom>
          <a:solidFill>
            <a:srgbClr val="FFFF99">
              <a:alpha val="50195"/>
            </a:srgbClr>
          </a:solidFill>
          <a:ln w="9525">
            <a:solidFill>
              <a:schemeClr val="bg1">
                <a:lumMod val="50000"/>
              </a:schemeClr>
            </a:solidFill>
            <a:round/>
            <a:headEnd/>
            <a:tailEnd/>
          </a:ln>
        </p:spPr>
        <p:txBody>
          <a:bodyPr lIns="0" rIns="0"/>
          <a:lstStyle/>
          <a:p>
            <a:pPr marL="176213" indent="-176213" fontAlgn="base">
              <a:spcBef>
                <a:spcPct val="0"/>
              </a:spcBef>
              <a:spcAft>
                <a:spcPct val="0"/>
              </a:spcAft>
              <a:buFont typeface="Wingdings" pitchFamily="2" charset="2"/>
              <a:buChar char="l"/>
              <a:defRPr/>
            </a:pPr>
            <a:r>
              <a:rPr kumimoji="1" lang="en-US" altLang="zh-TW" sz="2000" b="1" dirty="0" smtClean="0">
                <a:solidFill>
                  <a:schemeClr val="bg1">
                    <a:lumMod val="50000"/>
                  </a:schemeClr>
                </a:solidFill>
                <a:cs typeface="Times New Roman" panose="02020603050405020304" pitchFamily="18" charset="0"/>
              </a:rPr>
              <a:t>2013</a:t>
            </a:r>
            <a:r>
              <a:rPr kumimoji="1" lang="zh-TW" altLang="en-US" sz="2000" b="1" dirty="0" smtClean="0">
                <a:solidFill>
                  <a:schemeClr val="bg1">
                    <a:lumMod val="50000"/>
                  </a:schemeClr>
                </a:solidFill>
                <a:cs typeface="Times New Roman" panose="02020603050405020304" pitchFamily="18" charset="0"/>
              </a:rPr>
              <a:t>年發布注意事項</a:t>
            </a:r>
            <a:endParaRPr kumimoji="1" lang="en-US" altLang="zh-TW" sz="2000" b="1" dirty="0" smtClean="0">
              <a:solidFill>
                <a:schemeClr val="bg1">
                  <a:lumMod val="50000"/>
                </a:schemeClr>
              </a:solidFill>
              <a:cs typeface="Times New Roman" panose="02020603050405020304" pitchFamily="18" charset="0"/>
            </a:endParaRPr>
          </a:p>
          <a:p>
            <a:pPr marL="176213" indent="-176213" fontAlgn="base">
              <a:spcBef>
                <a:spcPct val="0"/>
              </a:spcBef>
              <a:spcAft>
                <a:spcPct val="0"/>
              </a:spcAft>
              <a:buFont typeface="Wingdings" pitchFamily="2" charset="2"/>
              <a:buChar char="l"/>
              <a:defRPr/>
            </a:pPr>
            <a:r>
              <a:rPr kumimoji="1" lang="en-US" altLang="zh-TW" sz="2000" b="1" dirty="0" smtClean="0">
                <a:solidFill>
                  <a:schemeClr val="bg1">
                    <a:lumMod val="50000"/>
                  </a:schemeClr>
                </a:solidFill>
                <a:cs typeface="Times New Roman" panose="02020603050405020304" pitchFamily="18" charset="0"/>
              </a:rPr>
              <a:t>2014</a:t>
            </a:r>
            <a:r>
              <a:rPr kumimoji="1" lang="zh-TW" altLang="en-US" sz="2000" b="1" dirty="0" smtClean="0">
                <a:solidFill>
                  <a:schemeClr val="bg1">
                    <a:lumMod val="50000"/>
                  </a:schemeClr>
                </a:solidFill>
                <a:cs typeface="Times New Roman" panose="02020603050405020304" pitchFamily="18" charset="0"/>
              </a:rPr>
              <a:t>年</a:t>
            </a:r>
            <a:r>
              <a:rPr kumimoji="1" lang="zh-TW" altLang="en-US" sz="2000" b="1" dirty="0">
                <a:solidFill>
                  <a:schemeClr val="bg1">
                    <a:lumMod val="50000"/>
                  </a:schemeClr>
                </a:solidFill>
                <a:cs typeface="Times New Roman" panose="02020603050405020304" pitchFamily="18" charset="0"/>
              </a:rPr>
              <a:t>經</a:t>
            </a:r>
            <a:r>
              <a:rPr kumimoji="1" lang="en-US" altLang="zh-TW" sz="2000" b="1" dirty="0">
                <a:solidFill>
                  <a:schemeClr val="bg1">
                    <a:lumMod val="50000"/>
                  </a:schemeClr>
                </a:solidFill>
                <a:cs typeface="Times New Roman" panose="02020603050405020304" pitchFamily="18" charset="0"/>
              </a:rPr>
              <a:t>APG</a:t>
            </a:r>
            <a:r>
              <a:rPr kumimoji="1" lang="zh-TW" altLang="en-US" sz="2000" b="1" dirty="0">
                <a:solidFill>
                  <a:schemeClr val="bg1">
                    <a:lumMod val="50000"/>
                  </a:schemeClr>
                </a:solidFill>
                <a:cs typeface="Times New Roman" panose="02020603050405020304" pitchFamily="18" charset="0"/>
              </a:rPr>
              <a:t>年會認可已改</a:t>
            </a:r>
            <a:r>
              <a:rPr kumimoji="1" lang="zh-TW" altLang="en-US" sz="2000" b="1" dirty="0" smtClean="0">
                <a:solidFill>
                  <a:schemeClr val="bg1">
                    <a:lumMod val="50000"/>
                  </a:schemeClr>
                </a:solidFill>
                <a:cs typeface="Times New Roman" panose="02020603050405020304" pitchFamily="18" charset="0"/>
              </a:rPr>
              <a:t>善</a:t>
            </a:r>
            <a:endParaRPr kumimoji="1" lang="zh-TW" altLang="en-US" sz="2000" b="1" dirty="0">
              <a:solidFill>
                <a:schemeClr val="bg1">
                  <a:lumMod val="50000"/>
                </a:schemeClr>
              </a:solidFill>
              <a:cs typeface="Times New Roman" panose="02020603050405020304" pitchFamily="18" charset="0"/>
            </a:endParaRPr>
          </a:p>
        </p:txBody>
      </p:sp>
      <p:sp>
        <p:nvSpPr>
          <p:cNvPr id="21" name="AutoShape 10"/>
          <p:cNvSpPr>
            <a:spLocks noChangeArrowheads="1"/>
          </p:cNvSpPr>
          <p:nvPr/>
        </p:nvSpPr>
        <p:spPr bwMode="auto">
          <a:xfrm>
            <a:off x="6012160" y="3832176"/>
            <a:ext cx="2326423" cy="2189112"/>
          </a:xfrm>
          <a:prstGeom prst="roundRect">
            <a:avLst>
              <a:gd name="adj" fmla="val 16667"/>
            </a:avLst>
          </a:prstGeom>
          <a:solidFill>
            <a:srgbClr val="FFFF99">
              <a:alpha val="50195"/>
            </a:srgbClr>
          </a:solidFill>
          <a:ln w="9525">
            <a:solidFill>
              <a:schemeClr val="bg1">
                <a:lumMod val="50000"/>
              </a:schemeClr>
            </a:solidFill>
            <a:round/>
            <a:headEnd/>
            <a:tailEnd/>
          </a:ln>
        </p:spPr>
        <p:txBody>
          <a:bodyPr lIns="0" rIns="0"/>
          <a:lstStyle/>
          <a:p>
            <a:pPr marL="176213" indent="-176213" fontAlgn="base">
              <a:spcBef>
                <a:spcPct val="0"/>
              </a:spcBef>
              <a:spcAft>
                <a:spcPct val="0"/>
              </a:spcAft>
              <a:buFont typeface="Wingdings" pitchFamily="2" charset="2"/>
              <a:buChar char="l"/>
              <a:defRPr/>
            </a:pPr>
            <a:r>
              <a:rPr kumimoji="1" lang="en-US" altLang="zh-TW" sz="2000" b="1" dirty="0" smtClean="0">
                <a:solidFill>
                  <a:srgbClr val="000000">
                    <a:lumMod val="95000"/>
                    <a:lumOff val="5000"/>
                  </a:srgbClr>
                </a:solidFill>
                <a:cs typeface="Times New Roman" panose="02020603050405020304" pitchFamily="18" charset="0"/>
              </a:rPr>
              <a:t>2008</a:t>
            </a:r>
            <a:r>
              <a:rPr kumimoji="1" lang="zh-TW" altLang="en-US" sz="2000" b="1" dirty="0" smtClean="0">
                <a:solidFill>
                  <a:srgbClr val="000000">
                    <a:lumMod val="95000"/>
                    <a:lumOff val="5000"/>
                  </a:srgbClr>
                </a:solidFill>
                <a:cs typeface="Times New Roman" panose="02020603050405020304" pitchFamily="18" charset="0"/>
              </a:rPr>
              <a:t>年</a:t>
            </a:r>
            <a:r>
              <a:rPr kumimoji="1" lang="zh-TW" altLang="en-US" sz="2000" b="1" dirty="0">
                <a:solidFill>
                  <a:srgbClr val="000000">
                    <a:lumMod val="95000"/>
                    <a:lumOff val="5000"/>
                  </a:srgbClr>
                </a:solidFill>
                <a:cs typeface="Times New Roman" panose="02020603050405020304" pitchFamily="18" charset="0"/>
              </a:rPr>
              <a:t>發</a:t>
            </a:r>
            <a:r>
              <a:rPr kumimoji="1" lang="zh-TW" altLang="en-US" sz="2000" b="1" dirty="0" smtClean="0">
                <a:solidFill>
                  <a:srgbClr val="000000">
                    <a:lumMod val="95000"/>
                    <a:lumOff val="5000"/>
                  </a:srgbClr>
                </a:solidFill>
                <a:cs typeface="Times New Roman" panose="02020603050405020304" pitchFamily="18" charset="0"/>
              </a:rPr>
              <a:t>布大額通</a:t>
            </a:r>
            <a:r>
              <a:rPr kumimoji="1" lang="zh-TW" altLang="en-US" sz="2000" b="1" dirty="0">
                <a:solidFill>
                  <a:srgbClr val="000000">
                    <a:lumMod val="95000"/>
                    <a:lumOff val="5000"/>
                  </a:srgbClr>
                </a:solidFill>
                <a:cs typeface="Times New Roman" panose="02020603050405020304" pitchFamily="18" charset="0"/>
              </a:rPr>
              <a:t>貨交易及疑似洗錢交易申報辦法</a:t>
            </a:r>
            <a:endParaRPr kumimoji="1" lang="en-US" altLang="zh-TW" sz="2000" b="1" dirty="0" smtClean="0">
              <a:solidFill>
                <a:srgbClr val="000000">
                  <a:lumMod val="95000"/>
                  <a:lumOff val="5000"/>
                </a:srgbClr>
              </a:solidFill>
              <a:cs typeface="Times New Roman" panose="02020603050405020304" pitchFamily="18" charset="0"/>
            </a:endParaRPr>
          </a:p>
          <a:p>
            <a:pPr marL="176213" indent="-176213" fontAlgn="base">
              <a:spcBef>
                <a:spcPct val="0"/>
              </a:spcBef>
              <a:spcAft>
                <a:spcPct val="0"/>
              </a:spcAft>
              <a:buFont typeface="Wingdings" pitchFamily="2" charset="2"/>
              <a:buChar char="l"/>
              <a:defRPr/>
            </a:pPr>
            <a:r>
              <a:rPr kumimoji="1" lang="en-US" altLang="zh-TW" sz="2000" b="1" dirty="0" smtClean="0">
                <a:solidFill>
                  <a:srgbClr val="000000">
                    <a:lumMod val="95000"/>
                    <a:lumOff val="5000"/>
                  </a:srgbClr>
                </a:solidFill>
                <a:cs typeface="Times New Roman" panose="02020603050405020304" pitchFamily="18" charset="0"/>
              </a:rPr>
              <a:t>2011</a:t>
            </a:r>
            <a:r>
              <a:rPr kumimoji="1" lang="zh-TW" altLang="en-US" sz="2000" b="1" dirty="0" smtClean="0">
                <a:solidFill>
                  <a:srgbClr val="000000">
                    <a:lumMod val="95000"/>
                    <a:lumOff val="5000"/>
                  </a:srgbClr>
                </a:solidFill>
                <a:cs typeface="Times New Roman" panose="02020603050405020304" pitchFamily="18" charset="0"/>
              </a:rPr>
              <a:t>年經</a:t>
            </a:r>
            <a:r>
              <a:rPr kumimoji="1" lang="en-US" altLang="zh-TW" sz="2000" b="1" dirty="0" smtClean="0">
                <a:solidFill>
                  <a:srgbClr val="000000">
                    <a:lumMod val="95000"/>
                    <a:lumOff val="5000"/>
                  </a:srgbClr>
                </a:solidFill>
                <a:cs typeface="Times New Roman" panose="02020603050405020304" pitchFamily="18" charset="0"/>
              </a:rPr>
              <a:t>APG</a:t>
            </a:r>
            <a:r>
              <a:rPr kumimoji="1" lang="zh-TW" altLang="en-US" sz="2000" b="1" dirty="0" smtClean="0">
                <a:solidFill>
                  <a:srgbClr val="000000">
                    <a:lumMod val="95000"/>
                    <a:lumOff val="5000"/>
                  </a:srgbClr>
                </a:solidFill>
                <a:cs typeface="Times New Roman" panose="02020603050405020304" pitchFamily="18" charset="0"/>
              </a:rPr>
              <a:t>年會認可已改善</a:t>
            </a:r>
            <a:endParaRPr kumimoji="1" lang="zh-TW" altLang="en-US" sz="2000" b="1" dirty="0">
              <a:solidFill>
                <a:srgbClr val="000000">
                  <a:lumMod val="95000"/>
                  <a:lumOff val="5000"/>
                </a:srgbClr>
              </a:solidFill>
              <a:cs typeface="Times New Roman" panose="02020603050405020304" pitchFamily="18" charset="0"/>
            </a:endParaRPr>
          </a:p>
        </p:txBody>
      </p:sp>
      <p:sp>
        <p:nvSpPr>
          <p:cNvPr id="14" name="投影片編號版面配置區 4"/>
          <p:cNvSpPr>
            <a:spLocks noGrp="1"/>
          </p:cNvSpPr>
          <p:nvPr>
            <p:ph type="sldNum" sz="quarter" idx="12"/>
          </p:nvPr>
        </p:nvSpPr>
        <p:spPr>
          <a:xfrm>
            <a:off x="6876256" y="6248400"/>
            <a:ext cx="2133600" cy="457200"/>
          </a:xfrm>
        </p:spPr>
        <p:txBody>
          <a:bodyPr/>
          <a:lstStyle/>
          <a:p>
            <a:pPr>
              <a:defRPr/>
            </a:pPr>
            <a:fld id="{58796962-F3EB-47D4-B83C-B8E014431006}" type="slidenum">
              <a:rPr lang="en-US" altLang="zh-TW" smtClean="0">
                <a:solidFill>
                  <a:srgbClr val="000000"/>
                </a:solidFill>
              </a:rPr>
              <a:pPr>
                <a:defRPr/>
              </a:pPr>
              <a:t>4</a:t>
            </a:fld>
            <a:endParaRPr lang="en-US" altLang="zh-TW" dirty="0">
              <a:solidFill>
                <a:srgbClr val="000000"/>
              </a:solidFill>
            </a:endParaRPr>
          </a:p>
        </p:txBody>
      </p:sp>
      <p:graphicFrame>
        <p:nvGraphicFramePr>
          <p:cNvPr id="15" name="資料庫圖表 14"/>
          <p:cNvGraphicFramePr/>
          <p:nvPr>
            <p:extLst>
              <p:ext uri="{D42A27DB-BD31-4B8C-83A1-F6EECF244321}">
                <p14:modId xmlns:p14="http://schemas.microsoft.com/office/powerpoint/2010/main" val="1130292280"/>
              </p:ext>
            </p:extLst>
          </p:nvPr>
        </p:nvGraphicFramePr>
        <p:xfrm>
          <a:off x="-9940" y="6484887"/>
          <a:ext cx="9153940" cy="36514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6" name="投影片編號版面配置區 3"/>
          <p:cNvSpPr txBox="1">
            <a:spLocks/>
          </p:cNvSpPr>
          <p:nvPr/>
        </p:nvSpPr>
        <p:spPr>
          <a:xfrm>
            <a:off x="6876256" y="6228928"/>
            <a:ext cx="2133600" cy="457200"/>
          </a:xfrm>
          <a:prstGeom prst="rect">
            <a:avLst/>
          </a:prstGeom>
        </p:spPr>
        <p:txBody>
          <a:bodyPr/>
          <a:lstStyle>
            <a:defPPr>
              <a:defRPr lang="zh-TW"/>
            </a:defPPr>
            <a:lvl1pPr algn="l" rtl="0" fontAlgn="base">
              <a:spcBef>
                <a:spcPct val="0"/>
              </a:spcBef>
              <a:spcAft>
                <a:spcPct val="0"/>
              </a:spcAft>
              <a:defRPr kumimoji="1" b="1" kern="1200">
                <a:solidFill>
                  <a:schemeClr val="tx1"/>
                </a:solidFill>
                <a:latin typeface="Garamond" pitchFamily="18" charset="0"/>
                <a:ea typeface="新細明體" charset="-120"/>
                <a:cs typeface="+mn-cs"/>
              </a:defRPr>
            </a:lvl1pPr>
            <a:lvl2pPr marL="457200" algn="l" rtl="0" fontAlgn="base">
              <a:spcBef>
                <a:spcPct val="0"/>
              </a:spcBef>
              <a:spcAft>
                <a:spcPct val="0"/>
              </a:spcAft>
              <a:defRPr kumimoji="1" b="1" kern="1200">
                <a:solidFill>
                  <a:schemeClr val="tx1"/>
                </a:solidFill>
                <a:latin typeface="Garamond" pitchFamily="18" charset="0"/>
                <a:ea typeface="新細明體" charset="-120"/>
                <a:cs typeface="+mn-cs"/>
              </a:defRPr>
            </a:lvl2pPr>
            <a:lvl3pPr marL="914400" algn="l" rtl="0" fontAlgn="base">
              <a:spcBef>
                <a:spcPct val="0"/>
              </a:spcBef>
              <a:spcAft>
                <a:spcPct val="0"/>
              </a:spcAft>
              <a:defRPr kumimoji="1" b="1" kern="1200">
                <a:solidFill>
                  <a:schemeClr val="tx1"/>
                </a:solidFill>
                <a:latin typeface="Garamond" pitchFamily="18" charset="0"/>
                <a:ea typeface="新細明體" charset="-120"/>
                <a:cs typeface="+mn-cs"/>
              </a:defRPr>
            </a:lvl3pPr>
            <a:lvl4pPr marL="1371600" algn="l" rtl="0" fontAlgn="base">
              <a:spcBef>
                <a:spcPct val="0"/>
              </a:spcBef>
              <a:spcAft>
                <a:spcPct val="0"/>
              </a:spcAft>
              <a:defRPr kumimoji="1" b="1" kern="1200">
                <a:solidFill>
                  <a:schemeClr val="tx1"/>
                </a:solidFill>
                <a:latin typeface="Garamond" pitchFamily="18" charset="0"/>
                <a:ea typeface="新細明體" charset="-120"/>
                <a:cs typeface="+mn-cs"/>
              </a:defRPr>
            </a:lvl4pPr>
            <a:lvl5pPr marL="1828800" algn="l" rtl="0" fontAlgn="base">
              <a:spcBef>
                <a:spcPct val="0"/>
              </a:spcBef>
              <a:spcAft>
                <a:spcPct val="0"/>
              </a:spcAft>
              <a:defRPr kumimoji="1" b="1" kern="1200">
                <a:solidFill>
                  <a:schemeClr val="tx1"/>
                </a:solidFill>
                <a:latin typeface="Garamond" pitchFamily="18" charset="0"/>
                <a:ea typeface="新細明體" charset="-120"/>
                <a:cs typeface="+mn-cs"/>
              </a:defRPr>
            </a:lvl5pPr>
            <a:lvl6pPr marL="2286000" algn="l" defTabSz="914400" rtl="0" eaLnBrk="1" latinLnBrk="0" hangingPunct="1">
              <a:defRPr kumimoji="1" b="1" kern="1200">
                <a:solidFill>
                  <a:schemeClr val="tx1"/>
                </a:solidFill>
                <a:latin typeface="Garamond" pitchFamily="18" charset="0"/>
                <a:ea typeface="新細明體" charset="-120"/>
                <a:cs typeface="+mn-cs"/>
              </a:defRPr>
            </a:lvl6pPr>
            <a:lvl7pPr marL="2743200" algn="l" defTabSz="914400" rtl="0" eaLnBrk="1" latinLnBrk="0" hangingPunct="1">
              <a:defRPr kumimoji="1" b="1" kern="1200">
                <a:solidFill>
                  <a:schemeClr val="tx1"/>
                </a:solidFill>
                <a:latin typeface="Garamond" pitchFamily="18" charset="0"/>
                <a:ea typeface="新細明體" charset="-120"/>
                <a:cs typeface="+mn-cs"/>
              </a:defRPr>
            </a:lvl7pPr>
            <a:lvl8pPr marL="3200400" algn="l" defTabSz="914400" rtl="0" eaLnBrk="1" latinLnBrk="0" hangingPunct="1">
              <a:defRPr kumimoji="1" b="1" kern="1200">
                <a:solidFill>
                  <a:schemeClr val="tx1"/>
                </a:solidFill>
                <a:latin typeface="Garamond" pitchFamily="18" charset="0"/>
                <a:ea typeface="新細明體" charset="-120"/>
                <a:cs typeface="+mn-cs"/>
              </a:defRPr>
            </a:lvl8pPr>
            <a:lvl9pPr marL="3657600" algn="l" defTabSz="914400" rtl="0" eaLnBrk="1" latinLnBrk="0" hangingPunct="1">
              <a:defRPr kumimoji="1" b="1" kern="1200">
                <a:solidFill>
                  <a:schemeClr val="tx1"/>
                </a:solidFill>
                <a:latin typeface="Garamond" pitchFamily="18" charset="0"/>
                <a:ea typeface="新細明體" charset="-120"/>
                <a:cs typeface="+mn-cs"/>
              </a:defRPr>
            </a:lvl9pPr>
          </a:lstStyle>
          <a:p>
            <a:pPr algn="r">
              <a:defRPr/>
            </a:pPr>
            <a:fld id="{58796962-F3EB-47D4-B83C-B8E014431006}" type="slidenum">
              <a:rPr lang="en-US" altLang="zh-TW" sz="1200" b="0" smtClean="0">
                <a:solidFill>
                  <a:srgbClr val="000000"/>
                </a:solidFill>
              </a:rPr>
              <a:pPr algn="r">
                <a:defRPr/>
              </a:pPr>
              <a:t>4</a:t>
            </a:fld>
            <a:endParaRPr lang="en-US" altLang="zh-TW" sz="1200" b="0" dirty="0">
              <a:solidFill>
                <a:srgbClr val="000000"/>
              </a:solidFill>
            </a:endParaRPr>
          </a:p>
        </p:txBody>
      </p:sp>
    </p:spTree>
    <p:extLst>
      <p:ext uri="{BB962C8B-B14F-4D97-AF65-F5344CB8AC3E}">
        <p14:creationId xmlns:p14="http://schemas.microsoft.com/office/powerpoint/2010/main" val="3640903492"/>
      </p:ext>
    </p:extLst>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標題 1"/>
          <p:cNvSpPr>
            <a:spLocks noGrp="1"/>
          </p:cNvSpPr>
          <p:nvPr>
            <p:ph type="title" idx="4294967295"/>
          </p:nvPr>
        </p:nvSpPr>
        <p:spPr>
          <a:xfrm>
            <a:off x="0" y="1114429"/>
            <a:ext cx="9144000" cy="715963"/>
          </a:xfrm>
        </p:spPr>
        <p:txBody>
          <a:bodyPr/>
          <a:lstStyle/>
          <a:p>
            <a:pPr eaLnBrk="1" hangingPunct="1"/>
            <a:r>
              <a:rPr lang="zh-TW" altLang="en-US" kern="1200" dirty="0">
                <a:solidFill>
                  <a:srgbClr val="002060"/>
                </a:solidFill>
                <a:latin typeface="Times New Roman" panose="02020603050405020304" pitchFamily="18" charset="0"/>
                <a:ea typeface="標楷體" panose="03000509000000000000" pitchFamily="65" charset="-120"/>
                <a:cs typeface="+mn-cs"/>
              </a:rPr>
              <a:t>金管會於相互評鑑扮</a:t>
            </a:r>
            <a:r>
              <a:rPr lang="zh-TW" altLang="en-US" kern="1200" dirty="0" smtClean="0">
                <a:solidFill>
                  <a:srgbClr val="002060"/>
                </a:solidFill>
                <a:latin typeface="Times New Roman" panose="02020603050405020304" pitchFamily="18" charset="0"/>
                <a:ea typeface="標楷體" panose="03000509000000000000" pitchFamily="65" charset="-120"/>
                <a:cs typeface="+mn-cs"/>
              </a:rPr>
              <a:t>演角</a:t>
            </a:r>
            <a:r>
              <a:rPr lang="zh-TW" altLang="en-US" kern="1200" dirty="0">
                <a:solidFill>
                  <a:srgbClr val="002060"/>
                </a:solidFill>
                <a:latin typeface="Times New Roman" panose="02020603050405020304" pitchFamily="18" charset="0"/>
                <a:ea typeface="標楷體" panose="03000509000000000000" pitchFamily="65" charset="-120"/>
                <a:cs typeface="+mn-cs"/>
              </a:rPr>
              <a:t>色</a:t>
            </a:r>
            <a:r>
              <a:rPr lang="en-US" altLang="zh-TW" sz="2000" b="1" dirty="0" smtClean="0">
                <a:solidFill>
                  <a:srgbClr val="002060"/>
                </a:solidFill>
                <a:latin typeface="Times New Roman" panose="02020603050405020304" pitchFamily="18" charset="0"/>
                <a:cs typeface="Times New Roman" panose="02020603050405020304" pitchFamily="18" charset="0"/>
              </a:rPr>
              <a:t>(2/2)</a:t>
            </a:r>
            <a:endParaRPr lang="en-US" altLang="zh-TW" sz="2000" b="1" dirty="0">
              <a:solidFill>
                <a:srgbClr val="002060"/>
              </a:solidFill>
              <a:latin typeface="Times New Roman" panose="02020603050405020304" pitchFamily="18" charset="0"/>
              <a:cs typeface="Times New Roman" panose="02020603050405020304" pitchFamily="18" charset="0"/>
            </a:endParaRPr>
          </a:p>
        </p:txBody>
      </p:sp>
      <p:sp>
        <p:nvSpPr>
          <p:cNvPr id="23581" name="Rectangle 29"/>
          <p:cNvSpPr>
            <a:spLocks noChangeArrowheads="1"/>
          </p:cNvSpPr>
          <p:nvPr/>
        </p:nvSpPr>
        <p:spPr bwMode="auto">
          <a:xfrm>
            <a:off x="971550" y="2845878"/>
            <a:ext cx="3096394" cy="1264659"/>
          </a:xfrm>
          <a:prstGeom prst="rect">
            <a:avLst/>
          </a:prstGeom>
          <a:solidFill>
            <a:srgbClr val="FFFF99">
              <a:alpha val="49804"/>
            </a:srgbClr>
          </a:solidFill>
          <a:ln w="9525" algn="ctr">
            <a:solidFill>
              <a:schemeClr val="bg1">
                <a:lumMod val="50000"/>
              </a:schemeClr>
            </a:solidFill>
            <a:miter lim="800000"/>
            <a:headEnd/>
            <a:tailEnd/>
          </a:ln>
          <a:effectLst/>
          <a:extLst/>
        </p:spPr>
        <p:txBody>
          <a:bodyPr/>
          <a:lstStyle/>
          <a:p>
            <a:pPr algn="just" fontAlgn="base">
              <a:spcBef>
                <a:spcPct val="0"/>
              </a:spcBef>
              <a:spcAft>
                <a:spcPct val="0"/>
              </a:spcAft>
              <a:defRPr/>
            </a:pPr>
            <a:r>
              <a:rPr kumimoji="1" lang="zh-TW" altLang="en-US" sz="2400" b="1" dirty="0">
                <a:solidFill>
                  <a:schemeClr val="accent6"/>
                </a:solidFill>
                <a:latin typeface="Arial" charset="0"/>
              </a:rPr>
              <a:t>技術遵循評鑑</a:t>
            </a:r>
          </a:p>
          <a:p>
            <a:pPr algn="just" fontAlgn="base">
              <a:spcBef>
                <a:spcPct val="0"/>
              </a:spcBef>
              <a:spcAft>
                <a:spcPct val="0"/>
              </a:spcAft>
              <a:defRPr/>
            </a:pPr>
            <a:r>
              <a:rPr kumimoji="1" lang="zh-TW" altLang="en-US" sz="2400" b="1" dirty="0">
                <a:solidFill>
                  <a:schemeClr val="accent3">
                    <a:lumMod val="25000"/>
                  </a:schemeClr>
                </a:solidFill>
                <a:latin typeface="Arial" charset="0"/>
              </a:rPr>
              <a:t>－針對</a:t>
            </a:r>
            <a:r>
              <a:rPr kumimoji="1" lang="en-US" altLang="zh-TW" sz="2400" b="1" dirty="0">
                <a:solidFill>
                  <a:schemeClr val="accent3">
                    <a:lumMod val="25000"/>
                  </a:schemeClr>
                </a:solidFill>
                <a:latin typeface="Arial" charset="0"/>
              </a:rPr>
              <a:t>40</a:t>
            </a:r>
            <a:r>
              <a:rPr kumimoji="1" lang="zh-TW" altLang="en-US" sz="2400" b="1" dirty="0">
                <a:solidFill>
                  <a:schemeClr val="accent3">
                    <a:lumMod val="25000"/>
                  </a:schemeClr>
                </a:solidFill>
                <a:latin typeface="Arial" charset="0"/>
              </a:rPr>
              <a:t>項建議評估各國法</a:t>
            </a:r>
            <a:r>
              <a:rPr kumimoji="1" lang="zh-TW" altLang="en-US" sz="2400" b="1" dirty="0" smtClean="0">
                <a:solidFill>
                  <a:schemeClr val="accent3">
                    <a:lumMod val="25000"/>
                  </a:schemeClr>
                </a:solidFill>
                <a:latin typeface="Arial" charset="0"/>
              </a:rPr>
              <a:t>制是</a:t>
            </a:r>
            <a:r>
              <a:rPr kumimoji="1" lang="zh-TW" altLang="en-US" sz="2400" b="1" dirty="0">
                <a:solidFill>
                  <a:schemeClr val="accent3">
                    <a:lumMod val="25000"/>
                  </a:schemeClr>
                </a:solidFill>
                <a:latin typeface="Arial" charset="0"/>
              </a:rPr>
              <a:t>否完備</a:t>
            </a:r>
          </a:p>
        </p:txBody>
      </p:sp>
      <p:sp>
        <p:nvSpPr>
          <p:cNvPr id="23582" name="Rectangle 30"/>
          <p:cNvSpPr>
            <a:spLocks noChangeArrowheads="1"/>
          </p:cNvSpPr>
          <p:nvPr/>
        </p:nvSpPr>
        <p:spPr bwMode="auto">
          <a:xfrm>
            <a:off x="5069836" y="2845878"/>
            <a:ext cx="3096394" cy="1264659"/>
          </a:xfrm>
          <a:prstGeom prst="rect">
            <a:avLst/>
          </a:prstGeom>
          <a:solidFill>
            <a:srgbClr val="FFFF99">
              <a:alpha val="49804"/>
            </a:srgbClr>
          </a:solidFill>
          <a:ln w="9525" algn="ctr">
            <a:solidFill>
              <a:schemeClr val="bg1">
                <a:lumMod val="50000"/>
              </a:schemeClr>
            </a:solidFill>
            <a:miter lim="800000"/>
            <a:headEnd/>
            <a:tailEnd/>
          </a:ln>
          <a:effectLst/>
          <a:extLst/>
        </p:spPr>
        <p:txBody>
          <a:bodyPr/>
          <a:lstStyle/>
          <a:p>
            <a:pPr algn="just" fontAlgn="base">
              <a:spcBef>
                <a:spcPct val="0"/>
              </a:spcBef>
              <a:spcAft>
                <a:spcPct val="0"/>
              </a:spcAft>
              <a:defRPr/>
            </a:pPr>
            <a:r>
              <a:rPr kumimoji="1" lang="zh-TW" altLang="en-US" sz="2400" b="1" dirty="0">
                <a:solidFill>
                  <a:schemeClr val="accent6"/>
                </a:solidFill>
                <a:latin typeface="Arial" charset="0"/>
              </a:rPr>
              <a:t>效能評鑑</a:t>
            </a:r>
          </a:p>
          <a:p>
            <a:pPr algn="just" fontAlgn="base">
              <a:spcBef>
                <a:spcPct val="0"/>
              </a:spcBef>
              <a:spcAft>
                <a:spcPct val="0"/>
              </a:spcAft>
              <a:defRPr/>
            </a:pPr>
            <a:r>
              <a:rPr kumimoji="1" lang="zh-TW" altLang="en-US" sz="2400" b="1" dirty="0">
                <a:solidFill>
                  <a:schemeClr val="accent3">
                    <a:lumMod val="25000"/>
                  </a:schemeClr>
                </a:solidFill>
                <a:latin typeface="Arial" charset="0"/>
              </a:rPr>
              <a:t>－針對</a:t>
            </a:r>
            <a:r>
              <a:rPr kumimoji="1" lang="en-US" altLang="zh-TW" sz="2400" b="1" dirty="0">
                <a:solidFill>
                  <a:schemeClr val="accent3">
                    <a:lumMod val="25000"/>
                  </a:schemeClr>
                </a:solidFill>
                <a:latin typeface="Arial" charset="0"/>
              </a:rPr>
              <a:t>11</a:t>
            </a:r>
            <a:r>
              <a:rPr kumimoji="1" lang="zh-TW" altLang="en-US" sz="2400" b="1" dirty="0">
                <a:solidFill>
                  <a:schemeClr val="accent3">
                    <a:lumMod val="25000"/>
                  </a:schemeClr>
                </a:solidFill>
                <a:latin typeface="Arial" charset="0"/>
              </a:rPr>
              <a:t>項直接</a:t>
            </a:r>
            <a:r>
              <a:rPr kumimoji="1" lang="zh-TW" altLang="en-US" sz="2400" b="1" dirty="0" smtClean="0">
                <a:solidFill>
                  <a:schemeClr val="accent3">
                    <a:lumMod val="25000"/>
                  </a:schemeClr>
                </a:solidFill>
                <a:latin typeface="Arial" charset="0"/>
              </a:rPr>
              <a:t>成果評估</a:t>
            </a:r>
            <a:r>
              <a:rPr kumimoji="1" lang="zh-TW" altLang="en-US" sz="2400" b="1" dirty="0">
                <a:solidFill>
                  <a:schemeClr val="accent3">
                    <a:lumMod val="25000"/>
                  </a:schemeClr>
                </a:solidFill>
                <a:latin typeface="Arial" charset="0"/>
              </a:rPr>
              <a:t>各</a:t>
            </a:r>
            <a:r>
              <a:rPr kumimoji="1" lang="zh-TW" altLang="en-US" sz="2400" b="1" dirty="0" smtClean="0">
                <a:solidFill>
                  <a:schemeClr val="accent3">
                    <a:lumMod val="25000"/>
                  </a:schemeClr>
                </a:solidFill>
                <a:latin typeface="Arial" charset="0"/>
              </a:rPr>
              <a:t>國執行成效</a:t>
            </a:r>
            <a:endParaRPr kumimoji="1" lang="zh-TW" altLang="en-US" sz="2400" b="1" dirty="0">
              <a:solidFill>
                <a:schemeClr val="accent3">
                  <a:lumMod val="25000"/>
                </a:schemeClr>
              </a:solidFill>
              <a:latin typeface="Arial" charset="0"/>
            </a:endParaRPr>
          </a:p>
        </p:txBody>
      </p:sp>
      <p:sp>
        <p:nvSpPr>
          <p:cNvPr id="23585" name="Rectangle 33"/>
          <p:cNvSpPr>
            <a:spLocks noChangeArrowheads="1"/>
          </p:cNvSpPr>
          <p:nvPr/>
        </p:nvSpPr>
        <p:spPr bwMode="auto">
          <a:xfrm>
            <a:off x="3203575" y="1864579"/>
            <a:ext cx="2663825" cy="576065"/>
          </a:xfrm>
          <a:prstGeom prst="rect">
            <a:avLst/>
          </a:prstGeom>
          <a:solidFill>
            <a:srgbClr val="ADDB7B">
              <a:alpha val="49804"/>
            </a:srgbClr>
          </a:solidFill>
          <a:ln w="9525">
            <a:solidFill>
              <a:srgbClr val="92D050"/>
            </a:solidFill>
            <a:round/>
            <a:headEnd/>
            <a:tailEnd/>
          </a:ln>
          <a:extLst/>
        </p:spPr>
        <p:txBody>
          <a:bodyPr lIns="0" rIns="0" anchor="ctr" anchorCtr="0"/>
          <a:lstStyle/>
          <a:p>
            <a:pPr algn="ctr" fontAlgn="base">
              <a:spcBef>
                <a:spcPct val="0"/>
              </a:spcBef>
              <a:spcAft>
                <a:spcPct val="0"/>
              </a:spcAft>
              <a:defRPr/>
            </a:pPr>
            <a:r>
              <a:rPr kumimoji="1" lang="zh-TW" altLang="en-US" sz="2400" b="1" dirty="0" smtClean="0">
                <a:solidFill>
                  <a:schemeClr val="tx2"/>
                </a:solidFill>
                <a:latin typeface="Arial" charset="0"/>
              </a:rPr>
              <a:t>第三輪評鑑</a:t>
            </a:r>
            <a:endParaRPr kumimoji="1" lang="zh-TW" altLang="en-US" sz="2400" b="1" dirty="0">
              <a:solidFill>
                <a:schemeClr val="tx2"/>
              </a:solidFill>
              <a:latin typeface="Arial" charset="0"/>
            </a:endParaRPr>
          </a:p>
        </p:txBody>
      </p:sp>
      <p:sp>
        <p:nvSpPr>
          <p:cNvPr id="23586" name="AutoShape 34"/>
          <p:cNvSpPr>
            <a:spLocks noChangeArrowheads="1"/>
          </p:cNvSpPr>
          <p:nvPr/>
        </p:nvSpPr>
        <p:spPr bwMode="auto">
          <a:xfrm rot="2776329">
            <a:off x="5944200" y="2348922"/>
            <a:ext cx="688299" cy="431800"/>
          </a:xfrm>
          <a:prstGeom prst="rightArrow">
            <a:avLst>
              <a:gd name="adj1" fmla="val 50000"/>
              <a:gd name="adj2" fmla="val 50000"/>
            </a:avLst>
          </a:prstGeom>
          <a:solidFill>
            <a:srgbClr val="0070C0"/>
          </a:solidFill>
          <a:ln w="9525">
            <a:noFill/>
            <a:miter lim="800000"/>
            <a:headEnd/>
            <a:tailEnd/>
          </a:ln>
          <a:effectLst/>
          <a:extLst/>
        </p:spPr>
        <p:txBody>
          <a:bodyPr wrap="none" anchor="ctr"/>
          <a:lstStyle/>
          <a:p>
            <a:pPr fontAlgn="base">
              <a:spcBef>
                <a:spcPct val="0"/>
              </a:spcBef>
              <a:spcAft>
                <a:spcPct val="0"/>
              </a:spcAft>
              <a:defRPr/>
            </a:pPr>
            <a:endParaRPr kumimoji="1" lang="zh-TW" altLang="en-US" b="1">
              <a:solidFill>
                <a:srgbClr val="000000"/>
              </a:solidFill>
              <a:latin typeface="Arial" charset="0"/>
              <a:ea typeface="新細明體" charset="-120"/>
            </a:endParaRPr>
          </a:p>
        </p:txBody>
      </p:sp>
      <p:sp>
        <p:nvSpPr>
          <p:cNvPr id="23587" name="AutoShape 35"/>
          <p:cNvSpPr>
            <a:spLocks noChangeArrowheads="1"/>
          </p:cNvSpPr>
          <p:nvPr/>
        </p:nvSpPr>
        <p:spPr bwMode="auto">
          <a:xfrm rot="7971359">
            <a:off x="2447737" y="2348832"/>
            <a:ext cx="636464" cy="431800"/>
          </a:xfrm>
          <a:prstGeom prst="rightArrow">
            <a:avLst>
              <a:gd name="adj1" fmla="val 50000"/>
              <a:gd name="adj2" fmla="val 50000"/>
            </a:avLst>
          </a:prstGeom>
          <a:solidFill>
            <a:srgbClr val="0070C0"/>
          </a:solidFill>
          <a:ln w="9525">
            <a:noFill/>
            <a:miter lim="800000"/>
            <a:headEnd/>
            <a:tailEnd/>
          </a:ln>
          <a:effectLst/>
          <a:extLst/>
        </p:spPr>
        <p:txBody>
          <a:bodyPr wrap="none" anchor="ctr"/>
          <a:lstStyle/>
          <a:p>
            <a:pPr fontAlgn="base">
              <a:spcBef>
                <a:spcPct val="0"/>
              </a:spcBef>
              <a:spcAft>
                <a:spcPct val="0"/>
              </a:spcAft>
              <a:defRPr/>
            </a:pPr>
            <a:endParaRPr kumimoji="1" lang="zh-TW" altLang="en-US" b="1">
              <a:solidFill>
                <a:srgbClr val="000000"/>
              </a:solidFill>
              <a:latin typeface="Arial" charset="0"/>
              <a:ea typeface="新細明體" charset="-120"/>
            </a:endParaRPr>
          </a:p>
        </p:txBody>
      </p:sp>
      <p:sp>
        <p:nvSpPr>
          <p:cNvPr id="3" name="投影片編號版面配置區 2"/>
          <p:cNvSpPr>
            <a:spLocks noGrp="1"/>
          </p:cNvSpPr>
          <p:nvPr>
            <p:ph type="sldNum" sz="quarter" idx="12"/>
          </p:nvPr>
        </p:nvSpPr>
        <p:spPr/>
        <p:txBody>
          <a:bodyPr/>
          <a:lstStyle/>
          <a:p>
            <a:pPr>
              <a:defRPr/>
            </a:pPr>
            <a:fld id="{58796962-F3EB-47D4-B83C-B8E014431006}" type="slidenum">
              <a:rPr lang="en-US" altLang="zh-TW" smtClean="0">
                <a:solidFill>
                  <a:srgbClr val="000000"/>
                </a:solidFill>
              </a:rPr>
              <a:pPr>
                <a:defRPr/>
              </a:pPr>
              <a:t>5</a:t>
            </a:fld>
            <a:endParaRPr lang="en-US" altLang="zh-TW" dirty="0">
              <a:solidFill>
                <a:srgbClr val="000000"/>
              </a:solidFill>
            </a:endParaRPr>
          </a:p>
        </p:txBody>
      </p:sp>
      <p:sp>
        <p:nvSpPr>
          <p:cNvPr id="9" name="Rectangle 29"/>
          <p:cNvSpPr>
            <a:spLocks noChangeArrowheads="1"/>
          </p:cNvSpPr>
          <p:nvPr/>
        </p:nvSpPr>
        <p:spPr bwMode="auto">
          <a:xfrm>
            <a:off x="965788" y="4504041"/>
            <a:ext cx="3096394" cy="1394301"/>
          </a:xfrm>
          <a:prstGeom prst="rect">
            <a:avLst/>
          </a:prstGeom>
          <a:solidFill>
            <a:srgbClr val="FFFF99">
              <a:alpha val="49804"/>
            </a:srgbClr>
          </a:solidFill>
          <a:ln w="9525" algn="ctr">
            <a:solidFill>
              <a:schemeClr val="bg1">
                <a:lumMod val="50000"/>
              </a:schemeClr>
            </a:solidFill>
            <a:miter lim="800000"/>
            <a:headEnd/>
            <a:tailEnd/>
          </a:ln>
          <a:effectLst/>
          <a:extLst/>
        </p:spPr>
        <p:txBody>
          <a:bodyPr/>
          <a:lstStyle/>
          <a:p>
            <a:pPr algn="just" fontAlgn="base">
              <a:spcBef>
                <a:spcPct val="0"/>
              </a:spcBef>
              <a:spcAft>
                <a:spcPct val="0"/>
              </a:spcAft>
              <a:defRPr/>
            </a:pPr>
            <a:r>
              <a:rPr kumimoji="1" lang="zh-TW" altLang="en-US" sz="2200" b="1" dirty="0" smtClean="0">
                <a:solidFill>
                  <a:schemeClr val="accent3">
                    <a:lumMod val="25000"/>
                  </a:schemeClr>
                </a:solidFill>
                <a:latin typeface="Arial" charset="0"/>
              </a:rPr>
              <a:t>涉金管會部分</a:t>
            </a:r>
            <a:r>
              <a:rPr kumimoji="1" lang="zh-TW" altLang="en-US" sz="2200" b="1" dirty="0" smtClean="0">
                <a:solidFill>
                  <a:schemeClr val="accent2">
                    <a:lumMod val="50000"/>
                  </a:schemeClr>
                </a:solidFill>
                <a:latin typeface="Arial" charset="0"/>
              </a:rPr>
              <a:t>：金融機構客戶審查等預防性措施之規定及有無充分金融監理職權</a:t>
            </a:r>
            <a:endParaRPr kumimoji="1" lang="en-US" altLang="zh-TW" sz="2200" b="1" dirty="0" smtClean="0">
              <a:solidFill>
                <a:schemeClr val="accent2">
                  <a:lumMod val="50000"/>
                </a:schemeClr>
              </a:solidFill>
              <a:latin typeface="Arial" charset="0"/>
            </a:endParaRPr>
          </a:p>
        </p:txBody>
      </p:sp>
      <p:sp>
        <p:nvSpPr>
          <p:cNvPr id="10" name="Rectangle 29"/>
          <p:cNvSpPr>
            <a:spLocks noChangeArrowheads="1"/>
          </p:cNvSpPr>
          <p:nvPr/>
        </p:nvSpPr>
        <p:spPr bwMode="auto">
          <a:xfrm>
            <a:off x="5069836" y="4518313"/>
            <a:ext cx="3096394" cy="1378715"/>
          </a:xfrm>
          <a:prstGeom prst="rect">
            <a:avLst/>
          </a:prstGeom>
          <a:solidFill>
            <a:srgbClr val="FFFF99">
              <a:alpha val="49804"/>
            </a:srgbClr>
          </a:solidFill>
          <a:ln w="9525" algn="ctr">
            <a:solidFill>
              <a:schemeClr val="bg1">
                <a:lumMod val="50000"/>
              </a:schemeClr>
            </a:solidFill>
            <a:miter lim="800000"/>
            <a:headEnd/>
            <a:tailEnd/>
          </a:ln>
          <a:effectLst/>
          <a:extLst/>
        </p:spPr>
        <p:txBody>
          <a:bodyPr/>
          <a:lstStyle/>
          <a:p>
            <a:pPr algn="just" fontAlgn="base">
              <a:spcBef>
                <a:spcPct val="0"/>
              </a:spcBef>
              <a:spcAft>
                <a:spcPct val="0"/>
              </a:spcAft>
              <a:defRPr/>
            </a:pPr>
            <a:r>
              <a:rPr kumimoji="1" lang="zh-TW" altLang="en-US" sz="2200" b="1" dirty="0" smtClean="0">
                <a:solidFill>
                  <a:schemeClr val="accent3">
                    <a:lumMod val="25000"/>
                  </a:schemeClr>
                </a:solidFill>
                <a:latin typeface="Arial" charset="0"/>
              </a:rPr>
              <a:t>涉金管會部分</a:t>
            </a:r>
            <a:r>
              <a:rPr kumimoji="1" lang="zh-TW" altLang="en-US" sz="2200" b="1" dirty="0" smtClean="0">
                <a:solidFill>
                  <a:schemeClr val="accent2">
                    <a:lumMod val="50000"/>
                  </a:schemeClr>
                </a:solidFill>
                <a:latin typeface="Arial" charset="0"/>
              </a:rPr>
              <a:t>：直接成果</a:t>
            </a:r>
            <a:r>
              <a:rPr kumimoji="1" lang="en-US" altLang="zh-TW" sz="2200" b="1" dirty="0" smtClean="0">
                <a:solidFill>
                  <a:schemeClr val="accent2">
                    <a:lumMod val="50000"/>
                  </a:schemeClr>
                </a:solidFill>
                <a:latin typeface="Arial" charset="0"/>
              </a:rPr>
              <a:t>3(</a:t>
            </a:r>
            <a:r>
              <a:rPr kumimoji="1" lang="zh-TW" altLang="en-US" sz="2200" b="1" dirty="0" smtClean="0">
                <a:solidFill>
                  <a:schemeClr val="accent2">
                    <a:lumMod val="50000"/>
                  </a:schemeClr>
                </a:solidFill>
                <a:latin typeface="Arial" charset="0"/>
              </a:rPr>
              <a:t>有效監理</a:t>
            </a:r>
            <a:r>
              <a:rPr kumimoji="1" lang="en-US" altLang="zh-TW" sz="2200" b="1" dirty="0" smtClean="0">
                <a:solidFill>
                  <a:schemeClr val="accent2">
                    <a:lumMod val="50000"/>
                  </a:schemeClr>
                </a:solidFill>
                <a:latin typeface="Arial" charset="0"/>
              </a:rPr>
              <a:t>)</a:t>
            </a:r>
            <a:r>
              <a:rPr kumimoji="1" lang="zh-TW" altLang="en-US" sz="2200" b="1" dirty="0" smtClean="0">
                <a:solidFill>
                  <a:schemeClr val="bg1"/>
                </a:solidFill>
                <a:latin typeface="Arial" charset="0"/>
              </a:rPr>
              <a:t>*</a:t>
            </a:r>
            <a:r>
              <a:rPr kumimoji="1" lang="zh-TW" altLang="en-US" sz="2200" b="1" dirty="0" smtClean="0">
                <a:solidFill>
                  <a:schemeClr val="accent2">
                    <a:lumMod val="50000"/>
                  </a:schemeClr>
                </a:solidFill>
                <a:latin typeface="Arial" charset="0"/>
              </a:rPr>
              <a:t>及直接成果</a:t>
            </a:r>
            <a:r>
              <a:rPr kumimoji="1" lang="en-US" altLang="zh-TW" sz="2200" b="1" dirty="0" smtClean="0">
                <a:solidFill>
                  <a:schemeClr val="accent2">
                    <a:lumMod val="50000"/>
                  </a:schemeClr>
                </a:solidFill>
                <a:latin typeface="Arial" charset="0"/>
              </a:rPr>
              <a:t>4(</a:t>
            </a:r>
            <a:r>
              <a:rPr kumimoji="1" lang="zh-TW" altLang="en-US" sz="2200" b="1" dirty="0" smtClean="0">
                <a:solidFill>
                  <a:schemeClr val="accent2">
                    <a:lumMod val="50000"/>
                  </a:schemeClr>
                </a:solidFill>
                <a:latin typeface="Arial" charset="0"/>
              </a:rPr>
              <a:t>私部門有效執行預防性措施</a:t>
            </a:r>
            <a:r>
              <a:rPr kumimoji="1" lang="en-US" altLang="zh-TW" sz="2200" b="1" dirty="0" smtClean="0">
                <a:solidFill>
                  <a:schemeClr val="accent2">
                    <a:lumMod val="50000"/>
                  </a:schemeClr>
                </a:solidFill>
                <a:latin typeface="Arial" charset="0"/>
              </a:rPr>
              <a:t>)</a:t>
            </a:r>
            <a:r>
              <a:rPr kumimoji="1" lang="zh-TW" altLang="en-US" sz="2200" b="1" dirty="0" smtClean="0">
                <a:solidFill>
                  <a:schemeClr val="bg1"/>
                </a:solidFill>
                <a:latin typeface="Arial" charset="0"/>
              </a:rPr>
              <a:t>*</a:t>
            </a:r>
            <a:endParaRPr kumimoji="1" lang="zh-TW" altLang="en-US" sz="2200" b="1" dirty="0">
              <a:solidFill>
                <a:schemeClr val="accent2">
                  <a:lumMod val="50000"/>
                </a:schemeClr>
              </a:solidFill>
              <a:latin typeface="Arial" charset="0"/>
            </a:endParaRPr>
          </a:p>
        </p:txBody>
      </p:sp>
      <p:sp>
        <p:nvSpPr>
          <p:cNvPr id="2" name="文字方塊 1"/>
          <p:cNvSpPr txBox="1"/>
          <p:nvPr/>
        </p:nvSpPr>
        <p:spPr>
          <a:xfrm>
            <a:off x="965788" y="5857347"/>
            <a:ext cx="7200442" cy="646331"/>
          </a:xfrm>
          <a:prstGeom prst="rect">
            <a:avLst/>
          </a:prstGeom>
          <a:noFill/>
        </p:spPr>
        <p:txBody>
          <a:bodyPr wrap="square" rtlCol="0">
            <a:spAutoFit/>
          </a:bodyPr>
          <a:lstStyle/>
          <a:p>
            <a:pPr marL="92075" indent="-92075"/>
            <a:r>
              <a:rPr kumimoji="1" lang="zh-TW" altLang="en-US" b="1" dirty="0" smtClean="0">
                <a:solidFill>
                  <a:schemeClr val="bg1"/>
                </a:solidFill>
                <a:latin typeface="Arial" charset="0"/>
              </a:rPr>
              <a:t>*直接成果</a:t>
            </a:r>
            <a:r>
              <a:rPr kumimoji="1" lang="en-US" altLang="zh-TW" b="1" dirty="0" smtClean="0">
                <a:solidFill>
                  <a:schemeClr val="bg1"/>
                </a:solidFill>
                <a:latin typeface="Arial" charset="0"/>
              </a:rPr>
              <a:t>3</a:t>
            </a:r>
            <a:r>
              <a:rPr kumimoji="1" lang="zh-TW" altLang="en-US" b="1" dirty="0" smtClean="0">
                <a:solidFill>
                  <a:schemeClr val="bg1"/>
                </a:solidFill>
                <a:latin typeface="Arial" charset="0"/>
              </a:rPr>
              <a:t>及直接成果</a:t>
            </a:r>
            <a:r>
              <a:rPr kumimoji="1" lang="en-US" altLang="zh-TW" b="1" dirty="0" smtClean="0">
                <a:solidFill>
                  <a:schemeClr val="bg1"/>
                </a:solidFill>
                <a:latin typeface="Arial" charset="0"/>
              </a:rPr>
              <a:t>4</a:t>
            </a:r>
            <a:r>
              <a:rPr kumimoji="1" lang="zh-TW" altLang="en-US" b="1" dirty="0" smtClean="0">
                <a:solidFill>
                  <a:schemeClr val="bg1"/>
                </a:solidFill>
                <a:latin typeface="Arial" charset="0"/>
              </a:rPr>
              <a:t>之評鑑範圍均包括非金融事業及專業人員之執行成效及相關主管機關之監理成效。</a:t>
            </a:r>
            <a:endParaRPr lang="zh-TW" altLang="en-US" dirty="0">
              <a:solidFill>
                <a:schemeClr val="bg1"/>
              </a:solidFill>
            </a:endParaRPr>
          </a:p>
        </p:txBody>
      </p:sp>
      <p:sp>
        <p:nvSpPr>
          <p:cNvPr id="12" name="AutoShape 35"/>
          <p:cNvSpPr>
            <a:spLocks noChangeArrowheads="1"/>
          </p:cNvSpPr>
          <p:nvPr/>
        </p:nvSpPr>
        <p:spPr bwMode="auto">
          <a:xfrm rot="5400000">
            <a:off x="2306444" y="4112523"/>
            <a:ext cx="354315" cy="431800"/>
          </a:xfrm>
          <a:prstGeom prst="rightArrow">
            <a:avLst>
              <a:gd name="adj1" fmla="val 50000"/>
              <a:gd name="adj2" fmla="val 50000"/>
            </a:avLst>
          </a:prstGeom>
          <a:solidFill>
            <a:srgbClr val="0070C0"/>
          </a:solidFill>
          <a:ln w="9525">
            <a:noFill/>
            <a:miter lim="800000"/>
            <a:headEnd/>
            <a:tailEnd/>
          </a:ln>
          <a:effectLst/>
          <a:extLst/>
        </p:spPr>
        <p:txBody>
          <a:bodyPr wrap="none" anchor="ctr"/>
          <a:lstStyle/>
          <a:p>
            <a:pPr fontAlgn="base">
              <a:spcBef>
                <a:spcPct val="0"/>
              </a:spcBef>
              <a:spcAft>
                <a:spcPct val="0"/>
              </a:spcAft>
              <a:defRPr/>
            </a:pPr>
            <a:endParaRPr kumimoji="1" lang="zh-TW" altLang="en-US" b="1">
              <a:solidFill>
                <a:srgbClr val="000000"/>
              </a:solidFill>
              <a:latin typeface="Arial" charset="0"/>
              <a:ea typeface="新細明體" charset="-120"/>
            </a:endParaRPr>
          </a:p>
        </p:txBody>
      </p:sp>
      <p:sp>
        <p:nvSpPr>
          <p:cNvPr id="13" name="AutoShape 35"/>
          <p:cNvSpPr>
            <a:spLocks noChangeArrowheads="1"/>
          </p:cNvSpPr>
          <p:nvPr/>
        </p:nvSpPr>
        <p:spPr bwMode="auto">
          <a:xfrm rot="5400000">
            <a:off x="6426718" y="4110984"/>
            <a:ext cx="354315" cy="431800"/>
          </a:xfrm>
          <a:prstGeom prst="rightArrow">
            <a:avLst>
              <a:gd name="adj1" fmla="val 50000"/>
              <a:gd name="adj2" fmla="val 50000"/>
            </a:avLst>
          </a:prstGeom>
          <a:solidFill>
            <a:srgbClr val="0070C0"/>
          </a:solidFill>
          <a:ln w="9525">
            <a:noFill/>
            <a:miter lim="800000"/>
            <a:headEnd/>
            <a:tailEnd/>
          </a:ln>
          <a:effectLst/>
          <a:extLst/>
        </p:spPr>
        <p:txBody>
          <a:bodyPr wrap="none" anchor="ctr"/>
          <a:lstStyle/>
          <a:p>
            <a:pPr fontAlgn="base">
              <a:spcBef>
                <a:spcPct val="0"/>
              </a:spcBef>
              <a:spcAft>
                <a:spcPct val="0"/>
              </a:spcAft>
              <a:defRPr/>
            </a:pPr>
            <a:endParaRPr kumimoji="1" lang="zh-TW" altLang="en-US" b="1">
              <a:solidFill>
                <a:srgbClr val="000000"/>
              </a:solidFill>
              <a:latin typeface="Arial" charset="0"/>
              <a:ea typeface="新細明體" charset="-120"/>
            </a:endParaRPr>
          </a:p>
        </p:txBody>
      </p:sp>
      <p:graphicFrame>
        <p:nvGraphicFramePr>
          <p:cNvPr id="14" name="資料庫圖表 13"/>
          <p:cNvGraphicFramePr/>
          <p:nvPr>
            <p:extLst>
              <p:ext uri="{D42A27DB-BD31-4B8C-83A1-F6EECF244321}">
                <p14:modId xmlns:p14="http://schemas.microsoft.com/office/powerpoint/2010/main" val="35174244"/>
              </p:ext>
            </p:extLst>
          </p:nvPr>
        </p:nvGraphicFramePr>
        <p:xfrm>
          <a:off x="-9940" y="6484887"/>
          <a:ext cx="9153940" cy="36514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505211759"/>
      </p:ext>
    </p:extLst>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457200" y="908720"/>
            <a:ext cx="8229600" cy="792088"/>
          </a:xfrm>
        </p:spPr>
        <p:txBody>
          <a:bodyPr>
            <a:noAutofit/>
          </a:bodyPr>
          <a:lstStyle/>
          <a:p>
            <a:pPr algn="just">
              <a:spcBef>
                <a:spcPts val="1200"/>
              </a:spcBef>
            </a:pPr>
            <a:r>
              <a:rPr lang="zh-TW" altLang="en-US" dirty="0"/>
              <a:t>金管會因應第三</a:t>
            </a:r>
            <a:r>
              <a:rPr lang="zh-TW" altLang="en-US" dirty="0" smtClean="0"/>
              <a:t>輪評</a:t>
            </a:r>
            <a:r>
              <a:rPr lang="zh-TW" altLang="en-US" dirty="0"/>
              <a:t>鑑已採行措</a:t>
            </a:r>
            <a:r>
              <a:rPr lang="zh-TW" altLang="en-US" dirty="0" smtClean="0"/>
              <a:t>施</a:t>
            </a:r>
            <a:endParaRPr lang="en-US" altLang="zh-TW" sz="2000" dirty="0"/>
          </a:p>
        </p:txBody>
      </p:sp>
      <p:graphicFrame>
        <p:nvGraphicFramePr>
          <p:cNvPr id="5" name="資料庫圖表 4"/>
          <p:cNvGraphicFramePr/>
          <p:nvPr>
            <p:extLst>
              <p:ext uri="{D42A27DB-BD31-4B8C-83A1-F6EECF244321}">
                <p14:modId xmlns:p14="http://schemas.microsoft.com/office/powerpoint/2010/main" val="3607558654"/>
              </p:ext>
            </p:extLst>
          </p:nvPr>
        </p:nvGraphicFramePr>
        <p:xfrm>
          <a:off x="696308" y="1628800"/>
          <a:ext cx="8136904" cy="469629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投影片編號版面配置區 3"/>
          <p:cNvSpPr txBox="1">
            <a:spLocks/>
          </p:cNvSpPr>
          <p:nvPr/>
        </p:nvSpPr>
        <p:spPr>
          <a:xfrm>
            <a:off x="6876256" y="6228928"/>
            <a:ext cx="2133600" cy="457200"/>
          </a:xfrm>
          <a:prstGeom prst="rect">
            <a:avLst/>
          </a:prstGeom>
        </p:spPr>
        <p:txBody>
          <a:bodyPr/>
          <a:lstStyle>
            <a:defPPr>
              <a:defRPr lang="zh-TW"/>
            </a:defPPr>
            <a:lvl1pPr algn="l" rtl="0" fontAlgn="base">
              <a:spcBef>
                <a:spcPct val="0"/>
              </a:spcBef>
              <a:spcAft>
                <a:spcPct val="0"/>
              </a:spcAft>
              <a:defRPr kumimoji="1" b="1" kern="1200">
                <a:solidFill>
                  <a:schemeClr val="tx1"/>
                </a:solidFill>
                <a:latin typeface="Garamond" pitchFamily="18" charset="0"/>
                <a:ea typeface="新細明體" charset="-120"/>
                <a:cs typeface="+mn-cs"/>
              </a:defRPr>
            </a:lvl1pPr>
            <a:lvl2pPr marL="457200" algn="l" rtl="0" fontAlgn="base">
              <a:spcBef>
                <a:spcPct val="0"/>
              </a:spcBef>
              <a:spcAft>
                <a:spcPct val="0"/>
              </a:spcAft>
              <a:defRPr kumimoji="1" b="1" kern="1200">
                <a:solidFill>
                  <a:schemeClr val="tx1"/>
                </a:solidFill>
                <a:latin typeface="Garamond" pitchFamily="18" charset="0"/>
                <a:ea typeface="新細明體" charset="-120"/>
                <a:cs typeface="+mn-cs"/>
              </a:defRPr>
            </a:lvl2pPr>
            <a:lvl3pPr marL="914400" algn="l" rtl="0" fontAlgn="base">
              <a:spcBef>
                <a:spcPct val="0"/>
              </a:spcBef>
              <a:spcAft>
                <a:spcPct val="0"/>
              </a:spcAft>
              <a:defRPr kumimoji="1" b="1" kern="1200">
                <a:solidFill>
                  <a:schemeClr val="tx1"/>
                </a:solidFill>
                <a:latin typeface="Garamond" pitchFamily="18" charset="0"/>
                <a:ea typeface="新細明體" charset="-120"/>
                <a:cs typeface="+mn-cs"/>
              </a:defRPr>
            </a:lvl3pPr>
            <a:lvl4pPr marL="1371600" algn="l" rtl="0" fontAlgn="base">
              <a:spcBef>
                <a:spcPct val="0"/>
              </a:spcBef>
              <a:spcAft>
                <a:spcPct val="0"/>
              </a:spcAft>
              <a:defRPr kumimoji="1" b="1" kern="1200">
                <a:solidFill>
                  <a:schemeClr val="tx1"/>
                </a:solidFill>
                <a:latin typeface="Garamond" pitchFamily="18" charset="0"/>
                <a:ea typeface="新細明體" charset="-120"/>
                <a:cs typeface="+mn-cs"/>
              </a:defRPr>
            </a:lvl4pPr>
            <a:lvl5pPr marL="1828800" algn="l" rtl="0" fontAlgn="base">
              <a:spcBef>
                <a:spcPct val="0"/>
              </a:spcBef>
              <a:spcAft>
                <a:spcPct val="0"/>
              </a:spcAft>
              <a:defRPr kumimoji="1" b="1" kern="1200">
                <a:solidFill>
                  <a:schemeClr val="tx1"/>
                </a:solidFill>
                <a:latin typeface="Garamond" pitchFamily="18" charset="0"/>
                <a:ea typeface="新細明體" charset="-120"/>
                <a:cs typeface="+mn-cs"/>
              </a:defRPr>
            </a:lvl5pPr>
            <a:lvl6pPr marL="2286000" algn="l" defTabSz="914400" rtl="0" eaLnBrk="1" latinLnBrk="0" hangingPunct="1">
              <a:defRPr kumimoji="1" b="1" kern="1200">
                <a:solidFill>
                  <a:schemeClr val="tx1"/>
                </a:solidFill>
                <a:latin typeface="Garamond" pitchFamily="18" charset="0"/>
                <a:ea typeface="新細明體" charset="-120"/>
                <a:cs typeface="+mn-cs"/>
              </a:defRPr>
            </a:lvl6pPr>
            <a:lvl7pPr marL="2743200" algn="l" defTabSz="914400" rtl="0" eaLnBrk="1" latinLnBrk="0" hangingPunct="1">
              <a:defRPr kumimoji="1" b="1" kern="1200">
                <a:solidFill>
                  <a:schemeClr val="tx1"/>
                </a:solidFill>
                <a:latin typeface="Garamond" pitchFamily="18" charset="0"/>
                <a:ea typeface="新細明體" charset="-120"/>
                <a:cs typeface="+mn-cs"/>
              </a:defRPr>
            </a:lvl7pPr>
            <a:lvl8pPr marL="3200400" algn="l" defTabSz="914400" rtl="0" eaLnBrk="1" latinLnBrk="0" hangingPunct="1">
              <a:defRPr kumimoji="1" b="1" kern="1200">
                <a:solidFill>
                  <a:schemeClr val="tx1"/>
                </a:solidFill>
                <a:latin typeface="Garamond" pitchFamily="18" charset="0"/>
                <a:ea typeface="新細明體" charset="-120"/>
                <a:cs typeface="+mn-cs"/>
              </a:defRPr>
            </a:lvl8pPr>
            <a:lvl9pPr marL="3657600" algn="l" defTabSz="914400" rtl="0" eaLnBrk="1" latinLnBrk="0" hangingPunct="1">
              <a:defRPr kumimoji="1" b="1" kern="1200">
                <a:solidFill>
                  <a:schemeClr val="tx1"/>
                </a:solidFill>
                <a:latin typeface="Garamond" pitchFamily="18" charset="0"/>
                <a:ea typeface="新細明體" charset="-120"/>
                <a:cs typeface="+mn-cs"/>
              </a:defRPr>
            </a:lvl9pPr>
          </a:lstStyle>
          <a:p>
            <a:pPr algn="r">
              <a:defRPr/>
            </a:pPr>
            <a:fld id="{58796962-F3EB-47D4-B83C-B8E014431006}" type="slidenum">
              <a:rPr lang="en-US" altLang="zh-TW" sz="1200" b="0" smtClean="0">
                <a:solidFill>
                  <a:srgbClr val="000000"/>
                </a:solidFill>
              </a:rPr>
              <a:pPr algn="r">
                <a:defRPr/>
              </a:pPr>
              <a:t>6</a:t>
            </a:fld>
            <a:endParaRPr lang="en-US" altLang="zh-TW" sz="1200" b="0" dirty="0">
              <a:solidFill>
                <a:srgbClr val="000000"/>
              </a:solidFill>
            </a:endParaRPr>
          </a:p>
        </p:txBody>
      </p:sp>
      <p:graphicFrame>
        <p:nvGraphicFramePr>
          <p:cNvPr id="7" name="資料庫圖表 6"/>
          <p:cNvGraphicFramePr/>
          <p:nvPr>
            <p:extLst>
              <p:ext uri="{D42A27DB-BD31-4B8C-83A1-F6EECF244321}">
                <p14:modId xmlns:p14="http://schemas.microsoft.com/office/powerpoint/2010/main" val="3970053152"/>
              </p:ext>
            </p:extLst>
          </p:nvPr>
        </p:nvGraphicFramePr>
        <p:xfrm>
          <a:off x="-9940" y="6484887"/>
          <a:ext cx="9153940" cy="365143"/>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8" name="左大括弧 7"/>
          <p:cNvSpPr/>
          <p:nvPr/>
        </p:nvSpPr>
        <p:spPr>
          <a:xfrm>
            <a:off x="630670" y="1844501"/>
            <a:ext cx="288033" cy="2088232"/>
          </a:xfrm>
          <a:prstGeom prst="leftBrace">
            <a:avLst/>
          </a:prstGeom>
          <a:ln w="25400">
            <a:solidFill>
              <a:srgbClr val="00206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solidFill>
                <a:schemeClr val="tx1">
                  <a:lumMod val="50000"/>
                </a:schemeClr>
              </a:solidFill>
            </a:endParaRPr>
          </a:p>
        </p:txBody>
      </p:sp>
      <p:sp>
        <p:nvSpPr>
          <p:cNvPr id="9" name="文字方塊 8"/>
          <p:cNvSpPr txBox="1"/>
          <p:nvPr/>
        </p:nvSpPr>
        <p:spPr>
          <a:xfrm>
            <a:off x="68573" y="2217281"/>
            <a:ext cx="677108" cy="1299395"/>
          </a:xfrm>
          <a:prstGeom prst="rect">
            <a:avLst/>
          </a:prstGeom>
          <a:noFill/>
        </p:spPr>
        <p:txBody>
          <a:bodyPr vert="eaVert" wrap="none" rtlCol="0">
            <a:spAutoFit/>
          </a:bodyPr>
          <a:lstStyle/>
          <a:p>
            <a:r>
              <a:rPr lang="zh-TW" altLang="en-US" sz="3200" b="1" dirty="0" smtClean="0"/>
              <a:t>金管會</a:t>
            </a:r>
            <a:endParaRPr lang="zh-TW" altLang="en-US" sz="3200" b="1" dirty="0"/>
          </a:p>
        </p:txBody>
      </p:sp>
      <p:sp>
        <p:nvSpPr>
          <p:cNvPr id="10" name="左大括弧 9"/>
          <p:cNvSpPr/>
          <p:nvPr/>
        </p:nvSpPr>
        <p:spPr>
          <a:xfrm>
            <a:off x="630670" y="4077073"/>
            <a:ext cx="257553" cy="2150368"/>
          </a:xfrm>
          <a:prstGeom prst="leftBrace">
            <a:avLst/>
          </a:prstGeom>
          <a:ln w="25400">
            <a:solidFill>
              <a:srgbClr val="00206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solidFill>
                <a:schemeClr val="tx1">
                  <a:lumMod val="50000"/>
                </a:schemeClr>
              </a:solidFill>
            </a:endParaRPr>
          </a:p>
        </p:txBody>
      </p:sp>
      <p:sp>
        <p:nvSpPr>
          <p:cNvPr id="11" name="文字方塊 10"/>
          <p:cNvSpPr txBox="1"/>
          <p:nvPr/>
        </p:nvSpPr>
        <p:spPr>
          <a:xfrm>
            <a:off x="38093" y="4302981"/>
            <a:ext cx="677108" cy="1701748"/>
          </a:xfrm>
          <a:prstGeom prst="rect">
            <a:avLst/>
          </a:prstGeom>
          <a:noFill/>
        </p:spPr>
        <p:txBody>
          <a:bodyPr vert="eaVert" wrap="none" rtlCol="0">
            <a:spAutoFit/>
          </a:bodyPr>
          <a:lstStyle/>
          <a:p>
            <a:r>
              <a:rPr lang="zh-TW" altLang="en-US" sz="3200" b="1" dirty="0" smtClean="0"/>
              <a:t>金融機構</a:t>
            </a:r>
            <a:endParaRPr lang="zh-TW" altLang="en-US" sz="3200" b="1" dirty="0"/>
          </a:p>
        </p:txBody>
      </p:sp>
    </p:spTree>
    <p:extLst>
      <p:ext uri="{BB962C8B-B14F-4D97-AF65-F5344CB8AC3E}">
        <p14:creationId xmlns:p14="http://schemas.microsoft.com/office/powerpoint/2010/main" val="4164102652"/>
      </p:ext>
    </p:extLst>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457200" y="908720"/>
            <a:ext cx="8229600" cy="792088"/>
          </a:xfrm>
        </p:spPr>
        <p:txBody>
          <a:bodyPr>
            <a:noAutofit/>
          </a:bodyPr>
          <a:lstStyle/>
          <a:p>
            <a:pPr algn="just">
              <a:spcBef>
                <a:spcPts val="1200"/>
              </a:spcBef>
            </a:pPr>
            <a:r>
              <a:rPr lang="zh-TW" altLang="en-US" sz="3600" dirty="0"/>
              <a:t>金管</a:t>
            </a:r>
            <a:r>
              <a:rPr lang="zh-TW" altLang="en-US" sz="3600" dirty="0" smtClean="0"/>
              <a:t>會因應評鑑之</a:t>
            </a:r>
            <a:r>
              <a:rPr lang="zh-TW" altLang="en-US" sz="3600" dirty="0"/>
              <a:t>工作計畫及規</a:t>
            </a:r>
            <a:r>
              <a:rPr lang="zh-TW" altLang="en-US" sz="3600" dirty="0" smtClean="0"/>
              <a:t>劃措</a:t>
            </a:r>
            <a:r>
              <a:rPr lang="zh-TW" altLang="en-US" sz="3600" dirty="0"/>
              <a:t>施</a:t>
            </a:r>
          </a:p>
        </p:txBody>
      </p:sp>
      <p:graphicFrame>
        <p:nvGraphicFramePr>
          <p:cNvPr id="5" name="資料庫圖表 4"/>
          <p:cNvGraphicFramePr/>
          <p:nvPr>
            <p:extLst>
              <p:ext uri="{D42A27DB-BD31-4B8C-83A1-F6EECF244321}">
                <p14:modId xmlns:p14="http://schemas.microsoft.com/office/powerpoint/2010/main" val="1996865591"/>
              </p:ext>
            </p:extLst>
          </p:nvPr>
        </p:nvGraphicFramePr>
        <p:xfrm>
          <a:off x="670182" y="1628800"/>
          <a:ext cx="8064896" cy="469629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投影片編號版面配置區 3"/>
          <p:cNvSpPr txBox="1">
            <a:spLocks/>
          </p:cNvSpPr>
          <p:nvPr/>
        </p:nvSpPr>
        <p:spPr>
          <a:xfrm>
            <a:off x="6876256" y="6228928"/>
            <a:ext cx="2133600" cy="457200"/>
          </a:xfrm>
          <a:prstGeom prst="rect">
            <a:avLst/>
          </a:prstGeom>
        </p:spPr>
        <p:txBody>
          <a:bodyPr/>
          <a:lstStyle>
            <a:defPPr>
              <a:defRPr lang="zh-TW"/>
            </a:defPPr>
            <a:lvl1pPr algn="l" rtl="0" fontAlgn="base">
              <a:spcBef>
                <a:spcPct val="0"/>
              </a:spcBef>
              <a:spcAft>
                <a:spcPct val="0"/>
              </a:spcAft>
              <a:defRPr kumimoji="1" b="1" kern="1200">
                <a:solidFill>
                  <a:schemeClr val="tx1"/>
                </a:solidFill>
                <a:latin typeface="Garamond" pitchFamily="18" charset="0"/>
                <a:ea typeface="新細明體" charset="-120"/>
                <a:cs typeface="+mn-cs"/>
              </a:defRPr>
            </a:lvl1pPr>
            <a:lvl2pPr marL="457200" algn="l" rtl="0" fontAlgn="base">
              <a:spcBef>
                <a:spcPct val="0"/>
              </a:spcBef>
              <a:spcAft>
                <a:spcPct val="0"/>
              </a:spcAft>
              <a:defRPr kumimoji="1" b="1" kern="1200">
                <a:solidFill>
                  <a:schemeClr val="tx1"/>
                </a:solidFill>
                <a:latin typeface="Garamond" pitchFamily="18" charset="0"/>
                <a:ea typeface="新細明體" charset="-120"/>
                <a:cs typeface="+mn-cs"/>
              </a:defRPr>
            </a:lvl2pPr>
            <a:lvl3pPr marL="914400" algn="l" rtl="0" fontAlgn="base">
              <a:spcBef>
                <a:spcPct val="0"/>
              </a:spcBef>
              <a:spcAft>
                <a:spcPct val="0"/>
              </a:spcAft>
              <a:defRPr kumimoji="1" b="1" kern="1200">
                <a:solidFill>
                  <a:schemeClr val="tx1"/>
                </a:solidFill>
                <a:latin typeface="Garamond" pitchFamily="18" charset="0"/>
                <a:ea typeface="新細明體" charset="-120"/>
                <a:cs typeface="+mn-cs"/>
              </a:defRPr>
            </a:lvl3pPr>
            <a:lvl4pPr marL="1371600" algn="l" rtl="0" fontAlgn="base">
              <a:spcBef>
                <a:spcPct val="0"/>
              </a:spcBef>
              <a:spcAft>
                <a:spcPct val="0"/>
              </a:spcAft>
              <a:defRPr kumimoji="1" b="1" kern="1200">
                <a:solidFill>
                  <a:schemeClr val="tx1"/>
                </a:solidFill>
                <a:latin typeface="Garamond" pitchFamily="18" charset="0"/>
                <a:ea typeface="新細明體" charset="-120"/>
                <a:cs typeface="+mn-cs"/>
              </a:defRPr>
            </a:lvl4pPr>
            <a:lvl5pPr marL="1828800" algn="l" rtl="0" fontAlgn="base">
              <a:spcBef>
                <a:spcPct val="0"/>
              </a:spcBef>
              <a:spcAft>
                <a:spcPct val="0"/>
              </a:spcAft>
              <a:defRPr kumimoji="1" b="1" kern="1200">
                <a:solidFill>
                  <a:schemeClr val="tx1"/>
                </a:solidFill>
                <a:latin typeface="Garamond" pitchFamily="18" charset="0"/>
                <a:ea typeface="新細明體" charset="-120"/>
                <a:cs typeface="+mn-cs"/>
              </a:defRPr>
            </a:lvl5pPr>
            <a:lvl6pPr marL="2286000" algn="l" defTabSz="914400" rtl="0" eaLnBrk="1" latinLnBrk="0" hangingPunct="1">
              <a:defRPr kumimoji="1" b="1" kern="1200">
                <a:solidFill>
                  <a:schemeClr val="tx1"/>
                </a:solidFill>
                <a:latin typeface="Garamond" pitchFamily="18" charset="0"/>
                <a:ea typeface="新細明體" charset="-120"/>
                <a:cs typeface="+mn-cs"/>
              </a:defRPr>
            </a:lvl6pPr>
            <a:lvl7pPr marL="2743200" algn="l" defTabSz="914400" rtl="0" eaLnBrk="1" latinLnBrk="0" hangingPunct="1">
              <a:defRPr kumimoji="1" b="1" kern="1200">
                <a:solidFill>
                  <a:schemeClr val="tx1"/>
                </a:solidFill>
                <a:latin typeface="Garamond" pitchFamily="18" charset="0"/>
                <a:ea typeface="新細明體" charset="-120"/>
                <a:cs typeface="+mn-cs"/>
              </a:defRPr>
            </a:lvl7pPr>
            <a:lvl8pPr marL="3200400" algn="l" defTabSz="914400" rtl="0" eaLnBrk="1" latinLnBrk="0" hangingPunct="1">
              <a:defRPr kumimoji="1" b="1" kern="1200">
                <a:solidFill>
                  <a:schemeClr val="tx1"/>
                </a:solidFill>
                <a:latin typeface="Garamond" pitchFamily="18" charset="0"/>
                <a:ea typeface="新細明體" charset="-120"/>
                <a:cs typeface="+mn-cs"/>
              </a:defRPr>
            </a:lvl8pPr>
            <a:lvl9pPr marL="3657600" algn="l" defTabSz="914400" rtl="0" eaLnBrk="1" latinLnBrk="0" hangingPunct="1">
              <a:defRPr kumimoji="1" b="1" kern="1200">
                <a:solidFill>
                  <a:schemeClr val="tx1"/>
                </a:solidFill>
                <a:latin typeface="Garamond" pitchFamily="18" charset="0"/>
                <a:ea typeface="新細明體" charset="-120"/>
                <a:cs typeface="+mn-cs"/>
              </a:defRPr>
            </a:lvl9pPr>
          </a:lstStyle>
          <a:p>
            <a:pPr algn="r">
              <a:defRPr/>
            </a:pPr>
            <a:fld id="{58796962-F3EB-47D4-B83C-B8E014431006}" type="slidenum">
              <a:rPr lang="en-US" altLang="zh-TW" sz="1200" b="0" smtClean="0">
                <a:solidFill>
                  <a:srgbClr val="000000"/>
                </a:solidFill>
              </a:rPr>
              <a:pPr algn="r">
                <a:defRPr/>
              </a:pPr>
              <a:t>7</a:t>
            </a:fld>
            <a:endParaRPr lang="en-US" altLang="zh-TW" sz="1200" b="0" dirty="0">
              <a:solidFill>
                <a:srgbClr val="000000"/>
              </a:solidFill>
            </a:endParaRPr>
          </a:p>
        </p:txBody>
      </p:sp>
      <p:graphicFrame>
        <p:nvGraphicFramePr>
          <p:cNvPr id="8" name="資料庫圖表 7"/>
          <p:cNvGraphicFramePr/>
          <p:nvPr>
            <p:extLst>
              <p:ext uri="{D42A27DB-BD31-4B8C-83A1-F6EECF244321}">
                <p14:modId xmlns:p14="http://schemas.microsoft.com/office/powerpoint/2010/main" val="4227791162"/>
              </p:ext>
            </p:extLst>
          </p:nvPr>
        </p:nvGraphicFramePr>
        <p:xfrm>
          <a:off x="-9940" y="6484887"/>
          <a:ext cx="9153940" cy="365143"/>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7" name="左大括弧 6"/>
          <p:cNvSpPr/>
          <p:nvPr/>
        </p:nvSpPr>
        <p:spPr>
          <a:xfrm>
            <a:off x="630670" y="1700808"/>
            <a:ext cx="288033" cy="2088232"/>
          </a:xfrm>
          <a:prstGeom prst="leftBrace">
            <a:avLst/>
          </a:prstGeom>
          <a:ln w="25400">
            <a:solidFill>
              <a:srgbClr val="00206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solidFill>
                <a:schemeClr val="tx1">
                  <a:lumMod val="50000"/>
                </a:schemeClr>
              </a:solidFill>
            </a:endParaRPr>
          </a:p>
        </p:txBody>
      </p:sp>
      <p:sp>
        <p:nvSpPr>
          <p:cNvPr id="9" name="文字方塊 8"/>
          <p:cNvSpPr txBox="1"/>
          <p:nvPr/>
        </p:nvSpPr>
        <p:spPr>
          <a:xfrm>
            <a:off x="68573" y="2073588"/>
            <a:ext cx="677108" cy="1299395"/>
          </a:xfrm>
          <a:prstGeom prst="rect">
            <a:avLst/>
          </a:prstGeom>
          <a:noFill/>
        </p:spPr>
        <p:txBody>
          <a:bodyPr vert="eaVert" wrap="none" rtlCol="0">
            <a:spAutoFit/>
          </a:bodyPr>
          <a:lstStyle/>
          <a:p>
            <a:r>
              <a:rPr lang="zh-TW" altLang="en-US" sz="3200" b="1" dirty="0" smtClean="0"/>
              <a:t>金管會</a:t>
            </a:r>
            <a:endParaRPr lang="zh-TW" altLang="en-US" sz="3200" b="1" dirty="0"/>
          </a:p>
        </p:txBody>
      </p:sp>
      <p:sp>
        <p:nvSpPr>
          <p:cNvPr id="10" name="左大括弧 9"/>
          <p:cNvSpPr/>
          <p:nvPr/>
        </p:nvSpPr>
        <p:spPr>
          <a:xfrm>
            <a:off x="600190" y="4139209"/>
            <a:ext cx="288033" cy="2088232"/>
          </a:xfrm>
          <a:prstGeom prst="leftBrace">
            <a:avLst/>
          </a:prstGeom>
          <a:ln w="25400">
            <a:solidFill>
              <a:srgbClr val="00206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solidFill>
                <a:schemeClr val="tx1">
                  <a:lumMod val="50000"/>
                </a:schemeClr>
              </a:solidFill>
            </a:endParaRPr>
          </a:p>
        </p:txBody>
      </p:sp>
      <p:sp>
        <p:nvSpPr>
          <p:cNvPr id="11" name="文字方塊 10"/>
          <p:cNvSpPr txBox="1"/>
          <p:nvPr/>
        </p:nvSpPr>
        <p:spPr>
          <a:xfrm>
            <a:off x="38093" y="4316044"/>
            <a:ext cx="677108" cy="1701748"/>
          </a:xfrm>
          <a:prstGeom prst="rect">
            <a:avLst/>
          </a:prstGeom>
          <a:noFill/>
        </p:spPr>
        <p:txBody>
          <a:bodyPr vert="eaVert" wrap="none" rtlCol="0">
            <a:spAutoFit/>
          </a:bodyPr>
          <a:lstStyle/>
          <a:p>
            <a:r>
              <a:rPr lang="zh-TW" altLang="en-US" sz="3200" b="1" dirty="0" smtClean="0"/>
              <a:t>金融機構</a:t>
            </a:r>
            <a:endParaRPr lang="zh-TW" altLang="en-US" sz="3200" b="1" dirty="0"/>
          </a:p>
        </p:txBody>
      </p:sp>
    </p:spTree>
    <p:extLst>
      <p:ext uri="{BB962C8B-B14F-4D97-AF65-F5344CB8AC3E}">
        <p14:creationId xmlns:p14="http://schemas.microsoft.com/office/powerpoint/2010/main" val="1820960983"/>
      </p:ext>
    </p:extLst>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457200" y="908720"/>
            <a:ext cx="8229600" cy="792088"/>
          </a:xfrm>
        </p:spPr>
        <p:txBody>
          <a:bodyPr>
            <a:noAutofit/>
          </a:bodyPr>
          <a:lstStyle/>
          <a:p>
            <a:pPr algn="just">
              <a:spcBef>
                <a:spcPts val="1200"/>
              </a:spcBef>
            </a:pPr>
            <a:r>
              <a:rPr lang="zh-TW" altLang="en-US" sz="3600" dirty="0" smtClean="0"/>
              <a:t>結語</a:t>
            </a:r>
            <a:endParaRPr lang="zh-TW" altLang="en-US" sz="3600" dirty="0"/>
          </a:p>
        </p:txBody>
      </p:sp>
      <p:sp>
        <p:nvSpPr>
          <p:cNvPr id="6" name="投影片編號版面配置區 3"/>
          <p:cNvSpPr txBox="1">
            <a:spLocks/>
          </p:cNvSpPr>
          <p:nvPr/>
        </p:nvSpPr>
        <p:spPr>
          <a:xfrm>
            <a:off x="6876256" y="6228928"/>
            <a:ext cx="2133600" cy="457200"/>
          </a:xfrm>
          <a:prstGeom prst="rect">
            <a:avLst/>
          </a:prstGeom>
        </p:spPr>
        <p:txBody>
          <a:bodyPr/>
          <a:lstStyle>
            <a:defPPr>
              <a:defRPr lang="zh-TW"/>
            </a:defPPr>
            <a:lvl1pPr algn="l" rtl="0" fontAlgn="base">
              <a:spcBef>
                <a:spcPct val="0"/>
              </a:spcBef>
              <a:spcAft>
                <a:spcPct val="0"/>
              </a:spcAft>
              <a:defRPr kumimoji="1" b="1" kern="1200">
                <a:solidFill>
                  <a:schemeClr val="tx1"/>
                </a:solidFill>
                <a:latin typeface="Garamond" pitchFamily="18" charset="0"/>
                <a:ea typeface="新細明體" charset="-120"/>
                <a:cs typeface="+mn-cs"/>
              </a:defRPr>
            </a:lvl1pPr>
            <a:lvl2pPr marL="457200" algn="l" rtl="0" fontAlgn="base">
              <a:spcBef>
                <a:spcPct val="0"/>
              </a:spcBef>
              <a:spcAft>
                <a:spcPct val="0"/>
              </a:spcAft>
              <a:defRPr kumimoji="1" b="1" kern="1200">
                <a:solidFill>
                  <a:schemeClr val="tx1"/>
                </a:solidFill>
                <a:latin typeface="Garamond" pitchFamily="18" charset="0"/>
                <a:ea typeface="新細明體" charset="-120"/>
                <a:cs typeface="+mn-cs"/>
              </a:defRPr>
            </a:lvl2pPr>
            <a:lvl3pPr marL="914400" algn="l" rtl="0" fontAlgn="base">
              <a:spcBef>
                <a:spcPct val="0"/>
              </a:spcBef>
              <a:spcAft>
                <a:spcPct val="0"/>
              </a:spcAft>
              <a:defRPr kumimoji="1" b="1" kern="1200">
                <a:solidFill>
                  <a:schemeClr val="tx1"/>
                </a:solidFill>
                <a:latin typeface="Garamond" pitchFamily="18" charset="0"/>
                <a:ea typeface="新細明體" charset="-120"/>
                <a:cs typeface="+mn-cs"/>
              </a:defRPr>
            </a:lvl3pPr>
            <a:lvl4pPr marL="1371600" algn="l" rtl="0" fontAlgn="base">
              <a:spcBef>
                <a:spcPct val="0"/>
              </a:spcBef>
              <a:spcAft>
                <a:spcPct val="0"/>
              </a:spcAft>
              <a:defRPr kumimoji="1" b="1" kern="1200">
                <a:solidFill>
                  <a:schemeClr val="tx1"/>
                </a:solidFill>
                <a:latin typeface="Garamond" pitchFamily="18" charset="0"/>
                <a:ea typeface="新細明體" charset="-120"/>
                <a:cs typeface="+mn-cs"/>
              </a:defRPr>
            </a:lvl4pPr>
            <a:lvl5pPr marL="1828800" algn="l" rtl="0" fontAlgn="base">
              <a:spcBef>
                <a:spcPct val="0"/>
              </a:spcBef>
              <a:spcAft>
                <a:spcPct val="0"/>
              </a:spcAft>
              <a:defRPr kumimoji="1" b="1" kern="1200">
                <a:solidFill>
                  <a:schemeClr val="tx1"/>
                </a:solidFill>
                <a:latin typeface="Garamond" pitchFamily="18" charset="0"/>
                <a:ea typeface="新細明體" charset="-120"/>
                <a:cs typeface="+mn-cs"/>
              </a:defRPr>
            </a:lvl5pPr>
            <a:lvl6pPr marL="2286000" algn="l" defTabSz="914400" rtl="0" eaLnBrk="1" latinLnBrk="0" hangingPunct="1">
              <a:defRPr kumimoji="1" b="1" kern="1200">
                <a:solidFill>
                  <a:schemeClr val="tx1"/>
                </a:solidFill>
                <a:latin typeface="Garamond" pitchFamily="18" charset="0"/>
                <a:ea typeface="新細明體" charset="-120"/>
                <a:cs typeface="+mn-cs"/>
              </a:defRPr>
            </a:lvl6pPr>
            <a:lvl7pPr marL="2743200" algn="l" defTabSz="914400" rtl="0" eaLnBrk="1" latinLnBrk="0" hangingPunct="1">
              <a:defRPr kumimoji="1" b="1" kern="1200">
                <a:solidFill>
                  <a:schemeClr val="tx1"/>
                </a:solidFill>
                <a:latin typeface="Garamond" pitchFamily="18" charset="0"/>
                <a:ea typeface="新細明體" charset="-120"/>
                <a:cs typeface="+mn-cs"/>
              </a:defRPr>
            </a:lvl7pPr>
            <a:lvl8pPr marL="3200400" algn="l" defTabSz="914400" rtl="0" eaLnBrk="1" latinLnBrk="0" hangingPunct="1">
              <a:defRPr kumimoji="1" b="1" kern="1200">
                <a:solidFill>
                  <a:schemeClr val="tx1"/>
                </a:solidFill>
                <a:latin typeface="Garamond" pitchFamily="18" charset="0"/>
                <a:ea typeface="新細明體" charset="-120"/>
                <a:cs typeface="+mn-cs"/>
              </a:defRPr>
            </a:lvl8pPr>
            <a:lvl9pPr marL="3657600" algn="l" defTabSz="914400" rtl="0" eaLnBrk="1" latinLnBrk="0" hangingPunct="1">
              <a:defRPr kumimoji="1" b="1" kern="1200">
                <a:solidFill>
                  <a:schemeClr val="tx1"/>
                </a:solidFill>
                <a:latin typeface="Garamond" pitchFamily="18" charset="0"/>
                <a:ea typeface="新細明體" charset="-120"/>
                <a:cs typeface="+mn-cs"/>
              </a:defRPr>
            </a:lvl9pPr>
          </a:lstStyle>
          <a:p>
            <a:pPr algn="r">
              <a:defRPr/>
            </a:pPr>
            <a:fld id="{58796962-F3EB-47D4-B83C-B8E014431006}" type="slidenum">
              <a:rPr lang="en-US" altLang="zh-TW" sz="1200" b="0" smtClean="0">
                <a:solidFill>
                  <a:srgbClr val="000000"/>
                </a:solidFill>
              </a:rPr>
              <a:pPr algn="r">
                <a:defRPr/>
              </a:pPr>
              <a:t>8</a:t>
            </a:fld>
            <a:endParaRPr lang="en-US" altLang="zh-TW" sz="1200" b="0" dirty="0">
              <a:solidFill>
                <a:srgbClr val="000000"/>
              </a:solidFill>
            </a:endParaRPr>
          </a:p>
        </p:txBody>
      </p:sp>
      <p:graphicFrame>
        <p:nvGraphicFramePr>
          <p:cNvPr id="7" name="資料庫圖表 6"/>
          <p:cNvGraphicFramePr/>
          <p:nvPr>
            <p:extLst>
              <p:ext uri="{D42A27DB-BD31-4B8C-83A1-F6EECF244321}">
                <p14:modId xmlns:p14="http://schemas.microsoft.com/office/powerpoint/2010/main" val="3099425870"/>
              </p:ext>
            </p:extLst>
          </p:nvPr>
        </p:nvGraphicFramePr>
        <p:xfrm>
          <a:off x="539552" y="1772816"/>
          <a:ext cx="8208912" cy="437666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8" name="資料庫圖表 7"/>
          <p:cNvGraphicFramePr/>
          <p:nvPr>
            <p:extLst>
              <p:ext uri="{D42A27DB-BD31-4B8C-83A1-F6EECF244321}">
                <p14:modId xmlns:p14="http://schemas.microsoft.com/office/powerpoint/2010/main" val="2177555748"/>
              </p:ext>
            </p:extLst>
          </p:nvPr>
        </p:nvGraphicFramePr>
        <p:xfrm>
          <a:off x="-9940" y="6484887"/>
          <a:ext cx="9153940" cy="365143"/>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3287981145"/>
      </p:ext>
    </p:extLst>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5" name="Text Box 5"/>
          <p:cNvSpPr txBox="1">
            <a:spLocks noChangeArrowheads="1"/>
          </p:cNvSpPr>
          <p:nvPr/>
        </p:nvSpPr>
        <p:spPr bwMode="auto">
          <a:xfrm>
            <a:off x="2795551" y="1816142"/>
            <a:ext cx="3552896"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287338">
              <a:spcBef>
                <a:spcPct val="20000"/>
              </a:spcBef>
              <a:buClr>
                <a:schemeClr val="tx1"/>
              </a:buClr>
              <a:buSzPct val="70000"/>
              <a:buFont typeface="Wingdings" panose="05000000000000000000" pitchFamily="2" charset="2"/>
              <a:buChar char="¢"/>
              <a:defRPr kumimoji="1" sz="3000">
                <a:solidFill>
                  <a:schemeClr val="tx2"/>
                </a:solidFill>
                <a:latin typeface="Times New Roman" panose="02020603050405020304" pitchFamily="18" charset="0"/>
                <a:ea typeface="標楷體" panose="03000509000000000000" pitchFamily="65" charset="-120"/>
              </a:defRPr>
            </a:lvl1pPr>
            <a:lvl2pPr marL="742950" indent="-285750">
              <a:spcBef>
                <a:spcPct val="20000"/>
              </a:spcBef>
              <a:buClr>
                <a:schemeClr val="accent1"/>
              </a:buClr>
              <a:buSzPct val="75000"/>
              <a:buFont typeface="Wingdings" panose="05000000000000000000" pitchFamily="2" charset="2"/>
              <a:buChar char="l"/>
              <a:defRPr kumimoji="1" sz="2800">
                <a:solidFill>
                  <a:schemeClr val="tx2"/>
                </a:solidFill>
                <a:latin typeface="Times New Roman" panose="02020603050405020304" pitchFamily="18" charset="0"/>
                <a:ea typeface="標楷體" panose="03000509000000000000" pitchFamily="65" charset="-120"/>
              </a:defRPr>
            </a:lvl2pPr>
            <a:lvl3pPr marL="1143000" indent="-228600">
              <a:spcBef>
                <a:spcPct val="20000"/>
              </a:spcBef>
              <a:buClr>
                <a:schemeClr val="accent2"/>
              </a:buClr>
              <a:buChar char="•"/>
              <a:defRPr kumimoji="1" sz="2400">
                <a:solidFill>
                  <a:schemeClr val="tx2"/>
                </a:solidFill>
                <a:latin typeface="Times New Roman" panose="02020603050405020304" pitchFamily="18" charset="0"/>
                <a:ea typeface="標楷體" panose="03000509000000000000" pitchFamily="65" charset="-120"/>
              </a:defRPr>
            </a:lvl3pPr>
            <a:lvl4pPr marL="1600200" indent="-228600">
              <a:spcBef>
                <a:spcPct val="20000"/>
              </a:spcBef>
              <a:buClr>
                <a:schemeClr val="tx1"/>
              </a:buClr>
              <a:buChar char="•"/>
              <a:defRPr kumimoji="1" sz="2000">
                <a:solidFill>
                  <a:schemeClr val="tx2"/>
                </a:solidFill>
                <a:latin typeface="Times New Roman" panose="02020603050405020304" pitchFamily="18" charset="0"/>
                <a:ea typeface="標楷體" panose="03000509000000000000" pitchFamily="65" charset="-120"/>
              </a:defRPr>
            </a:lvl4pPr>
            <a:lvl5pPr marL="2057400" indent="-228600">
              <a:spcBef>
                <a:spcPct val="20000"/>
              </a:spcBef>
              <a:buChar char="•"/>
              <a:defRPr kumimoji="1" sz="2000">
                <a:solidFill>
                  <a:schemeClr val="tx2"/>
                </a:solidFill>
                <a:latin typeface="Times New Roman" panose="02020603050405020304" pitchFamily="18" charset="0"/>
                <a:ea typeface="標楷體" panose="03000509000000000000" pitchFamily="65" charset="-120"/>
              </a:defRPr>
            </a:lvl5pPr>
            <a:lvl6pPr marL="2514600" indent="-228600" eaLnBrk="0" fontAlgn="base" hangingPunct="0">
              <a:spcBef>
                <a:spcPct val="20000"/>
              </a:spcBef>
              <a:spcAft>
                <a:spcPct val="0"/>
              </a:spcAft>
              <a:buChar char="•"/>
              <a:defRPr kumimoji="1" sz="2000">
                <a:solidFill>
                  <a:schemeClr val="tx2"/>
                </a:solidFill>
                <a:latin typeface="Times New Roman" panose="02020603050405020304" pitchFamily="18" charset="0"/>
                <a:ea typeface="標楷體" panose="03000509000000000000" pitchFamily="65" charset="-120"/>
              </a:defRPr>
            </a:lvl6pPr>
            <a:lvl7pPr marL="2971800" indent="-228600" eaLnBrk="0" fontAlgn="base" hangingPunct="0">
              <a:spcBef>
                <a:spcPct val="20000"/>
              </a:spcBef>
              <a:spcAft>
                <a:spcPct val="0"/>
              </a:spcAft>
              <a:buChar char="•"/>
              <a:defRPr kumimoji="1" sz="2000">
                <a:solidFill>
                  <a:schemeClr val="tx2"/>
                </a:solidFill>
                <a:latin typeface="Times New Roman" panose="02020603050405020304" pitchFamily="18" charset="0"/>
                <a:ea typeface="標楷體" panose="03000509000000000000" pitchFamily="65" charset="-120"/>
              </a:defRPr>
            </a:lvl7pPr>
            <a:lvl8pPr marL="3429000" indent="-228600" eaLnBrk="0" fontAlgn="base" hangingPunct="0">
              <a:spcBef>
                <a:spcPct val="20000"/>
              </a:spcBef>
              <a:spcAft>
                <a:spcPct val="0"/>
              </a:spcAft>
              <a:buChar char="•"/>
              <a:defRPr kumimoji="1" sz="2000">
                <a:solidFill>
                  <a:schemeClr val="tx2"/>
                </a:solidFill>
                <a:latin typeface="Times New Roman" panose="02020603050405020304" pitchFamily="18" charset="0"/>
                <a:ea typeface="標楷體" panose="03000509000000000000" pitchFamily="65" charset="-120"/>
              </a:defRPr>
            </a:lvl8pPr>
            <a:lvl9pPr marL="3886200" indent="-228600" eaLnBrk="0" fontAlgn="base" hangingPunct="0">
              <a:spcBef>
                <a:spcPct val="20000"/>
              </a:spcBef>
              <a:spcAft>
                <a:spcPct val="0"/>
              </a:spcAft>
              <a:buChar char="•"/>
              <a:defRPr kumimoji="1" sz="2000">
                <a:solidFill>
                  <a:schemeClr val="tx2"/>
                </a:solidFill>
                <a:latin typeface="Times New Roman" panose="02020603050405020304" pitchFamily="18" charset="0"/>
                <a:ea typeface="標楷體" panose="03000509000000000000" pitchFamily="65" charset="-120"/>
              </a:defRPr>
            </a:lvl9pPr>
          </a:lstStyle>
          <a:p>
            <a:pPr algn="ctr" eaLnBrk="1" hangingPunct="1">
              <a:spcBef>
                <a:spcPct val="0"/>
              </a:spcBef>
              <a:buClrTx/>
              <a:buSzTx/>
              <a:buFontTx/>
              <a:buNone/>
            </a:pPr>
            <a:r>
              <a:rPr lang="zh-TW" altLang="en-US" sz="6000" b="1" dirty="0" smtClean="0">
                <a:solidFill>
                  <a:schemeClr val="tx1"/>
                </a:solidFill>
                <a:latin typeface="Arial" panose="020B0604020202020204" pitchFamily="34" charset="0"/>
              </a:rPr>
              <a:t>簡報完畢</a:t>
            </a:r>
            <a:endParaRPr lang="en-US" altLang="zh-TW" sz="6000" b="1" dirty="0">
              <a:solidFill>
                <a:schemeClr val="tx1"/>
              </a:solidFill>
              <a:latin typeface="Arial" panose="020B0604020202020204" pitchFamily="34" charset="0"/>
            </a:endParaRPr>
          </a:p>
        </p:txBody>
      </p:sp>
      <p:pic>
        <p:nvPicPr>
          <p:cNvPr id="4" name="Picture 4" descr="C:\Users\ycwang\AppData\Local\Microsoft\Windows\Temporary Internet Files\Content.IE5\UJLQULAY\MC900438779[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156412" y="3573016"/>
            <a:ext cx="3412800" cy="28440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06490976"/>
      </p:ext>
    </p:extLst>
  </p:cSld>
  <p:clrMapOvr>
    <a:masterClrMapping/>
  </p:clrMapOvr>
</p:sld>
</file>

<file path=ppt/theme/theme1.xml><?xml version="1.0" encoding="utf-8"?>
<a:theme xmlns:a="http://schemas.openxmlformats.org/drawingml/2006/main" name="Teamwork">
  <a:themeElements>
    <a:clrScheme name="自訂 1">
      <a:dk1>
        <a:srgbClr val="1F4F54"/>
      </a:dk1>
      <a:lt1>
        <a:srgbClr val="1D464B"/>
      </a:lt1>
      <a:dk2>
        <a:srgbClr val="1D464B"/>
      </a:dk2>
      <a:lt2>
        <a:srgbClr val="578793"/>
      </a:lt2>
      <a:accent1>
        <a:srgbClr val="A9D5E7"/>
      </a:accent1>
      <a:accent2>
        <a:srgbClr val="BCE1E5"/>
      </a:accent2>
      <a:accent3>
        <a:srgbClr val="C7E4DB"/>
      </a:accent3>
      <a:accent4>
        <a:srgbClr val="7A8C8E"/>
      </a:accent4>
      <a:accent5>
        <a:srgbClr val="84ACB6"/>
      </a:accent5>
      <a:accent6>
        <a:srgbClr val="2683C6"/>
      </a:accent6>
      <a:hlink>
        <a:srgbClr val="6B9F25"/>
      </a:hlink>
      <a:folHlink>
        <a:srgbClr val="9F6715"/>
      </a:folHlink>
    </a:clrScheme>
    <a:fontScheme name="Teamwork">
      <a:majorFont>
        <a:latin typeface="Garamond"/>
        <a:ea typeface="標楷體"/>
        <a:cs typeface=""/>
      </a:majorFont>
      <a:minorFont>
        <a:latin typeface="Garamond"/>
        <a:ea typeface="標楷體"/>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Teamwork 1">
        <a:dk1>
          <a:srgbClr val="000078"/>
        </a:dk1>
        <a:lt1>
          <a:srgbClr val="FFFFFF"/>
        </a:lt1>
        <a:dk2>
          <a:srgbClr val="000066"/>
        </a:dk2>
        <a:lt2>
          <a:srgbClr val="CCECFF"/>
        </a:lt2>
        <a:accent1>
          <a:srgbClr val="0099CC"/>
        </a:accent1>
        <a:accent2>
          <a:srgbClr val="008080"/>
        </a:accent2>
        <a:accent3>
          <a:srgbClr val="AAAAB8"/>
        </a:accent3>
        <a:accent4>
          <a:srgbClr val="DADADA"/>
        </a:accent4>
        <a:accent5>
          <a:srgbClr val="AACAE2"/>
        </a:accent5>
        <a:accent6>
          <a:srgbClr val="007373"/>
        </a:accent6>
        <a:hlink>
          <a:srgbClr val="00FFCC"/>
        </a:hlink>
        <a:folHlink>
          <a:srgbClr val="6699FF"/>
        </a:folHlink>
      </a:clrScheme>
      <a:clrMap bg1="dk2" tx1="lt1" bg2="dk1" tx2="lt2" accent1="accent1" accent2="accent2" accent3="accent3" accent4="accent4" accent5="accent5" accent6="accent6" hlink="hlink" folHlink="folHlink"/>
    </a:extraClrScheme>
    <a:extraClrScheme>
      <a:clrScheme name="Teamwork 2">
        <a:dk1>
          <a:srgbClr val="0000A6"/>
        </a:dk1>
        <a:lt1>
          <a:srgbClr val="FFFFFF"/>
        </a:lt1>
        <a:dk2>
          <a:srgbClr val="000099"/>
        </a:dk2>
        <a:lt2>
          <a:srgbClr val="CCFFFF"/>
        </a:lt2>
        <a:accent1>
          <a:srgbClr val="00CCFF"/>
        </a:accent1>
        <a:accent2>
          <a:srgbClr val="FFE701"/>
        </a:accent2>
        <a:accent3>
          <a:srgbClr val="AAAACA"/>
        </a:accent3>
        <a:accent4>
          <a:srgbClr val="DADADA"/>
        </a:accent4>
        <a:accent5>
          <a:srgbClr val="AAE2FF"/>
        </a:accent5>
        <a:accent6>
          <a:srgbClr val="E7D101"/>
        </a:accent6>
        <a:hlink>
          <a:srgbClr val="FFCC66"/>
        </a:hlink>
        <a:folHlink>
          <a:srgbClr val="00CA00"/>
        </a:folHlink>
      </a:clrScheme>
      <a:clrMap bg1="dk2" tx1="lt1" bg2="dk1" tx2="lt2" accent1="accent1" accent2="accent2" accent3="accent3" accent4="accent4" accent5="accent5" accent6="accent6" hlink="hlink" folHlink="folHlink"/>
    </a:extraClrScheme>
    <a:extraClrScheme>
      <a:clrScheme name="Teamwork 3">
        <a:dk1>
          <a:srgbClr val="000000"/>
        </a:dk1>
        <a:lt1>
          <a:srgbClr val="E0EBF6"/>
        </a:lt1>
        <a:dk2>
          <a:srgbClr val="77A4AF"/>
        </a:dk2>
        <a:lt2>
          <a:srgbClr val="F3F7FB"/>
        </a:lt2>
        <a:accent1>
          <a:srgbClr val="B9C4D7"/>
        </a:accent1>
        <a:accent2>
          <a:srgbClr val="B1A1C5"/>
        </a:accent2>
        <a:accent3>
          <a:srgbClr val="EDF3FA"/>
        </a:accent3>
        <a:accent4>
          <a:srgbClr val="000000"/>
        </a:accent4>
        <a:accent5>
          <a:srgbClr val="D9DEE8"/>
        </a:accent5>
        <a:accent6>
          <a:srgbClr val="A091B2"/>
        </a:accent6>
        <a:hlink>
          <a:srgbClr val="3F2FB5"/>
        </a:hlink>
        <a:folHlink>
          <a:srgbClr val="318944"/>
        </a:folHlink>
      </a:clrScheme>
      <a:clrMap bg1="lt1" tx1="dk1" bg2="lt2" tx2="dk2" accent1="accent1" accent2="accent2" accent3="accent3" accent4="accent4" accent5="accent5" accent6="accent6" hlink="hlink" folHlink="folHlink"/>
    </a:extraClrScheme>
    <a:extraClrScheme>
      <a:clrScheme name="Teamwork 4">
        <a:dk1>
          <a:srgbClr val="006E6B"/>
        </a:dk1>
        <a:lt1>
          <a:srgbClr val="FFFFFF"/>
        </a:lt1>
        <a:dk2>
          <a:srgbClr val="006666"/>
        </a:dk2>
        <a:lt2>
          <a:srgbClr val="B9EFEE"/>
        </a:lt2>
        <a:accent1>
          <a:srgbClr val="33CCCC"/>
        </a:accent1>
        <a:accent2>
          <a:srgbClr val="6AB475"/>
        </a:accent2>
        <a:accent3>
          <a:srgbClr val="AAB8B8"/>
        </a:accent3>
        <a:accent4>
          <a:srgbClr val="DADADA"/>
        </a:accent4>
        <a:accent5>
          <a:srgbClr val="ADE2E2"/>
        </a:accent5>
        <a:accent6>
          <a:srgbClr val="5FA369"/>
        </a:accent6>
        <a:hlink>
          <a:srgbClr val="00FF99"/>
        </a:hlink>
        <a:folHlink>
          <a:srgbClr val="CCFF66"/>
        </a:folHlink>
      </a:clrScheme>
      <a:clrMap bg1="dk2" tx1="lt1" bg2="dk1" tx2="lt2" accent1="accent1" accent2="accent2" accent3="accent3" accent4="accent4" accent5="accent5" accent6="accent6" hlink="hlink" folHlink="folHlink"/>
    </a:extraClrScheme>
    <a:extraClrScheme>
      <a:clrScheme name="Teamwork 5">
        <a:dk1>
          <a:srgbClr val="8ABA8D"/>
        </a:dk1>
        <a:lt1>
          <a:srgbClr val="FFFFFF"/>
        </a:lt1>
        <a:dk2>
          <a:srgbClr val="6FB56D"/>
        </a:dk2>
        <a:lt2>
          <a:srgbClr val="DCF1F4"/>
        </a:lt2>
        <a:accent1>
          <a:srgbClr val="2E7E2E"/>
        </a:accent1>
        <a:accent2>
          <a:srgbClr val="25735D"/>
        </a:accent2>
        <a:accent3>
          <a:srgbClr val="BBD7BA"/>
        </a:accent3>
        <a:accent4>
          <a:srgbClr val="DADADA"/>
        </a:accent4>
        <a:accent5>
          <a:srgbClr val="ADC0AD"/>
        </a:accent5>
        <a:accent6>
          <a:srgbClr val="206853"/>
        </a:accent6>
        <a:hlink>
          <a:srgbClr val="FFFF00"/>
        </a:hlink>
        <a:folHlink>
          <a:srgbClr val="FFF4BF"/>
        </a:folHlink>
      </a:clrScheme>
      <a:clrMap bg1="dk2" tx1="lt1" bg2="dk1" tx2="lt2" accent1="accent1" accent2="accent2" accent3="accent3" accent4="accent4" accent5="accent5" accent6="accent6" hlink="hlink" folHlink="folHlink"/>
    </a:extraClrScheme>
    <a:extraClrScheme>
      <a:clrScheme name="Teamwork 6">
        <a:dk1>
          <a:srgbClr val="005400"/>
        </a:dk1>
        <a:lt1>
          <a:srgbClr val="FFFFFF"/>
        </a:lt1>
        <a:dk2>
          <a:srgbClr val="004800"/>
        </a:dk2>
        <a:lt2>
          <a:srgbClr val="D6D8C0"/>
        </a:lt2>
        <a:accent1>
          <a:srgbClr val="339933"/>
        </a:accent1>
        <a:accent2>
          <a:srgbClr val="7D8C70"/>
        </a:accent2>
        <a:accent3>
          <a:srgbClr val="AAB1AA"/>
        </a:accent3>
        <a:accent4>
          <a:srgbClr val="DADADA"/>
        </a:accent4>
        <a:accent5>
          <a:srgbClr val="ADCAAD"/>
        </a:accent5>
        <a:accent6>
          <a:srgbClr val="717E65"/>
        </a:accent6>
        <a:hlink>
          <a:srgbClr val="CCCC00"/>
        </a:hlink>
        <a:folHlink>
          <a:srgbClr val="85B3B1"/>
        </a:folHlink>
      </a:clrScheme>
      <a:clrMap bg1="dk2" tx1="lt1" bg2="dk1" tx2="lt2" accent1="accent1" accent2="accent2" accent3="accent3" accent4="accent4" accent5="accent5" accent6="accent6" hlink="hlink" folHlink="folHlink"/>
    </a:extraClrScheme>
    <a:extraClrScheme>
      <a:clrScheme name="Teamwork 7">
        <a:dk1>
          <a:srgbClr val="000000"/>
        </a:dk1>
        <a:lt1>
          <a:srgbClr val="F5F0BD"/>
        </a:lt1>
        <a:dk2>
          <a:srgbClr val="BD9D69"/>
        </a:dk2>
        <a:lt2>
          <a:srgbClr val="FFFFCC"/>
        </a:lt2>
        <a:accent1>
          <a:srgbClr val="CDBB77"/>
        </a:accent1>
        <a:accent2>
          <a:srgbClr val="F8EBD0"/>
        </a:accent2>
        <a:accent3>
          <a:srgbClr val="F9F6DB"/>
        </a:accent3>
        <a:accent4>
          <a:srgbClr val="000000"/>
        </a:accent4>
        <a:accent5>
          <a:srgbClr val="E3DABD"/>
        </a:accent5>
        <a:accent6>
          <a:srgbClr val="E1D5BC"/>
        </a:accent6>
        <a:hlink>
          <a:srgbClr val="FF9900"/>
        </a:hlink>
        <a:folHlink>
          <a:srgbClr val="C64B00"/>
        </a:folHlink>
      </a:clrScheme>
      <a:clrMap bg1="lt1" tx1="dk1" bg2="lt2" tx2="dk2" accent1="accent1" accent2="accent2" accent3="accent3" accent4="accent4" accent5="accent5" accent6="accent6" hlink="hlink" folHlink="folHlink"/>
    </a:extraClrScheme>
    <a:extraClrScheme>
      <a:clrScheme name="Teamwork 8">
        <a:dk1>
          <a:srgbClr val="000000"/>
        </a:dk1>
        <a:lt1>
          <a:srgbClr val="E2DDD4"/>
        </a:lt1>
        <a:dk2>
          <a:srgbClr val="000000"/>
        </a:dk2>
        <a:lt2>
          <a:srgbClr val="EFEBE3"/>
        </a:lt2>
        <a:accent1>
          <a:srgbClr val="F2F2F2"/>
        </a:accent1>
        <a:accent2>
          <a:srgbClr val="C4AD74"/>
        </a:accent2>
        <a:accent3>
          <a:srgbClr val="EEEBE6"/>
        </a:accent3>
        <a:accent4>
          <a:srgbClr val="000000"/>
        </a:accent4>
        <a:accent5>
          <a:srgbClr val="F7F7F7"/>
        </a:accent5>
        <a:accent6>
          <a:srgbClr val="B19C68"/>
        </a:accent6>
        <a:hlink>
          <a:srgbClr val="A46032"/>
        </a:hlink>
        <a:folHlink>
          <a:srgbClr val="8F8E73"/>
        </a:folHlink>
      </a:clrScheme>
      <a:clrMap bg1="lt1" tx1="dk1" bg2="lt2" tx2="dk2" accent1="accent1" accent2="accent2" accent3="accent3" accent4="accent4" accent5="accent5" accent6="accent6" hlink="hlink" folHlink="folHlink"/>
    </a:extraClrScheme>
    <a:extraClrScheme>
      <a:clrScheme name="Teamwork 9">
        <a:dk1>
          <a:srgbClr val="8A0000"/>
        </a:dk1>
        <a:lt1>
          <a:srgbClr val="FFFFFF"/>
        </a:lt1>
        <a:dk2>
          <a:srgbClr val="800000"/>
        </a:dk2>
        <a:lt2>
          <a:srgbClr val="FFFFCC"/>
        </a:lt2>
        <a:accent1>
          <a:srgbClr val="FF5831"/>
        </a:accent1>
        <a:accent2>
          <a:srgbClr val="C5543D"/>
        </a:accent2>
        <a:accent3>
          <a:srgbClr val="C0AAAA"/>
        </a:accent3>
        <a:accent4>
          <a:srgbClr val="DADADA"/>
        </a:accent4>
        <a:accent5>
          <a:srgbClr val="FFB4AD"/>
        </a:accent5>
        <a:accent6>
          <a:srgbClr val="B24B36"/>
        </a:accent6>
        <a:hlink>
          <a:srgbClr val="FFFFCC"/>
        </a:hlink>
        <a:folHlink>
          <a:srgbClr val="FF990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波形">
      <a:majorFont>
        <a:latin typeface="Candara"/>
        <a:ea typeface=""/>
        <a:cs typeface=""/>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3536</TotalTime>
  <Words>1419</Words>
  <Application>Microsoft Office PowerPoint</Application>
  <PresentationFormat>如螢幕大小 (4:3)</PresentationFormat>
  <Paragraphs>125</Paragraphs>
  <Slides>9</Slides>
  <Notes>9</Notes>
  <HiddenSlides>0</HiddenSlides>
  <MMClips>0</MMClips>
  <ScaleCrop>false</ScaleCrop>
  <HeadingPairs>
    <vt:vector size="4" baseType="variant">
      <vt:variant>
        <vt:lpstr>佈景主題</vt:lpstr>
      </vt:variant>
      <vt:variant>
        <vt:i4>1</vt:i4>
      </vt:variant>
      <vt:variant>
        <vt:lpstr>投影片標題</vt:lpstr>
      </vt:variant>
      <vt:variant>
        <vt:i4>9</vt:i4>
      </vt:variant>
    </vt:vector>
  </HeadingPairs>
  <TitlesOfParts>
    <vt:vector size="10" baseType="lpstr">
      <vt:lpstr>Teamwork</vt:lpstr>
      <vt:lpstr>PowerPoint 簡報</vt:lpstr>
      <vt:lpstr>大　綱</vt:lpstr>
      <vt:lpstr>防制洗錢及打擊資恐相互評鑑之重要性</vt:lpstr>
      <vt:lpstr>金管會於相互評鑑扮演角色(1/2)</vt:lpstr>
      <vt:lpstr>金管會於相互評鑑扮演角色(2/2)</vt:lpstr>
      <vt:lpstr>金管會因應第三輪評鑑已採行措施</vt:lpstr>
      <vt:lpstr>金管會因應評鑑之工作計畫及規劃措施</vt:lpstr>
      <vt:lpstr>結語</vt:lpstr>
      <vt:lpstr>PowerPoint 簡報</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簡報</dc:title>
  <dc:creator>洪振哲</dc:creator>
  <cp:lastModifiedBy>洪振哲</cp:lastModifiedBy>
  <cp:revision>153</cp:revision>
  <cp:lastPrinted>2017-01-03T06:48:50Z</cp:lastPrinted>
  <dcterms:created xsi:type="dcterms:W3CDTF">2016-04-01T12:20:15Z</dcterms:created>
  <dcterms:modified xsi:type="dcterms:W3CDTF">2017-01-03T07:26:25Z</dcterms:modified>
</cp:coreProperties>
</file>