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6"/>
  </p:notesMasterIdLst>
  <p:sldIdLst>
    <p:sldId id="291" r:id="rId3"/>
    <p:sldId id="289" r:id="rId4"/>
    <p:sldId id="288" r:id="rId5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9B136A"/>
    <a:srgbClr val="009644"/>
    <a:srgbClr val="CC66FF"/>
    <a:srgbClr val="FFCCFF"/>
    <a:srgbClr val="14679A"/>
    <a:srgbClr val="6CA20C"/>
    <a:srgbClr val="AD6300"/>
    <a:srgbClr val="D58B1F"/>
    <a:srgbClr val="2361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035" autoAdjust="0"/>
  </p:normalViewPr>
  <p:slideViewPr>
    <p:cSldViewPr>
      <p:cViewPr varScale="1">
        <p:scale>
          <a:sx n="101" d="100"/>
          <a:sy n="101" d="100"/>
        </p:scale>
        <p:origin x="145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626D9-CEF4-4746-9219-9BD104E48694}" type="datetimeFigureOut">
              <a:rPr lang="zh-TW" altLang="en-US" smtClean="0"/>
              <a:t>2017/1/10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1B734-F254-4834-9683-AF7C233B81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0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好玩卡、觀巴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962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0370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050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579E-6149-4838-B95F-57ECEBED76A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pic>
        <p:nvPicPr>
          <p:cNvPr id="7" name="Picture 8" descr="heart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276475"/>
            <a:ext cx="37988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323850" y="260350"/>
            <a:ext cx="8507413" cy="6048375"/>
            <a:chOff x="204" y="164"/>
            <a:chExt cx="5359" cy="3810"/>
          </a:xfrm>
        </p:grpSpPr>
        <p:sp>
          <p:nvSpPr>
            <p:cNvPr id="9" name="Line 3"/>
            <p:cNvSpPr>
              <a:spLocks noChangeShapeType="1"/>
            </p:cNvSpPr>
            <p:nvPr/>
          </p:nvSpPr>
          <p:spPr bwMode="auto">
            <a:xfrm>
              <a:off x="204" y="16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204" y="397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pic>
          <p:nvPicPr>
            <p:cNvPr id="11" name="Picture 5" descr="TaiwanLogo THOA_re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10"/>
              <a:ext cx="109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2680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485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6E6E6-905A-4B50-86BC-F8A377762B5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21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302A7-E930-486E-A0CD-ACF76A2BE89A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332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4434-83C6-4F58-884B-24AB8320149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90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2482-753C-4830-9738-056497A64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3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38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D0F68-5F0D-4274-ADF3-23F2FE4FBC5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50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9175-99E7-4928-9300-3E9328B720ED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2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FEA-BC6E-4E5B-897C-55584963BCE5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E9407-B22A-4230-838A-285ECAECE4FC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62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8796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8" name="Line 9"/>
          <p:cNvSpPr>
            <a:spLocks noChangeShapeType="1"/>
          </p:cNvSpPr>
          <p:nvPr userDrawn="1"/>
        </p:nvSpPr>
        <p:spPr bwMode="auto">
          <a:xfrm>
            <a:off x="323528" y="260648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Line 10"/>
          <p:cNvSpPr>
            <a:spLocks noChangeShapeType="1"/>
          </p:cNvSpPr>
          <p:nvPr userDrawn="1"/>
        </p:nvSpPr>
        <p:spPr bwMode="auto">
          <a:xfrm>
            <a:off x="323528" y="6615245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444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3226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6454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4583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0512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516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8120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126504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46874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E92A2C7-6FD7-471F-99D7-616281C75A0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0492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71553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F1862B-4D0F-4336-ADA6-7A4FFFF05F54}" type="slidenum">
              <a:rPr kumimoji="1" lang="en-US" altLang="zh-TW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62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361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五邊形 14"/>
          <p:cNvSpPr/>
          <p:nvPr/>
        </p:nvSpPr>
        <p:spPr>
          <a:xfrm rot="10800000">
            <a:off x="251519" y="3426606"/>
            <a:ext cx="8640959" cy="724048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7750" y="1038215"/>
            <a:ext cx="857272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目前氣象預報科技之發展，以「</a:t>
            </a:r>
            <a:r>
              <a:rPr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季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」為單位之氣象預報逐漸具參考價值，但「</a:t>
            </a:r>
            <a:r>
              <a:rPr lang="zh-TW" altLang="en-US" sz="2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」的天氣展望仍有很大的不確定性。氣象局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嘗試掌握最新資料並彙整全球對未來一年的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氣象預報，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敬請隨時注意此項預報資訊之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更新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51521" y="4223985"/>
            <a:ext cx="83716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春雨：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月中旬至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下旬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梅雨：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月中旬至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月中旬</a:t>
            </a:r>
          </a:p>
          <a:p>
            <a:pPr marL="285750" indent="-28575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夏颱：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月中旬至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月下旬</a:t>
            </a:r>
          </a:p>
          <a:p>
            <a:pPr marL="285750" indent="-28575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秋颱：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月上旬至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下旬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366450" y="3497500"/>
            <a:ext cx="8568952" cy="582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一： 臺灣氣候背景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0060" y="239049"/>
            <a:ext cx="7992380" cy="7416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835696" y="332656"/>
            <a:ext cx="5942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天氣展望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533" y="4302126"/>
            <a:ext cx="4657725" cy="2419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112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五邊形 51"/>
          <p:cNvSpPr/>
          <p:nvPr/>
        </p:nvSpPr>
        <p:spPr>
          <a:xfrm rot="10800000">
            <a:off x="293319" y="151185"/>
            <a:ext cx="8599160" cy="829028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grpSp>
        <p:nvGrpSpPr>
          <p:cNvPr id="49" name="群組 48"/>
          <p:cNvGrpSpPr/>
          <p:nvPr/>
        </p:nvGrpSpPr>
        <p:grpSpPr>
          <a:xfrm>
            <a:off x="-275798" y="4619126"/>
            <a:ext cx="3794822" cy="2173059"/>
            <a:chOff x="3999581" y="3263673"/>
            <a:chExt cx="5128277" cy="2687420"/>
          </a:xfrm>
        </p:grpSpPr>
        <p:pic>
          <p:nvPicPr>
            <p:cNvPr id="50" name="圖片 49"/>
            <p:cNvPicPr>
              <a:picLocks/>
            </p:cNvPicPr>
            <p:nvPr/>
          </p:nvPicPr>
          <p:blipFill rotWithShape="1">
            <a:blip r:embed="rId3"/>
            <a:srcRect l="-9758" t="5593" r="9758" b="16095"/>
            <a:stretch/>
          </p:blipFill>
          <p:spPr>
            <a:xfrm>
              <a:off x="3999581" y="3555174"/>
              <a:ext cx="5128277" cy="2395919"/>
            </a:xfrm>
            <a:prstGeom prst="rect">
              <a:avLst/>
            </a:prstGeom>
          </p:spPr>
        </p:pic>
        <p:sp>
          <p:nvSpPr>
            <p:cNvPr id="51" name="文字方塊 50"/>
            <p:cNvSpPr txBox="1"/>
            <p:nvPr/>
          </p:nvSpPr>
          <p:spPr>
            <a:xfrm>
              <a:off x="4768680" y="3263673"/>
              <a:ext cx="1809276" cy="4567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 smtClean="0">
                  <a:solidFill>
                    <a:srgbClr val="002060"/>
                  </a:solidFill>
                </a:rPr>
                <a:t>侵臺颱風數</a:t>
              </a:r>
              <a:endParaRPr lang="zh-TW" altLang="en-US" dirty="0">
                <a:solidFill>
                  <a:srgbClr val="002060"/>
                </a:solidFill>
              </a:endParaRPr>
            </a:p>
          </p:txBody>
        </p:sp>
      </p:grpSp>
      <p:pic>
        <p:nvPicPr>
          <p:cNvPr id="39" name="圖片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90" y="1553344"/>
            <a:ext cx="3857625" cy="1371600"/>
          </a:xfrm>
          <a:prstGeom prst="rect">
            <a:avLst/>
          </a:prstGeom>
        </p:spPr>
      </p:pic>
      <p:grpSp>
        <p:nvGrpSpPr>
          <p:cNvPr id="32" name="群組 31"/>
          <p:cNvGrpSpPr/>
          <p:nvPr/>
        </p:nvGrpSpPr>
        <p:grpSpPr>
          <a:xfrm>
            <a:off x="4788015" y="4797152"/>
            <a:ext cx="4286250" cy="1524000"/>
            <a:chOff x="4788015" y="4973911"/>
            <a:chExt cx="4286250" cy="1524000"/>
          </a:xfrm>
        </p:grpSpPr>
        <p:pic>
          <p:nvPicPr>
            <p:cNvPr id="43" name="圖片 4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88015" y="4973911"/>
              <a:ext cx="4286250" cy="1524000"/>
            </a:xfrm>
            <a:prstGeom prst="rect">
              <a:avLst/>
            </a:prstGeom>
          </p:spPr>
        </p:pic>
        <p:cxnSp>
          <p:nvCxnSpPr>
            <p:cNvPr id="42" name="直線單箭頭接點 41"/>
            <p:cNvCxnSpPr/>
            <p:nvPr/>
          </p:nvCxnSpPr>
          <p:spPr>
            <a:xfrm flipV="1">
              <a:off x="8324608" y="5224264"/>
              <a:ext cx="381483" cy="32571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群組 7"/>
          <p:cNvGrpSpPr>
            <a:grpSpLocks noChangeAspect="1"/>
          </p:cNvGrpSpPr>
          <p:nvPr/>
        </p:nvGrpSpPr>
        <p:grpSpPr>
          <a:xfrm>
            <a:off x="5829302" y="1052736"/>
            <a:ext cx="3639242" cy="2648903"/>
            <a:chOff x="6372200" y="963934"/>
            <a:chExt cx="4043602" cy="2943225"/>
          </a:xfrm>
        </p:grpSpPr>
        <p:pic>
          <p:nvPicPr>
            <p:cNvPr id="26" name="圖片 25"/>
            <p:cNvPicPr>
              <a:picLocks noChangeAspect="1"/>
            </p:cNvPicPr>
            <p:nvPr/>
          </p:nvPicPr>
          <p:blipFill rotWithShape="1">
            <a:blip r:embed="rId6"/>
            <a:srcRect r="4368"/>
            <a:stretch/>
          </p:blipFill>
          <p:spPr>
            <a:xfrm>
              <a:off x="6372200" y="963934"/>
              <a:ext cx="3643558" cy="2943225"/>
            </a:xfrm>
            <a:prstGeom prst="rect">
              <a:avLst/>
            </a:prstGeom>
          </p:spPr>
        </p:pic>
        <p:sp>
          <p:nvSpPr>
            <p:cNvPr id="28" name="文字方塊 27"/>
            <p:cNvSpPr txBox="1"/>
            <p:nvPr/>
          </p:nvSpPr>
          <p:spPr>
            <a:xfrm>
              <a:off x="8902058" y="3364200"/>
              <a:ext cx="15137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200" dirty="0" smtClean="0">
                  <a:solidFill>
                    <a:srgbClr val="0000FF"/>
                  </a:solidFill>
                </a:rPr>
                <a:t>Source :  CPC</a:t>
              </a:r>
              <a:endParaRPr lang="zh-TW" altLang="en-US" sz="1200" dirty="0">
                <a:solidFill>
                  <a:srgbClr val="0000FF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907989" y="270877"/>
            <a:ext cx="40575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二：</a:t>
            </a:r>
            <a:r>
              <a:rPr lang="en-US" altLang="zh-TW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天氣展望</a:t>
            </a:r>
            <a:endParaRPr lang="zh-TW" altLang="en-US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2</a:t>
            </a:fld>
            <a:endParaRPr lang="en-US" altLang="zh-TW">
              <a:solidFill>
                <a:prstClr val="black"/>
              </a:solidFill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1907705" y="1631095"/>
            <a:ext cx="4824535" cy="4331664"/>
            <a:chOff x="1907705" y="1631095"/>
            <a:chExt cx="4824535" cy="433166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手繪多邊形 9"/>
            <p:cNvSpPr/>
            <p:nvPr/>
          </p:nvSpPr>
          <p:spPr>
            <a:xfrm>
              <a:off x="4026342" y="1631095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9415" tIns="274160" rIns="249416" bIns="274159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春雨</a:t>
              </a:r>
              <a:endParaRPr lang="zh-TW" alt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手繪多邊形 10"/>
            <p:cNvSpPr/>
            <p:nvPr/>
          </p:nvSpPr>
          <p:spPr>
            <a:xfrm>
              <a:off x="5099279" y="1916832"/>
              <a:ext cx="840873" cy="732855"/>
            </a:xfrm>
            <a:custGeom>
              <a:avLst/>
              <a:gdLst>
                <a:gd name="connsiteX0" fmla="*/ 0 w 1509195"/>
                <a:gd name="connsiteY0" fmla="*/ 0 h 732855"/>
                <a:gd name="connsiteX1" fmla="*/ 1509195 w 1509195"/>
                <a:gd name="connsiteY1" fmla="*/ 0 h 732855"/>
                <a:gd name="connsiteX2" fmla="*/ 1509195 w 1509195"/>
                <a:gd name="connsiteY2" fmla="*/ 732855 h 732855"/>
                <a:gd name="connsiteX3" fmla="*/ 0 w 1509195"/>
                <a:gd name="connsiteY3" fmla="*/ 732855 h 732855"/>
                <a:gd name="connsiteX4" fmla="*/ 0 w 1509195"/>
                <a:gd name="connsiteY4" fmla="*/ 0 h 732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9195" h="732855">
                  <a:moveTo>
                    <a:pt x="0" y="0"/>
                  </a:moveTo>
                  <a:lnTo>
                    <a:pt x="1509195" y="0"/>
                  </a:lnTo>
                  <a:lnTo>
                    <a:pt x="1509195" y="732855"/>
                  </a:lnTo>
                  <a:lnTo>
                    <a:pt x="0" y="73285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正常至偏少</a:t>
              </a:r>
              <a:endPara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 12"/>
            <p:cNvSpPr/>
            <p:nvPr/>
          </p:nvSpPr>
          <p:spPr>
            <a:xfrm>
              <a:off x="3486839" y="2667841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9415" tIns="274160" rIns="249416" bIns="274159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梅雨</a:t>
              </a:r>
              <a:endParaRPr lang="zh-TW" alt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 13"/>
            <p:cNvSpPr/>
            <p:nvPr/>
          </p:nvSpPr>
          <p:spPr>
            <a:xfrm>
              <a:off x="1907705" y="2984177"/>
              <a:ext cx="1584176" cy="732855"/>
            </a:xfrm>
            <a:custGeom>
              <a:avLst/>
              <a:gdLst>
                <a:gd name="connsiteX0" fmla="*/ 0 w 1319139"/>
                <a:gd name="connsiteY0" fmla="*/ 0 h 732855"/>
                <a:gd name="connsiteX1" fmla="*/ 1319139 w 1319139"/>
                <a:gd name="connsiteY1" fmla="*/ 0 h 732855"/>
                <a:gd name="connsiteX2" fmla="*/ 1319139 w 1319139"/>
                <a:gd name="connsiteY2" fmla="*/ 732855 h 732855"/>
                <a:gd name="connsiteX3" fmla="*/ 0 w 1319139"/>
                <a:gd name="connsiteY3" fmla="*/ 732855 h 732855"/>
                <a:gd name="connsiteX4" fmla="*/ 0 w 1319139"/>
                <a:gd name="connsiteY4" fmla="*/ 0 h 732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9139" h="732855">
                  <a:moveTo>
                    <a:pt x="0" y="0"/>
                  </a:moveTo>
                  <a:lnTo>
                    <a:pt x="1319139" y="0"/>
                  </a:lnTo>
                  <a:lnTo>
                    <a:pt x="1319139" y="732855"/>
                  </a:lnTo>
                  <a:lnTo>
                    <a:pt x="0" y="73285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年際變化大，</a:t>
              </a: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近年來強降雨有</a:t>
              </a: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集中趨勢</a:t>
              </a:r>
              <a:endPara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 14"/>
            <p:cNvSpPr/>
            <p:nvPr/>
          </p:nvSpPr>
          <p:spPr>
            <a:xfrm>
              <a:off x="4634490" y="2667841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5595" tIns="190340" rIns="165596" bIns="190339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3600" kern="12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 15"/>
            <p:cNvSpPr/>
            <p:nvPr/>
          </p:nvSpPr>
          <p:spPr>
            <a:xfrm>
              <a:off x="4062863" y="3704587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9415" tIns="274160" rIns="249416" bIns="274159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高溫</a:t>
              </a:r>
              <a:endParaRPr lang="zh-TW" alt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 16"/>
            <p:cNvSpPr/>
            <p:nvPr/>
          </p:nvSpPr>
          <p:spPr>
            <a:xfrm>
              <a:off x="5157750" y="3948873"/>
              <a:ext cx="1574490" cy="732855"/>
            </a:xfrm>
            <a:custGeom>
              <a:avLst/>
              <a:gdLst>
                <a:gd name="connsiteX0" fmla="*/ 0 w 1363110"/>
                <a:gd name="connsiteY0" fmla="*/ 0 h 732855"/>
                <a:gd name="connsiteX1" fmla="*/ 1363110 w 1363110"/>
                <a:gd name="connsiteY1" fmla="*/ 0 h 732855"/>
                <a:gd name="connsiteX2" fmla="*/ 1363110 w 1363110"/>
                <a:gd name="connsiteY2" fmla="*/ 732855 h 732855"/>
                <a:gd name="connsiteX3" fmla="*/ 0 w 1363110"/>
                <a:gd name="connsiteY3" fmla="*/ 732855 h 732855"/>
                <a:gd name="connsiteX4" fmla="*/ 0 w 1363110"/>
                <a:gd name="connsiteY4" fmla="*/ 0 h 732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3110" h="732855">
                  <a:moveTo>
                    <a:pt x="0" y="0"/>
                  </a:moveTo>
                  <a:lnTo>
                    <a:pt x="1363110" y="0"/>
                  </a:lnTo>
                  <a:lnTo>
                    <a:pt x="1363110" y="732855"/>
                  </a:lnTo>
                  <a:lnTo>
                    <a:pt x="0" y="73285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全球暖化持續，高溫日數偏多</a:t>
              </a:r>
              <a:endPara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 17"/>
            <p:cNvSpPr/>
            <p:nvPr/>
          </p:nvSpPr>
          <p:spPr>
            <a:xfrm>
              <a:off x="2915212" y="3704587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5595" tIns="190340" rIns="165596" bIns="190339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3600" kern="12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 18"/>
            <p:cNvSpPr/>
            <p:nvPr/>
          </p:nvSpPr>
          <p:spPr>
            <a:xfrm>
              <a:off x="3486839" y="4741333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9415" tIns="274160" rIns="249416" bIns="274159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颱風</a:t>
              </a:r>
              <a:endParaRPr lang="zh-TW" alt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手繪多邊形 19"/>
            <p:cNvSpPr/>
            <p:nvPr/>
          </p:nvSpPr>
          <p:spPr>
            <a:xfrm>
              <a:off x="1907706" y="4985619"/>
              <a:ext cx="1463154" cy="732855"/>
            </a:xfrm>
            <a:custGeom>
              <a:avLst/>
              <a:gdLst>
                <a:gd name="connsiteX0" fmla="*/ 0 w 1319139"/>
                <a:gd name="connsiteY0" fmla="*/ 0 h 732855"/>
                <a:gd name="connsiteX1" fmla="*/ 1319139 w 1319139"/>
                <a:gd name="connsiteY1" fmla="*/ 0 h 732855"/>
                <a:gd name="connsiteX2" fmla="*/ 1319139 w 1319139"/>
                <a:gd name="connsiteY2" fmla="*/ 732855 h 732855"/>
                <a:gd name="connsiteX3" fmla="*/ 0 w 1319139"/>
                <a:gd name="connsiteY3" fmla="*/ 732855 h 732855"/>
                <a:gd name="connsiteX4" fmla="*/ 0 w 1319139"/>
                <a:gd name="connsiteY4" fmla="*/ 0 h 732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9139" h="732855">
                  <a:moveTo>
                    <a:pt x="0" y="0"/>
                  </a:moveTo>
                  <a:lnTo>
                    <a:pt x="1319139" y="0"/>
                  </a:lnTo>
                  <a:lnTo>
                    <a:pt x="1319139" y="732855"/>
                  </a:lnTo>
                  <a:lnTo>
                    <a:pt x="0" y="73285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</a:t>
              </a:r>
              <a:r>
                <a:rPr lang="en-US" altLang="zh-TW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個生成時間較去年早</a:t>
              </a:r>
              <a:endPara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手繪多邊形 20"/>
            <p:cNvSpPr/>
            <p:nvPr/>
          </p:nvSpPr>
          <p:spPr>
            <a:xfrm>
              <a:off x="4634490" y="4741333"/>
              <a:ext cx="1062641" cy="1221426"/>
            </a:xfrm>
            <a:custGeom>
              <a:avLst/>
              <a:gdLst>
                <a:gd name="connsiteX0" fmla="*/ 0 w 1221425"/>
                <a:gd name="connsiteY0" fmla="*/ 531320 h 1062640"/>
                <a:gd name="connsiteX1" fmla="*/ 265660 w 1221425"/>
                <a:gd name="connsiteY1" fmla="*/ 0 h 1062640"/>
                <a:gd name="connsiteX2" fmla="*/ 955765 w 1221425"/>
                <a:gd name="connsiteY2" fmla="*/ 0 h 1062640"/>
                <a:gd name="connsiteX3" fmla="*/ 1221425 w 1221425"/>
                <a:gd name="connsiteY3" fmla="*/ 531320 h 1062640"/>
                <a:gd name="connsiteX4" fmla="*/ 955765 w 1221425"/>
                <a:gd name="connsiteY4" fmla="*/ 1062640 h 1062640"/>
                <a:gd name="connsiteX5" fmla="*/ 265660 w 1221425"/>
                <a:gd name="connsiteY5" fmla="*/ 1062640 h 1062640"/>
                <a:gd name="connsiteX6" fmla="*/ 0 w 1221425"/>
                <a:gd name="connsiteY6" fmla="*/ 531320 h 106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425" h="1062640">
                  <a:moveTo>
                    <a:pt x="610713" y="0"/>
                  </a:moveTo>
                  <a:lnTo>
                    <a:pt x="1221424" y="231125"/>
                  </a:lnTo>
                  <a:lnTo>
                    <a:pt x="1221424" y="831515"/>
                  </a:lnTo>
                  <a:lnTo>
                    <a:pt x="610713" y="1062640"/>
                  </a:lnTo>
                  <a:lnTo>
                    <a:pt x="1" y="831515"/>
                  </a:lnTo>
                  <a:lnTo>
                    <a:pt x="1" y="231125"/>
                  </a:lnTo>
                  <a:lnTo>
                    <a:pt x="610713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5595" tIns="190340" rIns="165596" bIns="190339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3600" kern="12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600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五邊形 13"/>
          <p:cNvSpPr/>
          <p:nvPr/>
        </p:nvSpPr>
        <p:spPr>
          <a:xfrm rot="10800000">
            <a:off x="252678" y="405899"/>
            <a:ext cx="8639802" cy="829028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143868" y="6500810"/>
            <a:ext cx="1000132" cy="357190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2678" y="1449358"/>
            <a:ext cx="88558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42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春雨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是北部雨量的重要來源之一，因此必須謹慎因應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水資源可能不足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的風險。</a:t>
            </a:r>
          </a:p>
          <a:p>
            <a:pPr marL="285750" indent="-285750">
              <a:lnSpc>
                <a:spcPts val="42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近年來</a:t>
            </a:r>
            <a:r>
              <a:rPr lang="zh-TW" altLang="en-US" sz="28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梅雨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有集中的趨勢，需特別注意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短時強降雨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pPr marL="285750" indent="-285750">
              <a:lnSpc>
                <a:spcPts val="42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全球暖化持續，</a:t>
            </a:r>
            <a:r>
              <a:rPr lang="zh-TW" altLang="en-US" sz="28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高溫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日數可能偏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多，需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注意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電力調度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公共衛生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等相關問題。</a:t>
            </a:r>
          </a:p>
          <a:p>
            <a:pPr marL="285750" indent="-285750">
              <a:lnSpc>
                <a:spcPts val="42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上半年西北太平洋</a:t>
            </a:r>
            <a:r>
              <a:rPr lang="zh-TW" altLang="en-US" sz="28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颱風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就有生成的可能，仍有機會接近臺灣，因此今年須及早做好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防颱準備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4200"/>
              </a:lnSpc>
              <a:buFont typeface="Arial" panose="020B0604020202020204" pitchFamily="34" charset="0"/>
              <a:buChar char="•"/>
            </a:pP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971600" y="560322"/>
            <a:ext cx="4176464" cy="5822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三、風險評估</a:t>
            </a:r>
            <a:endParaRPr lang="zh-TW" altLang="en-US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97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1860</TotalTime>
  <Words>257</Words>
  <Application>Microsoft Office PowerPoint</Application>
  <PresentationFormat>如螢幕大小 (4:3)</PresentationFormat>
  <Paragraphs>30</Paragraphs>
  <Slides>3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</vt:i4>
      </vt:variant>
    </vt:vector>
  </HeadingPairs>
  <TitlesOfParts>
    <vt:vector size="13" baseType="lpstr"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Wingdings 2</vt:lpstr>
      <vt:lpstr>Office 佈景主題</vt:lpstr>
      <vt:lpstr>1_HDOfficeLightV0</vt:lpstr>
      <vt:lpstr>PowerPoint 簡報</vt:lpstr>
      <vt:lpstr>PowerPoint 簡報</vt:lpstr>
      <vt:lpstr>三、風險評估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擴大國內旅遊措施-目前辦理情形</dc:title>
  <dc:creator>劉彥妤</dc:creator>
  <cp:lastModifiedBy>judy0</cp:lastModifiedBy>
  <cp:revision>197</cp:revision>
  <cp:lastPrinted>2016-12-21T05:58:09Z</cp:lastPrinted>
  <dcterms:created xsi:type="dcterms:W3CDTF">2016-12-15T12:03:09Z</dcterms:created>
  <dcterms:modified xsi:type="dcterms:W3CDTF">2017-01-10T05:54:43Z</dcterms:modified>
</cp:coreProperties>
</file>