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Default Extension="gif" ContentType="image/gif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3" r:id="rId2"/>
    <p:sldMasterId id="2147483654" r:id="rId3"/>
  </p:sldMasterIdLst>
  <p:notesMasterIdLst>
    <p:notesMasterId r:id="rId21"/>
  </p:notesMasterIdLst>
  <p:handoutMasterIdLst>
    <p:handoutMasterId r:id="rId22"/>
  </p:handoutMasterIdLst>
  <p:sldIdLst>
    <p:sldId id="1899" r:id="rId4"/>
    <p:sldId id="1957" r:id="rId5"/>
    <p:sldId id="2002" r:id="rId6"/>
    <p:sldId id="1961" r:id="rId7"/>
    <p:sldId id="1999" r:id="rId8"/>
    <p:sldId id="2000" r:id="rId9"/>
    <p:sldId id="1969" r:id="rId10"/>
    <p:sldId id="1956" r:id="rId11"/>
    <p:sldId id="2003" r:id="rId12"/>
    <p:sldId id="1955" r:id="rId13"/>
    <p:sldId id="1943" r:id="rId14"/>
    <p:sldId id="1993" r:id="rId15"/>
    <p:sldId id="1990" r:id="rId16"/>
    <p:sldId id="2001" r:id="rId17"/>
    <p:sldId id="1991" r:id="rId18"/>
    <p:sldId id="1946" r:id="rId19"/>
    <p:sldId id="1954" r:id="rId20"/>
  </p:sldIdLst>
  <p:sldSz cx="9144000" cy="6858000" type="screen4x3"/>
  <p:notesSz cx="6794500" cy="99314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9" userDrawn="1">
          <p15:clr>
            <a:srgbClr val="A4A3A4"/>
          </p15:clr>
        </p15:guide>
        <p15:guide id="2" pos="2145" userDrawn="1">
          <p15:clr>
            <a:srgbClr val="A4A3A4"/>
          </p15:clr>
        </p15:guide>
        <p15:guide id="3" orient="horz" pos="3126" userDrawn="1">
          <p15:clr>
            <a:srgbClr val="A4A3A4"/>
          </p15:clr>
        </p15:guide>
        <p15:guide id="4" pos="2142" userDrawn="1">
          <p15:clr>
            <a:srgbClr val="A4A3A4"/>
          </p15:clr>
        </p15:guide>
        <p15:guide id="5" orient="horz" pos="3131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4" userDrawn="1">
          <p15:clr>
            <a:srgbClr val="A4A3A4"/>
          </p15:clr>
        </p15:guide>
        <p15:guide id="8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  <a:srgbClr val="CBF09A"/>
    <a:srgbClr val="FF0000"/>
    <a:srgbClr val="FF6600"/>
    <a:srgbClr val="99CCFF"/>
    <a:srgbClr val="FFCCFF"/>
    <a:srgbClr val="FFE07D"/>
    <a:srgbClr val="B9DCFF"/>
    <a:srgbClr val="0066FF"/>
    <a:srgbClr val="CC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99736" autoAdjust="0"/>
  </p:normalViewPr>
  <p:slideViewPr>
    <p:cSldViewPr>
      <p:cViewPr varScale="1">
        <p:scale>
          <a:sx n="51" d="100"/>
          <a:sy n="51" d="100"/>
        </p:scale>
        <p:origin x="-664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3942"/>
    </p:cViewPr>
  </p:sorterViewPr>
  <p:notesViewPr>
    <p:cSldViewPr>
      <p:cViewPr varScale="1">
        <p:scale>
          <a:sx n="47" d="100"/>
          <a:sy n="47" d="100"/>
        </p:scale>
        <p:origin x="-2076" y="-96"/>
      </p:cViewPr>
      <p:guideLst>
        <p:guide orient="horz" pos="3131"/>
        <p:guide orient="horz" pos="3127"/>
        <p:guide orient="horz" pos="3133"/>
        <p:guide orient="horz" pos="3129"/>
        <p:guide pos="2144"/>
        <p:guide pos="2141"/>
        <p:guide pos="2143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 sz="1800" b="0">
                <a:latin typeface="微軟正黑體" pitchFamily="34" charset="-120"/>
                <a:ea typeface="微軟正黑體" pitchFamily="34" charset="-120"/>
              </a:defRPr>
            </a:pPr>
            <a:r>
              <a:rPr lang="zh-TW" altLang="en-US" b="0" dirty="0" smtClean="0"/>
              <a:t>計畫補助人力</a:t>
            </a:r>
            <a:r>
              <a:rPr lang="zh-TW" altLang="en-US" b="0" spc="-40" baseline="0" dirty="0" smtClean="0"/>
              <a:t>（人）</a:t>
            </a:r>
            <a:endParaRPr lang="zh-TW" altLang="en-US" b="0" spc="-40" baseline="0" dirty="0"/>
          </a:p>
        </c:rich>
      </c:tx>
      <c:layout>
        <c:manualLayout>
          <c:xMode val="edge"/>
          <c:yMode val="edge"/>
          <c:x val="0.12439300612253129"/>
          <c:y val="8.0585593345214188E-2"/>
        </c:manualLayout>
      </c:layout>
      <c:spPr>
        <a:gradFill flip="none" rotWithShape="1">
          <a:gsLst>
            <a:gs pos="0">
              <a:schemeClr val="accent2">
                <a:tint val="66000"/>
                <a:satMod val="160000"/>
              </a:schemeClr>
            </a:gs>
            <a:gs pos="50000">
              <a:schemeClr val="accent2">
                <a:tint val="44500"/>
                <a:satMod val="160000"/>
              </a:schemeClr>
            </a:gs>
            <a:gs pos="100000">
              <a:schemeClr val="accent2">
                <a:tint val="23500"/>
                <a:satMod val="160000"/>
              </a:schemeClr>
            </a:gs>
          </a:gsLst>
          <a:lin ang="2700000" scaled="1"/>
          <a:tileRect/>
        </a:gradFill>
      </c:spPr>
    </c:title>
    <c:plotArea>
      <c:layout>
        <c:manualLayout>
          <c:layoutTarget val="inner"/>
          <c:xMode val="edge"/>
          <c:yMode val="edge"/>
          <c:x val="0.21970321198879186"/>
          <c:y val="0.27789883615625238"/>
          <c:w val="0.62195513296688765"/>
          <c:h val="0.5439464097578836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計畫需求人力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107年</c:v>
                </c:pt>
                <c:pt idx="1">
                  <c:v>108年</c:v>
                </c:pt>
                <c:pt idx="2">
                  <c:v>109年</c:v>
                </c:pt>
              </c:strCache>
            </c:strRef>
          </c:cat>
          <c:val>
            <c:numRef>
              <c:f>Sheet1!$B$2:$B$4</c:f>
              <c:numCache>
                <c:formatCode>#,##0_ </c:formatCode>
                <c:ptCount val="3"/>
                <c:pt idx="0">
                  <c:v>1895</c:v>
                </c:pt>
                <c:pt idx="1">
                  <c:v>2575</c:v>
                </c:pt>
                <c:pt idx="2">
                  <c:v>3021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0F-47A9-8F56-DC4DEEADDF4B}"/>
            </c:ext>
          </c:extLst>
        </c:ser>
        <c:axId val="162804864"/>
        <c:axId val="162805632"/>
      </c:barChart>
      <c:catAx>
        <c:axId val="162804864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2805632"/>
        <c:crosses val="autoZero"/>
        <c:auto val="1"/>
        <c:lblAlgn val="ctr"/>
        <c:lblOffset val="100"/>
      </c:catAx>
      <c:valAx>
        <c:axId val="1628056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#,##0_ 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280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zh-TW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style val="5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zh-TW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計畫總經費</a:t>
            </a:r>
            <a:r>
              <a:rPr lang="en-US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</a:t>
            </a:r>
            <a:r>
              <a:rPr lang="zh-TW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億元</a:t>
            </a:r>
            <a:r>
              <a:rPr lang="en-US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)</a:t>
            </a:r>
            <a:endParaRPr lang="en-US" sz="1800" b="0" dirty="0"/>
          </a:p>
        </c:rich>
      </c:tx>
      <c:layout>
        <c:manualLayout>
          <c:xMode val="edge"/>
          <c:yMode val="edge"/>
          <c:x val="0.19921077734812176"/>
          <c:y val="6.7432478223219433E-2"/>
        </c:manualLayout>
      </c:layout>
      <c:spPr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plotArea>
      <c:layout>
        <c:manualLayout>
          <c:layoutTarget val="inner"/>
          <c:xMode val="edge"/>
          <c:yMode val="edge"/>
          <c:x val="0.18681688624635634"/>
          <c:y val="0.31772410592371603"/>
          <c:w val="0.73469131342955707"/>
          <c:h val="0.4913491419132680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計畫總經費(億元)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107年</c:v>
                </c:pt>
                <c:pt idx="1">
                  <c:v>108年</c:v>
                </c:pt>
                <c:pt idx="2">
                  <c:v>109年</c:v>
                </c:pt>
              </c:strCache>
            </c:strRef>
          </c:cat>
          <c:val>
            <c:numRef>
              <c:f>Sheet1!$B$2:$B$4</c:f>
              <c:numCache>
                <c:formatCode>0.00_);[Red]\(0.00\)</c:formatCode>
                <c:ptCount val="3"/>
                <c:pt idx="0">
                  <c:v>18.3</c:v>
                </c:pt>
                <c:pt idx="1">
                  <c:v>23.6</c:v>
                </c:pt>
                <c:pt idx="2">
                  <c:v>26.86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0F-47A9-8F56-DC4DEEADDF4B}"/>
            </c:ext>
          </c:extLst>
        </c:ser>
        <c:gapWidth val="219"/>
        <c:overlap val="-27"/>
        <c:axId val="162271232"/>
        <c:axId val="107546112"/>
      </c:barChart>
      <c:catAx>
        <c:axId val="16227123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7546112"/>
        <c:crosses val="autoZero"/>
        <c:auto val="1"/>
        <c:lblAlgn val="ctr"/>
        <c:lblOffset val="100"/>
      </c:catAx>
      <c:valAx>
        <c:axId val="1075461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);[Red]\(0.00\)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2271232"/>
        <c:crosses val="autoZero"/>
        <c:crossBetween val="between"/>
      </c:valAx>
      <c:spPr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lnSpc>
          <a:spcPts val="1400"/>
        </a:lnSpc>
        <a:defRPr/>
      </a:pPr>
      <a:endParaRPr lang="zh-TW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7"/>
  <c:chart>
    <c:title>
      <c:tx>
        <c:rich>
          <a:bodyPr rot="0" vert="horz"/>
          <a:lstStyle/>
          <a:p>
            <a:pPr>
              <a:defRPr sz="1800" b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zh-TW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社會福利服務中心</a:t>
            </a:r>
            <a:r>
              <a:rPr lang="en-US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</a:t>
            </a:r>
            <a:r>
              <a:rPr lang="zh-TW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處</a:t>
            </a:r>
            <a:r>
              <a:rPr lang="en-US" sz="1800" b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)</a:t>
            </a:r>
          </a:p>
        </c:rich>
      </c:tx>
      <c:layout>
        <c:manualLayout>
          <c:xMode val="edge"/>
          <c:yMode val="edge"/>
          <c:x val="0.12119647696476991"/>
          <c:y val="4.9041802344159446E-2"/>
        </c:manualLayout>
      </c:layout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title>
    <c:plotArea>
      <c:layout>
        <c:manualLayout>
          <c:layoutTarget val="inner"/>
          <c:xMode val="edge"/>
          <c:yMode val="edge"/>
          <c:x val="0.18681688624635642"/>
          <c:y val="0.31772410592371625"/>
          <c:w val="0.73469131342955774"/>
          <c:h val="0.4913491419132681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社會福利服務中心(處)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zh-TW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 106年</c:v>
                </c:pt>
                <c:pt idx="1">
                  <c:v>107年</c:v>
                </c:pt>
                <c:pt idx="2">
                  <c:v>108年</c:v>
                </c:pt>
              </c:strCache>
            </c:strRef>
          </c:cat>
          <c:val>
            <c:numRef>
              <c:f>Sheet1!$B$2:$B$4</c:f>
              <c:numCache>
                <c:formatCode>0_);[Red]\(0\)</c:formatCode>
                <c:ptCount val="3"/>
                <c:pt idx="0">
                  <c:v>120</c:v>
                </c:pt>
                <c:pt idx="1">
                  <c:v>137</c:v>
                </c:pt>
                <c:pt idx="2">
                  <c:v>154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0F-47A9-8F56-DC4DEEADDF4B}"/>
            </c:ext>
          </c:extLst>
        </c:ser>
        <c:gapWidth val="219"/>
        <c:overlap val="-27"/>
        <c:axId val="107559552"/>
        <c:axId val="108040576"/>
      </c:barChart>
      <c:catAx>
        <c:axId val="107559552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60000000" vert="horz"/>
          <a:lstStyle/>
          <a:p>
            <a:pPr>
              <a:defRPr sz="1400"/>
            </a:pPr>
            <a:endParaRPr lang="zh-TW"/>
          </a:p>
        </c:txPr>
        <c:crossAx val="108040576"/>
        <c:crosses val="autoZero"/>
        <c:auto val="1"/>
        <c:lblAlgn val="ctr"/>
        <c:lblOffset val="100"/>
      </c:catAx>
      <c:valAx>
        <c:axId val="108040576"/>
        <c:scaling>
          <c:orientation val="minMax"/>
        </c:scaling>
        <c:axPos val="l"/>
        <c:majorGridlines/>
        <c:numFmt formatCode="0_);[Red]\(0\)" sourceLinked="1"/>
        <c:majorTickMark val="none"/>
        <c:tickLblPos val="nextTo"/>
        <c:txPr>
          <a:bodyPr rot="-60000000" vert="horz"/>
          <a:lstStyle/>
          <a:p>
            <a:pPr>
              <a:defRPr sz="1400"/>
            </a:pPr>
            <a:endParaRPr lang="zh-TW"/>
          </a:p>
        </c:txPr>
        <c:crossAx val="107559552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zh-TW"/>
    </a:p>
  </c:txPr>
  <c:externalData r:id="rId1"/>
</c:chartSpace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2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image" Target="../media/image6.png"/><Relationship Id="rId1" Type="http://schemas.openxmlformats.org/officeDocument/2006/relationships/image" Target="../media/image10.png"/><Relationship Id="rId6" Type="http://schemas.microsoft.com/office/2007/relationships/hdphoto" Target="../media/hdphoto2.wdp"/><Relationship Id="rId10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2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F49727-EEC5-4895-93BF-8DC1019974D3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61B2AFBD-2AC3-465B-A2DE-005265743430}">
      <dgm:prSet phldrT="[文字]"/>
      <dgm:spPr/>
      <dgm:t>
        <a:bodyPr/>
        <a:lstStyle/>
        <a:p>
          <a:pPr algn="ctr"/>
          <a:r>
            <a:rPr lang="zh-TW" altLang="en-US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壹、背景說明</a:t>
          </a:r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E087198-BA45-4EA4-984D-CFEDD0237F34}" type="parTrans" cxnId="{E809391C-26E1-4A2C-AD0F-A7DD2DC3A4A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6232D8-7169-491F-956B-E177E5921493}" type="sibTrans" cxnId="{E809391C-26E1-4A2C-AD0F-A7DD2DC3A4A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17002F6-4A85-4592-B4A2-0AB0695041F1}">
      <dgm:prSet phldrT="[文字]"/>
      <dgm:spPr/>
      <dgm:t>
        <a:bodyPr/>
        <a:lstStyle/>
        <a:p>
          <a:pPr algn="ctr"/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貳、計畫目標與策略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33485F-0D00-4EFF-A937-48ECF93E5DA3}" type="parTrans" cxnId="{D3A38258-9CDA-47AF-A184-8DC29F807CE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1FF8449-43C2-492E-AD09-D24ECE4DCD56}" type="sibTrans" cxnId="{D3A38258-9CDA-47AF-A184-8DC29F807CE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592425-CA9B-443E-8057-27013630B433}">
      <dgm:prSet phldrT="[文字]"/>
      <dgm:spPr/>
      <dgm:t>
        <a:bodyPr/>
        <a:lstStyle/>
        <a:p>
          <a:pPr algn="ctr"/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參、</a:t>
          </a:r>
          <a:r>
            <a:rPr lang="zh-TW" altLang="en-US" dirty="0" smtClean="0">
              <a:latin typeface="微軟正黑體" panose="020B0604030504040204" pitchFamily="34" charset="-120"/>
            </a:rPr>
            <a:t>推動機制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A7CA3C-BD2D-4DE1-B309-F7A69016D918}" type="parTrans" cxnId="{63A7283F-F675-4141-99B4-88A749C43E3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3F537D-C105-41DC-A972-A0119D6B4E46}" type="sibTrans" cxnId="{63A7283F-F675-4141-99B4-88A749C43E3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14E5E01-41E4-4E7C-8BA3-EA2E1BF7FFD4}">
      <dgm:prSet phldrT="[文字]"/>
      <dgm:spPr/>
      <dgm:t>
        <a:bodyPr/>
        <a:lstStyle/>
        <a:p>
          <a:pPr algn="ctr"/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肆、近期規劃辦理事項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89B6CB-F089-45C2-90D2-3F9650601D1A}" type="parTrans" cxnId="{7F81629F-D7F1-401A-A246-C4D1CE8A6A3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89DB764-58AB-4723-BB50-BE0445B4298B}" type="sibTrans" cxnId="{7F81629F-D7F1-401A-A246-C4D1CE8A6A3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90DE1D2-240C-42ED-8B39-EDDB9D5FDDC8}">
      <dgm:prSet phldrT="[文字]"/>
      <dgm:spPr/>
      <dgm:t>
        <a:bodyPr/>
        <a:lstStyle/>
        <a:p>
          <a:pPr algn="ctr"/>
          <a:r>
            <a:rPr lang="zh-TW" altLang="en-US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伍、結語與展望</a:t>
          </a:r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A8FED0-0987-4B89-8ADE-D6B4A0DC7598}" type="parTrans" cxnId="{E37294D1-7504-45DF-AA93-489C7137500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D193D4B-FFF8-4271-A8AC-BD6DE47DB7C7}" type="sibTrans" cxnId="{E37294D1-7504-45DF-AA93-489C7137500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C2D2B9-E8E6-46D5-8554-686FA023AEFE}" type="pres">
      <dgm:prSet presAssocID="{07F49727-EEC5-4895-93BF-8DC1019974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57AFAE1-749B-414B-9CAE-1BDE872C45A2}" type="pres">
      <dgm:prSet presAssocID="{61B2AFBD-2AC3-465B-A2DE-005265743430}" presName="parentLin" presStyleCnt="0"/>
      <dgm:spPr/>
      <dgm:t>
        <a:bodyPr/>
        <a:lstStyle/>
        <a:p>
          <a:endParaRPr lang="zh-TW" altLang="en-US"/>
        </a:p>
      </dgm:t>
    </dgm:pt>
    <dgm:pt modelId="{AEFB7024-080E-422D-884D-D62B3826D0D2}" type="pres">
      <dgm:prSet presAssocID="{61B2AFBD-2AC3-465B-A2DE-005265743430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69F92409-6D3C-4675-99EE-E1F42675C063}" type="pres">
      <dgm:prSet presAssocID="{61B2AFBD-2AC3-465B-A2DE-005265743430}" presName="parentText" presStyleLbl="node1" presStyleIdx="0" presStyleCnt="5" custLinFactX="11313" custLinFactNeighborX="100000" custLinFactNeighborY="326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75ED5A-3A78-4394-91FC-BC31EFA8B9FD}" type="pres">
      <dgm:prSet presAssocID="{61B2AFBD-2AC3-465B-A2DE-005265743430}" presName="negativeSpace" presStyleCnt="0"/>
      <dgm:spPr/>
      <dgm:t>
        <a:bodyPr/>
        <a:lstStyle/>
        <a:p>
          <a:endParaRPr lang="zh-TW" altLang="en-US"/>
        </a:p>
      </dgm:t>
    </dgm:pt>
    <dgm:pt modelId="{F636A333-D26B-4326-A2A5-167BDADAA285}" type="pres">
      <dgm:prSet presAssocID="{61B2AFBD-2AC3-465B-A2DE-005265743430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52DF58-E4C7-4F6E-B5FD-8767EB7B8B59}" type="pres">
      <dgm:prSet presAssocID="{1D6232D8-7169-491F-956B-E177E5921493}" presName="spaceBetweenRectangles" presStyleCnt="0"/>
      <dgm:spPr/>
      <dgm:t>
        <a:bodyPr/>
        <a:lstStyle/>
        <a:p>
          <a:endParaRPr lang="zh-TW" altLang="en-US"/>
        </a:p>
      </dgm:t>
    </dgm:pt>
    <dgm:pt modelId="{EB7F8756-AB88-4E41-92EB-7CF0EBBAA258}" type="pres">
      <dgm:prSet presAssocID="{817002F6-4A85-4592-B4A2-0AB0695041F1}" presName="parentLin" presStyleCnt="0"/>
      <dgm:spPr/>
      <dgm:t>
        <a:bodyPr/>
        <a:lstStyle/>
        <a:p>
          <a:endParaRPr lang="zh-TW" altLang="en-US"/>
        </a:p>
      </dgm:t>
    </dgm:pt>
    <dgm:pt modelId="{A3A09AB8-F684-4C8A-9E86-014F526A3588}" type="pres">
      <dgm:prSet presAssocID="{817002F6-4A85-4592-B4A2-0AB0695041F1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515EAB68-5CBB-4C94-BEC9-61B7DE945696}" type="pres">
      <dgm:prSet presAssocID="{817002F6-4A85-4592-B4A2-0AB0695041F1}" presName="parentText" presStyleLbl="node1" presStyleIdx="1" presStyleCnt="5" custLinFactX="11313" custLinFactNeighborX="100000" custLinFactNeighborY="85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B1B020-8F69-440F-BDB7-7C83B3AAB1CC}" type="pres">
      <dgm:prSet presAssocID="{817002F6-4A85-4592-B4A2-0AB0695041F1}" presName="negativeSpace" presStyleCnt="0"/>
      <dgm:spPr/>
      <dgm:t>
        <a:bodyPr/>
        <a:lstStyle/>
        <a:p>
          <a:endParaRPr lang="zh-TW" altLang="en-US"/>
        </a:p>
      </dgm:t>
    </dgm:pt>
    <dgm:pt modelId="{BA3FE9FA-67B0-493A-98EF-4D275CCB036A}" type="pres">
      <dgm:prSet presAssocID="{817002F6-4A85-4592-B4A2-0AB0695041F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6C7CE9-A7F3-4E49-BAAA-EA3C186518AF}" type="pres">
      <dgm:prSet presAssocID="{B1FF8449-43C2-492E-AD09-D24ECE4DCD56}" presName="spaceBetweenRectangles" presStyleCnt="0"/>
      <dgm:spPr/>
      <dgm:t>
        <a:bodyPr/>
        <a:lstStyle/>
        <a:p>
          <a:endParaRPr lang="zh-TW" altLang="en-US"/>
        </a:p>
      </dgm:t>
    </dgm:pt>
    <dgm:pt modelId="{C28D51CE-EACB-4AE3-8F20-E89D77D25E69}" type="pres">
      <dgm:prSet presAssocID="{A8592425-CA9B-443E-8057-27013630B433}" presName="parentLin" presStyleCnt="0"/>
      <dgm:spPr/>
      <dgm:t>
        <a:bodyPr/>
        <a:lstStyle/>
        <a:p>
          <a:endParaRPr lang="zh-TW" altLang="en-US"/>
        </a:p>
      </dgm:t>
    </dgm:pt>
    <dgm:pt modelId="{A2A18231-64AD-4F2E-9FEF-1C64A892DA77}" type="pres">
      <dgm:prSet presAssocID="{A8592425-CA9B-443E-8057-27013630B433}" presName="parentLeftMargin" presStyleLbl="node1" presStyleIdx="1" presStyleCnt="5"/>
      <dgm:spPr/>
      <dgm:t>
        <a:bodyPr/>
        <a:lstStyle/>
        <a:p>
          <a:endParaRPr lang="zh-TW" altLang="en-US"/>
        </a:p>
      </dgm:t>
    </dgm:pt>
    <dgm:pt modelId="{10EBDB1E-8BB6-46D9-9A0D-653144A4DF4A}" type="pres">
      <dgm:prSet presAssocID="{A8592425-CA9B-443E-8057-27013630B433}" presName="parentText" presStyleLbl="node1" presStyleIdx="2" presStyleCnt="5" custLinFactX="12703" custLinFactNeighborX="100000" custLinFactNeighborY="-155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AF8717D-7E3A-4070-A4F8-3EDFD0D4D67F}" type="pres">
      <dgm:prSet presAssocID="{A8592425-CA9B-443E-8057-27013630B433}" presName="negativeSpace" presStyleCnt="0"/>
      <dgm:spPr/>
      <dgm:t>
        <a:bodyPr/>
        <a:lstStyle/>
        <a:p>
          <a:endParaRPr lang="zh-TW" altLang="en-US"/>
        </a:p>
      </dgm:t>
    </dgm:pt>
    <dgm:pt modelId="{395A56D8-5A4C-4190-A5F4-B9E4AB8CEA61}" type="pres">
      <dgm:prSet presAssocID="{A8592425-CA9B-443E-8057-27013630B433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9D8047F-BB3B-4B98-90C8-7E8A9FF0E739}" type="pres">
      <dgm:prSet presAssocID="{BA3F537D-C105-41DC-A972-A0119D6B4E46}" presName="spaceBetweenRectangles" presStyleCnt="0"/>
      <dgm:spPr/>
      <dgm:t>
        <a:bodyPr/>
        <a:lstStyle/>
        <a:p>
          <a:endParaRPr lang="zh-TW" altLang="en-US"/>
        </a:p>
      </dgm:t>
    </dgm:pt>
    <dgm:pt modelId="{C86812F9-3A1A-4DD0-9C70-47421B8759F5}" type="pres">
      <dgm:prSet presAssocID="{A14E5E01-41E4-4E7C-8BA3-EA2E1BF7FFD4}" presName="parentLin" presStyleCnt="0"/>
      <dgm:spPr/>
      <dgm:t>
        <a:bodyPr/>
        <a:lstStyle/>
        <a:p>
          <a:endParaRPr lang="zh-TW" altLang="en-US"/>
        </a:p>
      </dgm:t>
    </dgm:pt>
    <dgm:pt modelId="{86BCFF93-18BC-4A77-80A9-34CE0F8FC9FA}" type="pres">
      <dgm:prSet presAssocID="{A14E5E01-41E4-4E7C-8BA3-EA2E1BF7FFD4}" presName="parentLeftMargin" presStyleLbl="node1" presStyleIdx="2" presStyleCnt="5"/>
      <dgm:spPr/>
      <dgm:t>
        <a:bodyPr/>
        <a:lstStyle/>
        <a:p>
          <a:endParaRPr lang="zh-TW" altLang="en-US"/>
        </a:p>
      </dgm:t>
    </dgm:pt>
    <dgm:pt modelId="{001F4B84-0C07-4644-BF7E-F601EDE31D66}" type="pres">
      <dgm:prSet presAssocID="{A14E5E01-41E4-4E7C-8BA3-EA2E1BF7FFD4}" presName="parentText" presStyleLbl="node1" presStyleIdx="3" presStyleCnt="5" custLinFactX="12703" custLinFactNeighborX="100000" custLinFactNeighborY="6119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9A7F38-21DC-44F4-B98E-03C9E0F0D1CB}" type="pres">
      <dgm:prSet presAssocID="{A14E5E01-41E4-4E7C-8BA3-EA2E1BF7FFD4}" presName="negativeSpace" presStyleCnt="0"/>
      <dgm:spPr/>
      <dgm:t>
        <a:bodyPr/>
        <a:lstStyle/>
        <a:p>
          <a:endParaRPr lang="zh-TW" altLang="en-US"/>
        </a:p>
      </dgm:t>
    </dgm:pt>
    <dgm:pt modelId="{5064A9E0-DCEE-4421-80FB-B0AEEA9F300F}" type="pres">
      <dgm:prSet presAssocID="{A14E5E01-41E4-4E7C-8BA3-EA2E1BF7FFD4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3EEC78-D652-402C-9E21-A59D2A7BD38B}" type="pres">
      <dgm:prSet presAssocID="{F89DB764-58AB-4723-BB50-BE0445B4298B}" presName="spaceBetweenRectangles" presStyleCnt="0"/>
      <dgm:spPr/>
      <dgm:t>
        <a:bodyPr/>
        <a:lstStyle/>
        <a:p>
          <a:endParaRPr lang="zh-TW" altLang="en-US"/>
        </a:p>
      </dgm:t>
    </dgm:pt>
    <dgm:pt modelId="{71D661C7-E770-445A-ADAE-DD903779FC6F}" type="pres">
      <dgm:prSet presAssocID="{E90DE1D2-240C-42ED-8B39-EDDB9D5FDDC8}" presName="parentLin" presStyleCnt="0"/>
      <dgm:spPr/>
      <dgm:t>
        <a:bodyPr/>
        <a:lstStyle/>
        <a:p>
          <a:endParaRPr lang="zh-TW" altLang="en-US"/>
        </a:p>
      </dgm:t>
    </dgm:pt>
    <dgm:pt modelId="{A9E65568-2EB1-41D2-ACBB-5173119D4221}" type="pres">
      <dgm:prSet presAssocID="{E90DE1D2-240C-42ED-8B39-EDDB9D5FDDC8}" presName="parentLeftMargin" presStyleLbl="node1" presStyleIdx="3" presStyleCnt="5"/>
      <dgm:spPr/>
      <dgm:t>
        <a:bodyPr/>
        <a:lstStyle/>
        <a:p>
          <a:endParaRPr lang="zh-TW" altLang="en-US"/>
        </a:p>
      </dgm:t>
    </dgm:pt>
    <dgm:pt modelId="{0F7147D1-D135-437D-ACF2-8A7025E01A3F}" type="pres">
      <dgm:prSet presAssocID="{E90DE1D2-240C-42ED-8B39-EDDB9D5FDDC8}" presName="parentText" presStyleLbl="node1" presStyleIdx="4" presStyleCnt="5" custLinFactX="11313" custLinFactNeighborX="100000" custLinFactNeighborY="3709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BC410BF-7EB4-4D48-AC9A-A07C4381C357}" type="pres">
      <dgm:prSet presAssocID="{E90DE1D2-240C-42ED-8B39-EDDB9D5FDDC8}" presName="negativeSpace" presStyleCnt="0"/>
      <dgm:spPr/>
      <dgm:t>
        <a:bodyPr/>
        <a:lstStyle/>
        <a:p>
          <a:endParaRPr lang="zh-TW" altLang="en-US"/>
        </a:p>
      </dgm:t>
    </dgm:pt>
    <dgm:pt modelId="{947E5D49-2297-40FF-A09D-50E7F5B07FE7}" type="pres">
      <dgm:prSet presAssocID="{E90DE1D2-240C-42ED-8B39-EDDB9D5FDDC8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807366E-89C1-442C-887A-5B4DF7C13A3B}" type="presOf" srcId="{07F49727-EEC5-4895-93BF-8DC1019974D3}" destId="{FFC2D2B9-E8E6-46D5-8554-686FA023AEFE}" srcOrd="0" destOrd="0" presId="urn:microsoft.com/office/officeart/2005/8/layout/list1"/>
    <dgm:cxn modelId="{E809391C-26E1-4A2C-AD0F-A7DD2DC3A4A3}" srcId="{07F49727-EEC5-4895-93BF-8DC1019974D3}" destId="{61B2AFBD-2AC3-465B-A2DE-005265743430}" srcOrd="0" destOrd="0" parTransId="{7E087198-BA45-4EA4-984D-CFEDD0237F34}" sibTransId="{1D6232D8-7169-491F-956B-E177E5921493}"/>
    <dgm:cxn modelId="{70D8E51F-7EB9-4A6A-B114-A9181F553AD5}" type="presOf" srcId="{E90DE1D2-240C-42ED-8B39-EDDB9D5FDDC8}" destId="{A9E65568-2EB1-41D2-ACBB-5173119D4221}" srcOrd="0" destOrd="0" presId="urn:microsoft.com/office/officeart/2005/8/layout/list1"/>
    <dgm:cxn modelId="{70DC846D-9A9B-4B11-99A4-9CA882A54727}" type="presOf" srcId="{A14E5E01-41E4-4E7C-8BA3-EA2E1BF7FFD4}" destId="{001F4B84-0C07-4644-BF7E-F601EDE31D66}" srcOrd="1" destOrd="0" presId="urn:microsoft.com/office/officeart/2005/8/layout/list1"/>
    <dgm:cxn modelId="{63A7283F-F675-4141-99B4-88A749C43E3A}" srcId="{07F49727-EEC5-4895-93BF-8DC1019974D3}" destId="{A8592425-CA9B-443E-8057-27013630B433}" srcOrd="2" destOrd="0" parTransId="{67A7CA3C-BD2D-4DE1-B309-F7A69016D918}" sibTransId="{BA3F537D-C105-41DC-A972-A0119D6B4E46}"/>
    <dgm:cxn modelId="{F929DF72-D381-4353-884B-3204CFDC6E15}" type="presOf" srcId="{61B2AFBD-2AC3-465B-A2DE-005265743430}" destId="{69F92409-6D3C-4675-99EE-E1F42675C063}" srcOrd="1" destOrd="0" presId="urn:microsoft.com/office/officeart/2005/8/layout/list1"/>
    <dgm:cxn modelId="{7814EDA6-4A06-4BD0-BC59-5FEE7386A534}" type="presOf" srcId="{E90DE1D2-240C-42ED-8B39-EDDB9D5FDDC8}" destId="{0F7147D1-D135-437D-ACF2-8A7025E01A3F}" srcOrd="1" destOrd="0" presId="urn:microsoft.com/office/officeart/2005/8/layout/list1"/>
    <dgm:cxn modelId="{177453DF-8154-4A96-890B-36FD63323142}" type="presOf" srcId="{A8592425-CA9B-443E-8057-27013630B433}" destId="{10EBDB1E-8BB6-46D9-9A0D-653144A4DF4A}" srcOrd="1" destOrd="0" presId="urn:microsoft.com/office/officeart/2005/8/layout/list1"/>
    <dgm:cxn modelId="{2B0F46D8-5D5B-4977-9E2C-C94492C2AC33}" type="presOf" srcId="{A8592425-CA9B-443E-8057-27013630B433}" destId="{A2A18231-64AD-4F2E-9FEF-1C64A892DA77}" srcOrd="0" destOrd="0" presId="urn:microsoft.com/office/officeart/2005/8/layout/list1"/>
    <dgm:cxn modelId="{D3A38258-9CDA-47AF-A184-8DC29F807CEC}" srcId="{07F49727-EEC5-4895-93BF-8DC1019974D3}" destId="{817002F6-4A85-4592-B4A2-0AB0695041F1}" srcOrd="1" destOrd="0" parTransId="{C933485F-0D00-4EFF-A937-48ECF93E5DA3}" sibTransId="{B1FF8449-43C2-492E-AD09-D24ECE4DCD56}"/>
    <dgm:cxn modelId="{88B6DA94-0C9D-4CBA-AEE8-24FBD43B9590}" type="presOf" srcId="{817002F6-4A85-4592-B4A2-0AB0695041F1}" destId="{515EAB68-5CBB-4C94-BEC9-61B7DE945696}" srcOrd="1" destOrd="0" presId="urn:microsoft.com/office/officeart/2005/8/layout/list1"/>
    <dgm:cxn modelId="{E37294D1-7504-45DF-AA93-489C71375000}" srcId="{07F49727-EEC5-4895-93BF-8DC1019974D3}" destId="{E90DE1D2-240C-42ED-8B39-EDDB9D5FDDC8}" srcOrd="4" destOrd="0" parTransId="{6FA8FED0-0987-4B89-8ADE-D6B4A0DC7598}" sibTransId="{8D193D4B-FFF8-4271-A8AC-BD6DE47DB7C7}"/>
    <dgm:cxn modelId="{1FFB869F-F47C-438F-9DAF-480CB94A9C19}" type="presOf" srcId="{A14E5E01-41E4-4E7C-8BA3-EA2E1BF7FFD4}" destId="{86BCFF93-18BC-4A77-80A9-34CE0F8FC9FA}" srcOrd="0" destOrd="0" presId="urn:microsoft.com/office/officeart/2005/8/layout/list1"/>
    <dgm:cxn modelId="{7DEBB82D-3F98-40AB-891B-6541E13F8B92}" type="presOf" srcId="{61B2AFBD-2AC3-465B-A2DE-005265743430}" destId="{AEFB7024-080E-422D-884D-D62B3826D0D2}" srcOrd="0" destOrd="0" presId="urn:microsoft.com/office/officeart/2005/8/layout/list1"/>
    <dgm:cxn modelId="{7F81629F-D7F1-401A-A246-C4D1CE8A6A38}" srcId="{07F49727-EEC5-4895-93BF-8DC1019974D3}" destId="{A14E5E01-41E4-4E7C-8BA3-EA2E1BF7FFD4}" srcOrd="3" destOrd="0" parTransId="{9189B6CB-F089-45C2-90D2-3F9650601D1A}" sibTransId="{F89DB764-58AB-4723-BB50-BE0445B4298B}"/>
    <dgm:cxn modelId="{9BF7F134-E4F7-42C7-97C4-8D8E13DB7A59}" type="presOf" srcId="{817002F6-4A85-4592-B4A2-0AB0695041F1}" destId="{A3A09AB8-F684-4C8A-9E86-014F526A3588}" srcOrd="0" destOrd="0" presId="urn:microsoft.com/office/officeart/2005/8/layout/list1"/>
    <dgm:cxn modelId="{0CEC3DC8-9239-4490-BEB1-C2DDCF56D120}" type="presParOf" srcId="{FFC2D2B9-E8E6-46D5-8554-686FA023AEFE}" destId="{157AFAE1-749B-414B-9CAE-1BDE872C45A2}" srcOrd="0" destOrd="0" presId="urn:microsoft.com/office/officeart/2005/8/layout/list1"/>
    <dgm:cxn modelId="{34681EB8-1CCF-4719-9191-A35D979F74CF}" type="presParOf" srcId="{157AFAE1-749B-414B-9CAE-1BDE872C45A2}" destId="{AEFB7024-080E-422D-884D-D62B3826D0D2}" srcOrd="0" destOrd="0" presId="urn:microsoft.com/office/officeart/2005/8/layout/list1"/>
    <dgm:cxn modelId="{D41BC665-4C17-492E-9C19-332E2B1A29E2}" type="presParOf" srcId="{157AFAE1-749B-414B-9CAE-1BDE872C45A2}" destId="{69F92409-6D3C-4675-99EE-E1F42675C063}" srcOrd="1" destOrd="0" presId="urn:microsoft.com/office/officeart/2005/8/layout/list1"/>
    <dgm:cxn modelId="{D28A3852-54BF-4A41-9D72-68D56617F866}" type="presParOf" srcId="{FFC2D2B9-E8E6-46D5-8554-686FA023AEFE}" destId="{6D75ED5A-3A78-4394-91FC-BC31EFA8B9FD}" srcOrd="1" destOrd="0" presId="urn:microsoft.com/office/officeart/2005/8/layout/list1"/>
    <dgm:cxn modelId="{0ACA1D3B-C549-4967-B47D-3BE54D4E582B}" type="presParOf" srcId="{FFC2D2B9-E8E6-46D5-8554-686FA023AEFE}" destId="{F636A333-D26B-4326-A2A5-167BDADAA285}" srcOrd="2" destOrd="0" presId="urn:microsoft.com/office/officeart/2005/8/layout/list1"/>
    <dgm:cxn modelId="{97F52631-B65D-43A0-AD49-D39BEE1E53F0}" type="presParOf" srcId="{FFC2D2B9-E8E6-46D5-8554-686FA023AEFE}" destId="{D952DF58-E4C7-4F6E-B5FD-8767EB7B8B59}" srcOrd="3" destOrd="0" presId="urn:microsoft.com/office/officeart/2005/8/layout/list1"/>
    <dgm:cxn modelId="{F5EA8EA2-7B11-40D9-B640-ABD007E28874}" type="presParOf" srcId="{FFC2D2B9-E8E6-46D5-8554-686FA023AEFE}" destId="{EB7F8756-AB88-4E41-92EB-7CF0EBBAA258}" srcOrd="4" destOrd="0" presId="urn:microsoft.com/office/officeart/2005/8/layout/list1"/>
    <dgm:cxn modelId="{39277437-6C1B-4690-AA40-9BBA162FEDEE}" type="presParOf" srcId="{EB7F8756-AB88-4E41-92EB-7CF0EBBAA258}" destId="{A3A09AB8-F684-4C8A-9E86-014F526A3588}" srcOrd="0" destOrd="0" presId="urn:microsoft.com/office/officeart/2005/8/layout/list1"/>
    <dgm:cxn modelId="{9AF0BDB6-E492-40D1-9C2D-38FA9359C9DA}" type="presParOf" srcId="{EB7F8756-AB88-4E41-92EB-7CF0EBBAA258}" destId="{515EAB68-5CBB-4C94-BEC9-61B7DE945696}" srcOrd="1" destOrd="0" presId="urn:microsoft.com/office/officeart/2005/8/layout/list1"/>
    <dgm:cxn modelId="{BF5D5AAE-6BAB-4F08-8327-44B1225DCB34}" type="presParOf" srcId="{FFC2D2B9-E8E6-46D5-8554-686FA023AEFE}" destId="{75B1B020-8F69-440F-BDB7-7C83B3AAB1CC}" srcOrd="5" destOrd="0" presId="urn:microsoft.com/office/officeart/2005/8/layout/list1"/>
    <dgm:cxn modelId="{1B626F1A-D925-4ECB-A627-9F6AD4D92E83}" type="presParOf" srcId="{FFC2D2B9-E8E6-46D5-8554-686FA023AEFE}" destId="{BA3FE9FA-67B0-493A-98EF-4D275CCB036A}" srcOrd="6" destOrd="0" presId="urn:microsoft.com/office/officeart/2005/8/layout/list1"/>
    <dgm:cxn modelId="{D2311706-3455-4AE9-8557-088ABCE7ED39}" type="presParOf" srcId="{FFC2D2B9-E8E6-46D5-8554-686FA023AEFE}" destId="{ED6C7CE9-A7F3-4E49-BAAA-EA3C186518AF}" srcOrd="7" destOrd="0" presId="urn:microsoft.com/office/officeart/2005/8/layout/list1"/>
    <dgm:cxn modelId="{8E26FC15-97F1-4394-8BFA-8D3D03591308}" type="presParOf" srcId="{FFC2D2B9-E8E6-46D5-8554-686FA023AEFE}" destId="{C28D51CE-EACB-4AE3-8F20-E89D77D25E69}" srcOrd="8" destOrd="0" presId="urn:microsoft.com/office/officeart/2005/8/layout/list1"/>
    <dgm:cxn modelId="{12C0A1AB-9050-421E-A6FC-4F51708ED3C4}" type="presParOf" srcId="{C28D51CE-EACB-4AE3-8F20-E89D77D25E69}" destId="{A2A18231-64AD-4F2E-9FEF-1C64A892DA77}" srcOrd="0" destOrd="0" presId="urn:microsoft.com/office/officeart/2005/8/layout/list1"/>
    <dgm:cxn modelId="{0F387DBD-74F6-441B-A74A-6D6AAAEDDC90}" type="presParOf" srcId="{C28D51CE-EACB-4AE3-8F20-E89D77D25E69}" destId="{10EBDB1E-8BB6-46D9-9A0D-653144A4DF4A}" srcOrd="1" destOrd="0" presId="urn:microsoft.com/office/officeart/2005/8/layout/list1"/>
    <dgm:cxn modelId="{533D1DBF-038D-4A43-A490-C8F2E005CA51}" type="presParOf" srcId="{FFC2D2B9-E8E6-46D5-8554-686FA023AEFE}" destId="{EAF8717D-7E3A-4070-A4F8-3EDFD0D4D67F}" srcOrd="9" destOrd="0" presId="urn:microsoft.com/office/officeart/2005/8/layout/list1"/>
    <dgm:cxn modelId="{BD041BE6-BE36-4B44-8672-EB2424BE0F44}" type="presParOf" srcId="{FFC2D2B9-E8E6-46D5-8554-686FA023AEFE}" destId="{395A56D8-5A4C-4190-A5F4-B9E4AB8CEA61}" srcOrd="10" destOrd="0" presId="urn:microsoft.com/office/officeart/2005/8/layout/list1"/>
    <dgm:cxn modelId="{2E296694-6FD6-4258-8935-4FB6C041FE5D}" type="presParOf" srcId="{FFC2D2B9-E8E6-46D5-8554-686FA023AEFE}" destId="{E9D8047F-BB3B-4B98-90C8-7E8A9FF0E739}" srcOrd="11" destOrd="0" presId="urn:microsoft.com/office/officeart/2005/8/layout/list1"/>
    <dgm:cxn modelId="{3E238BFE-BFBC-418F-AF02-3602BA60B7C2}" type="presParOf" srcId="{FFC2D2B9-E8E6-46D5-8554-686FA023AEFE}" destId="{C86812F9-3A1A-4DD0-9C70-47421B8759F5}" srcOrd="12" destOrd="0" presId="urn:microsoft.com/office/officeart/2005/8/layout/list1"/>
    <dgm:cxn modelId="{86C96DD7-446D-4284-992B-78E71F6A2362}" type="presParOf" srcId="{C86812F9-3A1A-4DD0-9C70-47421B8759F5}" destId="{86BCFF93-18BC-4A77-80A9-34CE0F8FC9FA}" srcOrd="0" destOrd="0" presId="urn:microsoft.com/office/officeart/2005/8/layout/list1"/>
    <dgm:cxn modelId="{6135BC0E-0F48-4396-9FE8-EE8D3A34DCA5}" type="presParOf" srcId="{C86812F9-3A1A-4DD0-9C70-47421B8759F5}" destId="{001F4B84-0C07-4644-BF7E-F601EDE31D66}" srcOrd="1" destOrd="0" presId="urn:microsoft.com/office/officeart/2005/8/layout/list1"/>
    <dgm:cxn modelId="{F54ED6AC-A536-47A4-B7BF-AE94A8B3498E}" type="presParOf" srcId="{FFC2D2B9-E8E6-46D5-8554-686FA023AEFE}" destId="{869A7F38-21DC-44F4-B98E-03C9E0F0D1CB}" srcOrd="13" destOrd="0" presId="urn:microsoft.com/office/officeart/2005/8/layout/list1"/>
    <dgm:cxn modelId="{3F6955E8-559D-4D0F-9055-42907C9207F0}" type="presParOf" srcId="{FFC2D2B9-E8E6-46D5-8554-686FA023AEFE}" destId="{5064A9E0-DCEE-4421-80FB-B0AEEA9F300F}" srcOrd="14" destOrd="0" presId="urn:microsoft.com/office/officeart/2005/8/layout/list1"/>
    <dgm:cxn modelId="{81AF6D45-F056-4B94-A928-FB2C119312F1}" type="presParOf" srcId="{FFC2D2B9-E8E6-46D5-8554-686FA023AEFE}" destId="{FE3EEC78-D652-402C-9E21-A59D2A7BD38B}" srcOrd="15" destOrd="0" presId="urn:microsoft.com/office/officeart/2005/8/layout/list1"/>
    <dgm:cxn modelId="{70E49A1A-7BE7-40CC-9737-485BE631FCFA}" type="presParOf" srcId="{FFC2D2B9-E8E6-46D5-8554-686FA023AEFE}" destId="{71D661C7-E770-445A-ADAE-DD903779FC6F}" srcOrd="16" destOrd="0" presId="urn:microsoft.com/office/officeart/2005/8/layout/list1"/>
    <dgm:cxn modelId="{E4DC327C-927A-4375-9C28-5F57FF8FE605}" type="presParOf" srcId="{71D661C7-E770-445A-ADAE-DD903779FC6F}" destId="{A9E65568-2EB1-41D2-ACBB-5173119D4221}" srcOrd="0" destOrd="0" presId="urn:microsoft.com/office/officeart/2005/8/layout/list1"/>
    <dgm:cxn modelId="{13D0F935-1475-423A-BE28-C591FA7AA4AC}" type="presParOf" srcId="{71D661C7-E770-445A-ADAE-DD903779FC6F}" destId="{0F7147D1-D135-437D-ACF2-8A7025E01A3F}" srcOrd="1" destOrd="0" presId="urn:microsoft.com/office/officeart/2005/8/layout/list1"/>
    <dgm:cxn modelId="{0EDA5594-AD1C-483B-9D18-234FCCEFEEF3}" type="presParOf" srcId="{FFC2D2B9-E8E6-46D5-8554-686FA023AEFE}" destId="{CBC410BF-7EB4-4D48-AC9A-A07C4381C357}" srcOrd="17" destOrd="0" presId="urn:microsoft.com/office/officeart/2005/8/layout/list1"/>
    <dgm:cxn modelId="{D63292E7-E690-4D7C-833D-13AD25AB246A}" type="presParOf" srcId="{FFC2D2B9-E8E6-46D5-8554-686FA023AEFE}" destId="{947E5D49-2297-40FF-A09D-50E7F5B07FE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C7C8BD5-5223-4B1A-B5BB-156BE17B98A5}" type="doc">
      <dgm:prSet loTypeId="urn:microsoft.com/office/officeart/2008/layout/HexagonCluster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71A38923-654C-4095-8C6D-CA6C254F1504}">
      <dgm:prSet phldrT="[文字]" custT="1"/>
      <dgm:spPr/>
      <dgm:t>
        <a:bodyPr/>
        <a:lstStyle/>
        <a:p>
          <a:r>
            <a:rPr lang="zh-TW" altLang="en-US" sz="2000" dirty="0" smtClean="0">
              <a:latin typeface="+mn-ea"/>
              <a:ea typeface="+mn-ea"/>
            </a:rPr>
            <a:t>資訊系統</a:t>
          </a:r>
          <a:endParaRPr lang="zh-TW" altLang="en-US" sz="2000" dirty="0">
            <a:latin typeface="+mn-ea"/>
            <a:ea typeface="+mn-ea"/>
          </a:endParaRPr>
        </a:p>
      </dgm:t>
    </dgm:pt>
    <dgm:pt modelId="{2176AEC1-C6FB-4DF5-8BAA-11B9ECD2350A}" type="parTrans" cxnId="{7E2CA3CC-2FC6-40BA-BDE4-426D0F504A30}">
      <dgm:prSet/>
      <dgm:spPr/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C0BE3AA-069B-4D89-9714-6D32ECF5C203}" type="sibTrans" cxnId="{7E2CA3CC-2FC6-40BA-BDE4-426D0F504A30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0736425-A73B-4CF5-BC20-C21EEE86C705}">
      <dgm:prSet phldrT="[文字]" custT="1"/>
      <dgm:spPr/>
      <dgm:t>
        <a:bodyPr/>
        <a:lstStyle/>
        <a:p>
          <a:r>
            <a:rPr lang="zh-TW" altLang="en-US" sz="2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研究發展</a:t>
          </a: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D0D185E-1555-4850-8E3C-306EB0752332}" type="parTrans" cxnId="{0118B480-6F1B-4D00-B621-DAC426942A74}">
      <dgm:prSet/>
      <dgm:spPr/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C9FF5FA-3585-411E-888A-AD520605FA90}" type="sibTrans" cxnId="{0118B480-6F1B-4D00-B621-DAC426942A74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F498BB7-20D2-48F4-AE0E-9FFE7B994501}">
      <dgm:prSet phldrT="[文字]" custT="1"/>
      <dgm:spPr/>
      <dgm:t>
        <a:bodyPr/>
        <a:lstStyle/>
        <a:p>
          <a:r>
            <a:rPr lang="zh-TW" altLang="en-US" sz="2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教育宣導</a:t>
          </a: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CF0A86-086C-411F-98BF-2774BD714610}" type="parTrans" cxnId="{C3CD9CE4-0692-497C-9D4A-37FE857892AC}">
      <dgm:prSet/>
      <dgm:spPr/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BE67E70-63F0-46B1-9038-C54836E8D6E7}" type="sibTrans" cxnId="{C3CD9CE4-0692-497C-9D4A-37FE857892AC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9791D7A-1FBD-4484-8BB4-014EE64AA416}" type="pres">
      <dgm:prSet presAssocID="{3C7C8BD5-5223-4B1A-B5BB-156BE17B98A5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zh-TW" altLang="en-US"/>
        </a:p>
      </dgm:t>
    </dgm:pt>
    <dgm:pt modelId="{2CB1249C-AC7B-43CE-A6EE-5099393AB2E5}" type="pres">
      <dgm:prSet presAssocID="{71A38923-654C-4095-8C6D-CA6C254F1504}" presName="text1" presStyleCnt="0"/>
      <dgm:spPr/>
    </dgm:pt>
    <dgm:pt modelId="{732B45F3-C02E-4A5B-A8C9-F9A0C85AC9CF}" type="pres">
      <dgm:prSet presAssocID="{71A38923-654C-4095-8C6D-CA6C254F1504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6FC95E4-3F33-4BC1-B603-AD549B796030}" type="pres">
      <dgm:prSet presAssocID="{71A38923-654C-4095-8C6D-CA6C254F1504}" presName="textaccent1" presStyleCnt="0"/>
      <dgm:spPr/>
    </dgm:pt>
    <dgm:pt modelId="{ACF55230-6B24-4C8A-9645-A1FE018311A9}" type="pres">
      <dgm:prSet presAssocID="{71A38923-654C-4095-8C6D-CA6C254F1504}" presName="accentRepeatNode" presStyleLbl="solidAlignAcc1" presStyleIdx="0" presStyleCnt="6"/>
      <dgm:spPr/>
    </dgm:pt>
    <dgm:pt modelId="{2A80F394-EFC3-4007-B5D9-F1C822FC40A7}" type="pres">
      <dgm:prSet presAssocID="{8C0BE3AA-069B-4D89-9714-6D32ECF5C203}" presName="image1" presStyleCnt="0"/>
      <dgm:spPr/>
    </dgm:pt>
    <dgm:pt modelId="{404FC125-17C1-4549-AEC4-ADF004E75729}" type="pres">
      <dgm:prSet presAssocID="{8C0BE3AA-069B-4D89-9714-6D32ECF5C203}" presName="imageRepeatNode" presStyleLbl="alignAcc1" presStyleIdx="0" presStyleCnt="3"/>
      <dgm:spPr/>
      <dgm:t>
        <a:bodyPr/>
        <a:lstStyle/>
        <a:p>
          <a:endParaRPr lang="zh-TW" altLang="en-US"/>
        </a:p>
      </dgm:t>
    </dgm:pt>
    <dgm:pt modelId="{E73B3D7D-FB94-4E22-9A1E-F7506C1EC706}" type="pres">
      <dgm:prSet presAssocID="{8C0BE3AA-069B-4D89-9714-6D32ECF5C203}" presName="imageaccent1" presStyleCnt="0"/>
      <dgm:spPr/>
    </dgm:pt>
    <dgm:pt modelId="{1A8FABF0-206B-4ADF-913D-6D992A458FB8}" type="pres">
      <dgm:prSet presAssocID="{8C0BE3AA-069B-4D89-9714-6D32ECF5C203}" presName="accentRepeatNode" presStyleLbl="solidAlignAcc1" presStyleIdx="1" presStyleCnt="6"/>
      <dgm:spPr/>
    </dgm:pt>
    <dgm:pt modelId="{0CDDFAC7-5C4C-4255-A2F2-A7C71DE4A433}" type="pres">
      <dgm:prSet presAssocID="{60736425-A73B-4CF5-BC20-C21EEE86C705}" presName="text2" presStyleCnt="0"/>
      <dgm:spPr/>
    </dgm:pt>
    <dgm:pt modelId="{8C603711-C929-44CA-B7A9-A4831978139F}" type="pres">
      <dgm:prSet presAssocID="{60736425-A73B-4CF5-BC20-C21EEE86C705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8889C21-A6E5-4935-BAD1-2B3A0C3FD771}" type="pres">
      <dgm:prSet presAssocID="{60736425-A73B-4CF5-BC20-C21EEE86C705}" presName="textaccent2" presStyleCnt="0"/>
      <dgm:spPr/>
    </dgm:pt>
    <dgm:pt modelId="{1C8D33A1-C8FD-4958-85AE-BCEAE0257D87}" type="pres">
      <dgm:prSet presAssocID="{60736425-A73B-4CF5-BC20-C21EEE86C705}" presName="accentRepeatNode" presStyleLbl="solidAlignAcc1" presStyleIdx="2" presStyleCnt="6"/>
      <dgm:spPr/>
    </dgm:pt>
    <dgm:pt modelId="{2058306A-2E8B-4A4C-91A0-DC4FA72102A1}" type="pres">
      <dgm:prSet presAssocID="{EC9FF5FA-3585-411E-888A-AD520605FA90}" presName="image2" presStyleCnt="0"/>
      <dgm:spPr/>
    </dgm:pt>
    <dgm:pt modelId="{1D77DAF4-7A16-4CD4-B57F-59637E3D3DEB}" type="pres">
      <dgm:prSet presAssocID="{EC9FF5FA-3585-411E-888A-AD520605FA90}" presName="imageRepeatNode" presStyleLbl="alignAcc1" presStyleIdx="1" presStyleCnt="3" custLinFactNeighborX="857" custLinFactNeighborY="-1556"/>
      <dgm:spPr/>
      <dgm:t>
        <a:bodyPr/>
        <a:lstStyle/>
        <a:p>
          <a:endParaRPr lang="zh-TW" altLang="en-US"/>
        </a:p>
      </dgm:t>
    </dgm:pt>
    <dgm:pt modelId="{1180AB7D-4145-48CB-99E3-2AA2EBC32F59}" type="pres">
      <dgm:prSet presAssocID="{EC9FF5FA-3585-411E-888A-AD520605FA90}" presName="imageaccent2" presStyleCnt="0"/>
      <dgm:spPr/>
    </dgm:pt>
    <dgm:pt modelId="{FC8C91B9-55ED-4E36-9886-F480E3CED4EB}" type="pres">
      <dgm:prSet presAssocID="{EC9FF5FA-3585-411E-888A-AD520605FA90}" presName="accentRepeatNode" presStyleLbl="solidAlignAcc1" presStyleIdx="3" presStyleCnt="6"/>
      <dgm:spPr/>
    </dgm:pt>
    <dgm:pt modelId="{32EFDF0E-93F6-4395-8DB8-3262CFA28CEC}" type="pres">
      <dgm:prSet presAssocID="{6F498BB7-20D2-48F4-AE0E-9FFE7B994501}" presName="text3" presStyleCnt="0"/>
      <dgm:spPr/>
    </dgm:pt>
    <dgm:pt modelId="{8B5105C0-0AF2-44A4-BA22-2EB63003C68F}" type="pres">
      <dgm:prSet presAssocID="{6F498BB7-20D2-48F4-AE0E-9FFE7B994501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1A54A6-53A5-4BDD-8833-B4AC861F5E6E}" type="pres">
      <dgm:prSet presAssocID="{6F498BB7-20D2-48F4-AE0E-9FFE7B994501}" presName="textaccent3" presStyleCnt="0"/>
      <dgm:spPr/>
    </dgm:pt>
    <dgm:pt modelId="{3B9E09A8-249A-4AD7-9499-5ADD2DBD7EE2}" type="pres">
      <dgm:prSet presAssocID="{6F498BB7-20D2-48F4-AE0E-9FFE7B994501}" presName="accentRepeatNode" presStyleLbl="solidAlignAcc1" presStyleIdx="4" presStyleCnt="6"/>
      <dgm:spPr/>
    </dgm:pt>
    <dgm:pt modelId="{24008E2D-3990-4C0E-B3FE-FA58A01C8CC3}" type="pres">
      <dgm:prSet presAssocID="{9BE67E70-63F0-46B1-9038-C54836E8D6E7}" presName="image3" presStyleCnt="0"/>
      <dgm:spPr/>
    </dgm:pt>
    <dgm:pt modelId="{36368247-B16D-46BF-8FC8-1686B8209E58}" type="pres">
      <dgm:prSet presAssocID="{9BE67E70-63F0-46B1-9038-C54836E8D6E7}" presName="imageRepeatNode" presStyleLbl="alignAcc1" presStyleIdx="2" presStyleCnt="3" custLinFactNeighborX="836" custLinFactNeighborY="2384"/>
      <dgm:spPr/>
      <dgm:t>
        <a:bodyPr/>
        <a:lstStyle/>
        <a:p>
          <a:endParaRPr lang="zh-TW" altLang="en-US"/>
        </a:p>
      </dgm:t>
    </dgm:pt>
    <dgm:pt modelId="{9B121E4B-1F4A-4AA3-B89A-CE9343675B62}" type="pres">
      <dgm:prSet presAssocID="{9BE67E70-63F0-46B1-9038-C54836E8D6E7}" presName="imageaccent3" presStyleCnt="0"/>
      <dgm:spPr/>
    </dgm:pt>
    <dgm:pt modelId="{3A1E9367-691F-4D6D-9332-145DA0701AAB}" type="pres">
      <dgm:prSet presAssocID="{9BE67E70-63F0-46B1-9038-C54836E8D6E7}" presName="accentRepeatNode" presStyleLbl="solidAlignAcc1" presStyleIdx="5" presStyleCnt="6"/>
      <dgm:spPr/>
    </dgm:pt>
  </dgm:ptLst>
  <dgm:cxnLst>
    <dgm:cxn modelId="{E7081DB3-B86E-4020-B437-3D117B2B6740}" type="presOf" srcId="{8C0BE3AA-069B-4D89-9714-6D32ECF5C203}" destId="{404FC125-17C1-4549-AEC4-ADF004E75729}" srcOrd="0" destOrd="0" presId="urn:microsoft.com/office/officeart/2008/layout/HexagonCluster"/>
    <dgm:cxn modelId="{4E7C8335-B113-41F4-BE46-DB40576DA452}" type="presOf" srcId="{3C7C8BD5-5223-4B1A-B5BB-156BE17B98A5}" destId="{09791D7A-1FBD-4484-8BB4-014EE64AA416}" srcOrd="0" destOrd="0" presId="urn:microsoft.com/office/officeart/2008/layout/HexagonCluster"/>
    <dgm:cxn modelId="{0FF0AE3D-DA94-4B42-804F-2B55112848CA}" type="presOf" srcId="{EC9FF5FA-3585-411E-888A-AD520605FA90}" destId="{1D77DAF4-7A16-4CD4-B57F-59637E3D3DEB}" srcOrd="0" destOrd="0" presId="urn:microsoft.com/office/officeart/2008/layout/HexagonCluster"/>
    <dgm:cxn modelId="{7E2CA3CC-2FC6-40BA-BDE4-426D0F504A30}" srcId="{3C7C8BD5-5223-4B1A-B5BB-156BE17B98A5}" destId="{71A38923-654C-4095-8C6D-CA6C254F1504}" srcOrd="0" destOrd="0" parTransId="{2176AEC1-C6FB-4DF5-8BAA-11B9ECD2350A}" sibTransId="{8C0BE3AA-069B-4D89-9714-6D32ECF5C203}"/>
    <dgm:cxn modelId="{F061E906-5729-49E6-8551-193EAF783C98}" type="presOf" srcId="{9BE67E70-63F0-46B1-9038-C54836E8D6E7}" destId="{36368247-B16D-46BF-8FC8-1686B8209E58}" srcOrd="0" destOrd="0" presId="urn:microsoft.com/office/officeart/2008/layout/HexagonCluster"/>
    <dgm:cxn modelId="{FDF9F024-DB4A-47DF-AF11-6F4F6E2AC480}" type="presOf" srcId="{60736425-A73B-4CF5-BC20-C21EEE86C705}" destId="{8C603711-C929-44CA-B7A9-A4831978139F}" srcOrd="0" destOrd="0" presId="urn:microsoft.com/office/officeart/2008/layout/HexagonCluster"/>
    <dgm:cxn modelId="{1747AD0E-CD7D-439E-B3C6-CF53B2D8662E}" type="presOf" srcId="{6F498BB7-20D2-48F4-AE0E-9FFE7B994501}" destId="{8B5105C0-0AF2-44A4-BA22-2EB63003C68F}" srcOrd="0" destOrd="0" presId="urn:microsoft.com/office/officeart/2008/layout/HexagonCluster"/>
    <dgm:cxn modelId="{C3CD9CE4-0692-497C-9D4A-37FE857892AC}" srcId="{3C7C8BD5-5223-4B1A-B5BB-156BE17B98A5}" destId="{6F498BB7-20D2-48F4-AE0E-9FFE7B994501}" srcOrd="2" destOrd="0" parTransId="{DDCF0A86-086C-411F-98BF-2774BD714610}" sibTransId="{9BE67E70-63F0-46B1-9038-C54836E8D6E7}"/>
    <dgm:cxn modelId="{E63EDAC1-47D2-45BB-B212-B18F3252D6CE}" type="presOf" srcId="{71A38923-654C-4095-8C6D-CA6C254F1504}" destId="{732B45F3-C02E-4A5B-A8C9-F9A0C85AC9CF}" srcOrd="0" destOrd="0" presId="urn:microsoft.com/office/officeart/2008/layout/HexagonCluster"/>
    <dgm:cxn modelId="{0118B480-6F1B-4D00-B621-DAC426942A74}" srcId="{3C7C8BD5-5223-4B1A-B5BB-156BE17B98A5}" destId="{60736425-A73B-4CF5-BC20-C21EEE86C705}" srcOrd="1" destOrd="0" parTransId="{BD0D185E-1555-4850-8E3C-306EB0752332}" sibTransId="{EC9FF5FA-3585-411E-888A-AD520605FA90}"/>
    <dgm:cxn modelId="{45AE4822-5787-4D40-BD1B-319FE5B11F7B}" type="presParOf" srcId="{09791D7A-1FBD-4484-8BB4-014EE64AA416}" destId="{2CB1249C-AC7B-43CE-A6EE-5099393AB2E5}" srcOrd="0" destOrd="0" presId="urn:microsoft.com/office/officeart/2008/layout/HexagonCluster"/>
    <dgm:cxn modelId="{258B2129-27D6-440A-B445-8231D2AF6FB7}" type="presParOf" srcId="{2CB1249C-AC7B-43CE-A6EE-5099393AB2E5}" destId="{732B45F3-C02E-4A5B-A8C9-F9A0C85AC9CF}" srcOrd="0" destOrd="0" presId="urn:microsoft.com/office/officeart/2008/layout/HexagonCluster"/>
    <dgm:cxn modelId="{63C95B4D-A2F5-4729-88F6-E9C719613150}" type="presParOf" srcId="{09791D7A-1FBD-4484-8BB4-014EE64AA416}" destId="{46FC95E4-3F33-4BC1-B603-AD549B796030}" srcOrd="1" destOrd="0" presId="urn:microsoft.com/office/officeart/2008/layout/HexagonCluster"/>
    <dgm:cxn modelId="{909CB575-6612-4CEF-B5FF-D0BCB2524607}" type="presParOf" srcId="{46FC95E4-3F33-4BC1-B603-AD549B796030}" destId="{ACF55230-6B24-4C8A-9645-A1FE018311A9}" srcOrd="0" destOrd="0" presId="urn:microsoft.com/office/officeart/2008/layout/HexagonCluster"/>
    <dgm:cxn modelId="{131E5A95-9ECE-4CA7-BE91-4ED06D2248E4}" type="presParOf" srcId="{09791D7A-1FBD-4484-8BB4-014EE64AA416}" destId="{2A80F394-EFC3-4007-B5D9-F1C822FC40A7}" srcOrd="2" destOrd="0" presId="urn:microsoft.com/office/officeart/2008/layout/HexagonCluster"/>
    <dgm:cxn modelId="{688B6CE7-9440-4630-A4BF-6239FF0F3FDC}" type="presParOf" srcId="{2A80F394-EFC3-4007-B5D9-F1C822FC40A7}" destId="{404FC125-17C1-4549-AEC4-ADF004E75729}" srcOrd="0" destOrd="0" presId="urn:microsoft.com/office/officeart/2008/layout/HexagonCluster"/>
    <dgm:cxn modelId="{D55B7F70-EBBA-4719-B815-6AF906DFC06F}" type="presParOf" srcId="{09791D7A-1FBD-4484-8BB4-014EE64AA416}" destId="{E73B3D7D-FB94-4E22-9A1E-F7506C1EC706}" srcOrd="3" destOrd="0" presId="urn:microsoft.com/office/officeart/2008/layout/HexagonCluster"/>
    <dgm:cxn modelId="{A311F219-ACED-4D70-A62C-2BE329548799}" type="presParOf" srcId="{E73B3D7D-FB94-4E22-9A1E-F7506C1EC706}" destId="{1A8FABF0-206B-4ADF-913D-6D992A458FB8}" srcOrd="0" destOrd="0" presId="urn:microsoft.com/office/officeart/2008/layout/HexagonCluster"/>
    <dgm:cxn modelId="{772D275C-F2F8-4F06-A994-9E0DF140DB82}" type="presParOf" srcId="{09791D7A-1FBD-4484-8BB4-014EE64AA416}" destId="{0CDDFAC7-5C4C-4255-A2F2-A7C71DE4A433}" srcOrd="4" destOrd="0" presId="urn:microsoft.com/office/officeart/2008/layout/HexagonCluster"/>
    <dgm:cxn modelId="{66A9FBC6-F1E6-49DF-87F2-22C7CFC3A02E}" type="presParOf" srcId="{0CDDFAC7-5C4C-4255-A2F2-A7C71DE4A433}" destId="{8C603711-C929-44CA-B7A9-A4831978139F}" srcOrd="0" destOrd="0" presId="urn:microsoft.com/office/officeart/2008/layout/HexagonCluster"/>
    <dgm:cxn modelId="{222A5A6C-8724-4B62-895E-23508A31DFBB}" type="presParOf" srcId="{09791D7A-1FBD-4484-8BB4-014EE64AA416}" destId="{D8889C21-A6E5-4935-BAD1-2B3A0C3FD771}" srcOrd="5" destOrd="0" presId="urn:microsoft.com/office/officeart/2008/layout/HexagonCluster"/>
    <dgm:cxn modelId="{9AFB9FA2-AF1B-42A4-9454-E8E89002DF89}" type="presParOf" srcId="{D8889C21-A6E5-4935-BAD1-2B3A0C3FD771}" destId="{1C8D33A1-C8FD-4958-85AE-BCEAE0257D87}" srcOrd="0" destOrd="0" presId="urn:microsoft.com/office/officeart/2008/layout/HexagonCluster"/>
    <dgm:cxn modelId="{AA061501-3BA6-45A7-AD98-700FEEBF453E}" type="presParOf" srcId="{09791D7A-1FBD-4484-8BB4-014EE64AA416}" destId="{2058306A-2E8B-4A4C-91A0-DC4FA72102A1}" srcOrd="6" destOrd="0" presId="urn:microsoft.com/office/officeart/2008/layout/HexagonCluster"/>
    <dgm:cxn modelId="{2C0D0A47-D27E-4FD3-8752-74FEFB6C5F7A}" type="presParOf" srcId="{2058306A-2E8B-4A4C-91A0-DC4FA72102A1}" destId="{1D77DAF4-7A16-4CD4-B57F-59637E3D3DEB}" srcOrd="0" destOrd="0" presId="urn:microsoft.com/office/officeart/2008/layout/HexagonCluster"/>
    <dgm:cxn modelId="{E7ED47A1-C713-4B4A-915D-4D9DE5094F0B}" type="presParOf" srcId="{09791D7A-1FBD-4484-8BB4-014EE64AA416}" destId="{1180AB7D-4145-48CB-99E3-2AA2EBC32F59}" srcOrd="7" destOrd="0" presId="urn:microsoft.com/office/officeart/2008/layout/HexagonCluster"/>
    <dgm:cxn modelId="{74F8A71D-C5A6-42F8-ABAC-A9022C2077D8}" type="presParOf" srcId="{1180AB7D-4145-48CB-99E3-2AA2EBC32F59}" destId="{FC8C91B9-55ED-4E36-9886-F480E3CED4EB}" srcOrd="0" destOrd="0" presId="urn:microsoft.com/office/officeart/2008/layout/HexagonCluster"/>
    <dgm:cxn modelId="{18722CBE-0973-4017-A9D2-476A3715A742}" type="presParOf" srcId="{09791D7A-1FBD-4484-8BB4-014EE64AA416}" destId="{32EFDF0E-93F6-4395-8DB8-3262CFA28CEC}" srcOrd="8" destOrd="0" presId="urn:microsoft.com/office/officeart/2008/layout/HexagonCluster"/>
    <dgm:cxn modelId="{09E83DD4-2AB0-4892-9C08-DFC1395832C2}" type="presParOf" srcId="{32EFDF0E-93F6-4395-8DB8-3262CFA28CEC}" destId="{8B5105C0-0AF2-44A4-BA22-2EB63003C68F}" srcOrd="0" destOrd="0" presId="urn:microsoft.com/office/officeart/2008/layout/HexagonCluster"/>
    <dgm:cxn modelId="{B9EDB3A4-6820-49DD-BBC3-145A427C9C57}" type="presParOf" srcId="{09791D7A-1FBD-4484-8BB4-014EE64AA416}" destId="{B31A54A6-53A5-4BDD-8833-B4AC861F5E6E}" srcOrd="9" destOrd="0" presId="urn:microsoft.com/office/officeart/2008/layout/HexagonCluster"/>
    <dgm:cxn modelId="{CBECA383-8774-4CB4-BA4D-9B25F09DADB5}" type="presParOf" srcId="{B31A54A6-53A5-4BDD-8833-B4AC861F5E6E}" destId="{3B9E09A8-249A-4AD7-9499-5ADD2DBD7EE2}" srcOrd="0" destOrd="0" presId="urn:microsoft.com/office/officeart/2008/layout/HexagonCluster"/>
    <dgm:cxn modelId="{507D97F0-DC5A-48A4-BB9B-44F935A5B6AC}" type="presParOf" srcId="{09791D7A-1FBD-4484-8BB4-014EE64AA416}" destId="{24008E2D-3990-4C0E-B3FE-FA58A01C8CC3}" srcOrd="10" destOrd="0" presId="urn:microsoft.com/office/officeart/2008/layout/HexagonCluster"/>
    <dgm:cxn modelId="{C3619466-6404-4B51-BE0E-DC867FF8FFA1}" type="presParOf" srcId="{24008E2D-3990-4C0E-B3FE-FA58A01C8CC3}" destId="{36368247-B16D-46BF-8FC8-1686B8209E58}" srcOrd="0" destOrd="0" presId="urn:microsoft.com/office/officeart/2008/layout/HexagonCluster"/>
    <dgm:cxn modelId="{941D3F34-B480-4EE4-A5BC-6F3633736C7D}" type="presParOf" srcId="{09791D7A-1FBD-4484-8BB4-014EE64AA416}" destId="{9B121E4B-1F4A-4AA3-B89A-CE9343675B62}" srcOrd="11" destOrd="0" presId="urn:microsoft.com/office/officeart/2008/layout/HexagonCluster"/>
    <dgm:cxn modelId="{4A7BB237-8EAB-4549-AA19-6268E5BE42A0}" type="presParOf" srcId="{9B121E4B-1F4A-4AA3-B89A-CE9343675B62}" destId="{3A1E9367-691F-4D6D-9332-145DA0701A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B4E702-4ABA-444D-876A-DC4C48FFA998}" type="doc">
      <dgm:prSet loTypeId="urn:microsoft.com/office/officeart/2005/8/layout/radial2" loCatId="relationship" qsTypeId="urn:microsoft.com/office/officeart/2005/8/quickstyle/3d2#2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BBDA9001-55D3-4724-A5AB-1A56286813F3}">
      <dgm:prSet phldrT="[文字]" custT="1"/>
      <dgm:spPr/>
      <dgm:t>
        <a:bodyPr/>
        <a:lstStyle/>
        <a:p>
          <a:r>
            <a:rPr lang="zh-TW" altLang="en-US" sz="17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隨機殺人案件頻傳</a:t>
          </a:r>
          <a:endParaRPr lang="zh-TW" altLang="en-US" sz="17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624147B8-278C-463C-A0F1-65A555279845}" type="parTrans" cxnId="{11DEDBAD-43EB-4F19-ADE0-5BDC99781EB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 sz="1700" b="1">
            <a:latin typeface="微軟正黑體" pitchFamily="34" charset="-120"/>
            <a:ea typeface="微軟正黑體" pitchFamily="34" charset="-120"/>
          </a:endParaRPr>
        </a:p>
      </dgm:t>
    </dgm:pt>
    <dgm:pt modelId="{2F0120E1-4D3F-4ACE-9D6D-E3EEE7BB6619}" type="sibTrans" cxnId="{11DEDBAD-43EB-4F19-ADE0-5BDC99781EB5}">
      <dgm:prSet/>
      <dgm:spPr/>
      <dgm:t>
        <a:bodyPr/>
        <a:lstStyle/>
        <a:p>
          <a:endParaRPr lang="zh-TW" altLang="en-US" sz="1700">
            <a:latin typeface="微軟正黑體" pitchFamily="34" charset="-120"/>
            <a:ea typeface="微軟正黑體" pitchFamily="34" charset="-120"/>
          </a:endParaRPr>
        </a:p>
      </dgm:t>
    </dgm:pt>
    <dgm:pt modelId="{1D511EB8-3AA3-4CA4-A30D-12C186DD24CB}">
      <dgm:prSet phldrT="[文字]" custT="1"/>
      <dgm:spPr>
        <a:solidFill>
          <a:srgbClr val="FFC000"/>
        </a:solidFill>
      </dgm:spPr>
      <dgm:t>
        <a:bodyPr/>
        <a:lstStyle/>
        <a:p>
          <a:r>
            <a:rPr lang="zh-TW" altLang="en-US" sz="1700" b="1" spc="-100" baseline="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自殺人數未明顯下降</a:t>
          </a:r>
          <a:endParaRPr lang="zh-TW" altLang="en-US" sz="1700" b="1" spc="-100" baseline="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94D372D1-97DE-41D1-A2EF-D6E18780DE64}" type="parTrans" cxnId="{4E6CB9AC-7EEB-4410-8914-70DEE2E54597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 sz="1700">
            <a:latin typeface="微軟正黑體" pitchFamily="34" charset="-120"/>
            <a:ea typeface="微軟正黑體" pitchFamily="34" charset="-120"/>
          </a:endParaRPr>
        </a:p>
      </dgm:t>
    </dgm:pt>
    <dgm:pt modelId="{D32FF62C-CDF2-4680-9109-1EFF31D0B4CC}" type="sibTrans" cxnId="{4E6CB9AC-7EEB-4410-8914-70DEE2E54597}">
      <dgm:prSet/>
      <dgm:spPr/>
      <dgm:t>
        <a:bodyPr/>
        <a:lstStyle/>
        <a:p>
          <a:endParaRPr lang="zh-TW" altLang="en-US" sz="1700">
            <a:latin typeface="微軟正黑體" pitchFamily="34" charset="-120"/>
            <a:ea typeface="微軟正黑體" pitchFamily="34" charset="-120"/>
          </a:endParaRPr>
        </a:p>
      </dgm:t>
    </dgm:pt>
    <dgm:pt modelId="{0C657F98-7AF3-4E34-8808-169734BC834F}">
      <dgm:prSet phldrT="[文字]" custT="1"/>
      <dgm:spPr/>
      <dgm:t>
        <a:bodyPr/>
        <a:lstStyle/>
        <a:p>
          <a:r>
            <a:rPr lang="zh-TW" altLang="en-US" sz="17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保護案</a:t>
          </a:r>
          <a:endParaRPr lang="en-US" altLang="zh-TW" sz="1700" b="1" dirty="0" smtClean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r>
            <a:rPr lang="zh-TW" altLang="en-US" sz="17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件漸增</a:t>
          </a:r>
          <a:endParaRPr lang="zh-TW" altLang="en-US" sz="17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BAC1A0D6-7C0B-4FD4-99E1-1AE2110E047D}" type="parTrans" cxnId="{492B101A-BBFF-41D5-BDF0-B432D464F3E0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 sz="1700">
            <a:latin typeface="微軟正黑體" pitchFamily="34" charset="-120"/>
            <a:ea typeface="微軟正黑體" pitchFamily="34" charset="-120"/>
          </a:endParaRPr>
        </a:p>
      </dgm:t>
    </dgm:pt>
    <dgm:pt modelId="{2FDB0D7A-0141-45AC-A1C1-FEC83B728517}" type="sibTrans" cxnId="{492B101A-BBFF-41D5-BDF0-B432D464F3E0}">
      <dgm:prSet/>
      <dgm:spPr/>
      <dgm:t>
        <a:bodyPr/>
        <a:lstStyle/>
        <a:p>
          <a:endParaRPr lang="zh-TW" altLang="en-US" sz="1700">
            <a:latin typeface="微軟正黑體" pitchFamily="34" charset="-120"/>
            <a:ea typeface="微軟正黑體" pitchFamily="34" charset="-120"/>
          </a:endParaRPr>
        </a:p>
      </dgm:t>
    </dgm:pt>
    <dgm:pt modelId="{E3600578-BAE5-4D25-BC81-E6C77C21A1E4}" type="pres">
      <dgm:prSet presAssocID="{67B4E702-4ABA-444D-876A-DC4C48FFA99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6B9F35A-3531-4DEB-901A-4EC93C47B45E}" type="pres">
      <dgm:prSet presAssocID="{67B4E702-4ABA-444D-876A-DC4C48FFA998}" presName="cycle" presStyleCnt="0"/>
      <dgm:spPr/>
    </dgm:pt>
    <dgm:pt modelId="{4A25BC31-8092-47F7-AFE0-8EC48A8EBEE6}" type="pres">
      <dgm:prSet presAssocID="{67B4E702-4ABA-444D-876A-DC4C48FFA998}" presName="centerShape" presStyleCnt="0"/>
      <dgm:spPr/>
    </dgm:pt>
    <dgm:pt modelId="{64081774-2D6B-43C8-AAA4-CC5187B84477}" type="pres">
      <dgm:prSet presAssocID="{67B4E702-4ABA-444D-876A-DC4C48FFA998}" presName="connSite" presStyleLbl="node1" presStyleIdx="0" presStyleCnt="4"/>
      <dgm:spPr/>
    </dgm:pt>
    <dgm:pt modelId="{E2249031-8E5B-4DBB-A53A-6500FE272E02}" type="pres">
      <dgm:prSet presAssocID="{67B4E702-4ABA-444D-876A-DC4C48FFA998}" presName="visible" presStyleLbl="node1" presStyleIdx="0" presStyleCnt="4" custScaleX="137022" custScaleY="123673" custLinFactNeighborX="-25591" custLinFactNeighborY="-8646"/>
      <dgm:spPr>
        <a:blipFill>
          <a:blip xmlns:r="http://schemas.openxmlformats.org/officeDocument/2006/relationships" r:embed="rId1">
            <a:extLst>
              <a:ext uri="{BEBA8EAE-BF5A-486C-A8C5-ECC9F3942E4B}">
                <a14:imgProps xmlns="" xmlns:a14="http://schemas.microsoft.com/office/drawing/2010/main">
                  <a14:imgLayer r:embed="rId2">
                    <a14:imgEffect>
                      <a14:colorTemperature colorTemp="7591"/>
                    </a14:imgEffect>
                    <a14:imgEffect>
                      <a14:saturation sat="2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4DB1E75B-A519-4760-93CB-AE27BD1BDAAB}" type="pres">
      <dgm:prSet presAssocID="{624147B8-278C-463C-A0F1-65A555279845}" presName="Name25" presStyleLbl="parChTrans1D1" presStyleIdx="0" presStyleCnt="3"/>
      <dgm:spPr/>
      <dgm:t>
        <a:bodyPr/>
        <a:lstStyle/>
        <a:p>
          <a:endParaRPr lang="zh-TW" altLang="en-US"/>
        </a:p>
      </dgm:t>
    </dgm:pt>
    <dgm:pt modelId="{9D65DB08-0BE7-418C-A3F3-EA2C05719CF2}" type="pres">
      <dgm:prSet presAssocID="{BBDA9001-55D3-4724-A5AB-1A56286813F3}" presName="node" presStyleCnt="0"/>
      <dgm:spPr/>
    </dgm:pt>
    <dgm:pt modelId="{0F98290B-6EED-4B73-B940-C8DB6BCF6395}" type="pres">
      <dgm:prSet presAssocID="{BBDA9001-55D3-4724-A5AB-1A56286813F3}" presName="parentNode" presStyleLbl="node1" presStyleIdx="1" presStyleCnt="4" custScaleX="129577" custScaleY="134319" custLinFactNeighborX="69565" custLinFactNeighborY="-2508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6700619-BDB9-49EE-B09A-B5D9293B67E3}" type="pres">
      <dgm:prSet presAssocID="{BBDA9001-55D3-4724-A5AB-1A56286813F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13656FB-F5E7-4328-888F-0BD57605C2E1}" type="pres">
      <dgm:prSet presAssocID="{BAC1A0D6-7C0B-4FD4-99E1-1AE2110E047D}" presName="Name25" presStyleLbl="parChTrans1D1" presStyleIdx="1" presStyleCnt="3"/>
      <dgm:spPr/>
      <dgm:t>
        <a:bodyPr/>
        <a:lstStyle/>
        <a:p>
          <a:endParaRPr lang="zh-TW" altLang="en-US"/>
        </a:p>
      </dgm:t>
    </dgm:pt>
    <dgm:pt modelId="{7AA80DF9-FB2E-40F2-BBFB-57BACA6C6DD9}" type="pres">
      <dgm:prSet presAssocID="{0C657F98-7AF3-4E34-8808-169734BC834F}" presName="node" presStyleCnt="0"/>
      <dgm:spPr/>
    </dgm:pt>
    <dgm:pt modelId="{C3F0CE98-D52C-4B0E-BFD2-FA169E86D7DC}" type="pres">
      <dgm:prSet presAssocID="{0C657F98-7AF3-4E34-8808-169734BC834F}" presName="parentNode" presStyleLbl="node1" presStyleIdx="2" presStyleCnt="4" custScaleX="136926" custScaleY="127237" custLinFactNeighborX="40782" custLinFactNeighborY="461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941FFF8-A79E-471C-A4B7-F8B700902450}" type="pres">
      <dgm:prSet presAssocID="{0C657F98-7AF3-4E34-8808-169734BC834F}" presName="childNode" presStyleLbl="revTx" presStyleIdx="0" presStyleCnt="0">
        <dgm:presLayoutVars>
          <dgm:bulletEnabled val="1"/>
        </dgm:presLayoutVars>
      </dgm:prSet>
      <dgm:spPr/>
    </dgm:pt>
    <dgm:pt modelId="{4AC42EE4-4920-4C11-97DA-589DCDB22669}" type="pres">
      <dgm:prSet presAssocID="{94D372D1-97DE-41D1-A2EF-D6E18780DE64}" presName="Name25" presStyleLbl="parChTrans1D1" presStyleIdx="2" presStyleCnt="3"/>
      <dgm:spPr/>
      <dgm:t>
        <a:bodyPr/>
        <a:lstStyle/>
        <a:p>
          <a:endParaRPr lang="zh-TW" altLang="en-US"/>
        </a:p>
      </dgm:t>
    </dgm:pt>
    <dgm:pt modelId="{B3B76848-D8F5-4C92-8EA1-4AC3F09D408A}" type="pres">
      <dgm:prSet presAssocID="{1D511EB8-3AA3-4CA4-A30D-12C186DD24CB}" presName="node" presStyleCnt="0"/>
      <dgm:spPr/>
    </dgm:pt>
    <dgm:pt modelId="{0907608F-5475-40DA-84D3-FE29F21A9429}" type="pres">
      <dgm:prSet presAssocID="{1D511EB8-3AA3-4CA4-A30D-12C186DD24CB}" presName="parentNode" presStyleLbl="node1" presStyleIdx="3" presStyleCnt="4" custScaleX="130416" custScaleY="121529" custLinFactNeighborX="60924" custLinFactNeighborY="2330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B6BCC1E-CF21-473E-800B-D3C055950C61}" type="pres">
      <dgm:prSet presAssocID="{1D511EB8-3AA3-4CA4-A30D-12C186DD24C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101EDBA-F2C1-42FF-A657-200F60FFDF97}" type="presOf" srcId="{94D372D1-97DE-41D1-A2EF-D6E18780DE64}" destId="{4AC42EE4-4920-4C11-97DA-589DCDB22669}" srcOrd="0" destOrd="0" presId="urn:microsoft.com/office/officeart/2005/8/layout/radial2"/>
    <dgm:cxn modelId="{EC8C24DE-268F-471B-AD3C-28024C44CA4E}" type="presOf" srcId="{BBDA9001-55D3-4724-A5AB-1A56286813F3}" destId="{0F98290B-6EED-4B73-B940-C8DB6BCF6395}" srcOrd="0" destOrd="0" presId="urn:microsoft.com/office/officeart/2005/8/layout/radial2"/>
    <dgm:cxn modelId="{7C7E7A53-EAAE-43F0-A2CB-26729D750114}" type="presOf" srcId="{BAC1A0D6-7C0B-4FD4-99E1-1AE2110E047D}" destId="{C13656FB-F5E7-4328-888F-0BD57605C2E1}" srcOrd="0" destOrd="0" presId="urn:microsoft.com/office/officeart/2005/8/layout/radial2"/>
    <dgm:cxn modelId="{5684D448-3536-4EE8-8206-239CF992B239}" type="presOf" srcId="{624147B8-278C-463C-A0F1-65A555279845}" destId="{4DB1E75B-A519-4760-93CB-AE27BD1BDAAB}" srcOrd="0" destOrd="0" presId="urn:microsoft.com/office/officeart/2005/8/layout/radial2"/>
    <dgm:cxn modelId="{4E6CB9AC-7EEB-4410-8914-70DEE2E54597}" srcId="{67B4E702-4ABA-444D-876A-DC4C48FFA998}" destId="{1D511EB8-3AA3-4CA4-A30D-12C186DD24CB}" srcOrd="2" destOrd="0" parTransId="{94D372D1-97DE-41D1-A2EF-D6E18780DE64}" sibTransId="{D32FF62C-CDF2-4680-9109-1EFF31D0B4CC}"/>
    <dgm:cxn modelId="{DAE38D08-D201-49B4-BF42-8660B5577EEF}" type="presOf" srcId="{67B4E702-4ABA-444D-876A-DC4C48FFA998}" destId="{E3600578-BAE5-4D25-BC81-E6C77C21A1E4}" srcOrd="0" destOrd="0" presId="urn:microsoft.com/office/officeart/2005/8/layout/radial2"/>
    <dgm:cxn modelId="{3D94A032-0F7D-4C25-A185-5A535DCB5BE4}" type="presOf" srcId="{0C657F98-7AF3-4E34-8808-169734BC834F}" destId="{C3F0CE98-D52C-4B0E-BFD2-FA169E86D7DC}" srcOrd="0" destOrd="0" presId="urn:microsoft.com/office/officeart/2005/8/layout/radial2"/>
    <dgm:cxn modelId="{1AFE8F18-F4D3-403B-AF47-C2FCA1669C25}" type="presOf" srcId="{1D511EB8-3AA3-4CA4-A30D-12C186DD24CB}" destId="{0907608F-5475-40DA-84D3-FE29F21A9429}" srcOrd="0" destOrd="0" presId="urn:microsoft.com/office/officeart/2005/8/layout/radial2"/>
    <dgm:cxn modelId="{492B101A-BBFF-41D5-BDF0-B432D464F3E0}" srcId="{67B4E702-4ABA-444D-876A-DC4C48FFA998}" destId="{0C657F98-7AF3-4E34-8808-169734BC834F}" srcOrd="1" destOrd="0" parTransId="{BAC1A0D6-7C0B-4FD4-99E1-1AE2110E047D}" sibTransId="{2FDB0D7A-0141-45AC-A1C1-FEC83B728517}"/>
    <dgm:cxn modelId="{11DEDBAD-43EB-4F19-ADE0-5BDC99781EB5}" srcId="{67B4E702-4ABA-444D-876A-DC4C48FFA998}" destId="{BBDA9001-55D3-4724-A5AB-1A56286813F3}" srcOrd="0" destOrd="0" parTransId="{624147B8-278C-463C-A0F1-65A555279845}" sibTransId="{2F0120E1-4D3F-4ACE-9D6D-E3EEE7BB6619}"/>
    <dgm:cxn modelId="{EF3E3D81-2C43-4D38-83E9-04806AABD834}" type="presParOf" srcId="{E3600578-BAE5-4D25-BC81-E6C77C21A1E4}" destId="{D6B9F35A-3531-4DEB-901A-4EC93C47B45E}" srcOrd="0" destOrd="0" presId="urn:microsoft.com/office/officeart/2005/8/layout/radial2"/>
    <dgm:cxn modelId="{529EB29B-BD09-4DE8-8241-FB4350CCE350}" type="presParOf" srcId="{D6B9F35A-3531-4DEB-901A-4EC93C47B45E}" destId="{4A25BC31-8092-47F7-AFE0-8EC48A8EBEE6}" srcOrd="0" destOrd="0" presId="urn:microsoft.com/office/officeart/2005/8/layout/radial2"/>
    <dgm:cxn modelId="{EA1EE6EE-684B-4734-BC5A-2D675B43A04D}" type="presParOf" srcId="{4A25BC31-8092-47F7-AFE0-8EC48A8EBEE6}" destId="{64081774-2D6B-43C8-AAA4-CC5187B84477}" srcOrd="0" destOrd="0" presId="urn:microsoft.com/office/officeart/2005/8/layout/radial2"/>
    <dgm:cxn modelId="{1248E4F6-1544-42E5-93A3-C074862C8795}" type="presParOf" srcId="{4A25BC31-8092-47F7-AFE0-8EC48A8EBEE6}" destId="{E2249031-8E5B-4DBB-A53A-6500FE272E02}" srcOrd="1" destOrd="0" presId="urn:microsoft.com/office/officeart/2005/8/layout/radial2"/>
    <dgm:cxn modelId="{CDC228FC-B75D-4850-BBF2-DBC141266F62}" type="presParOf" srcId="{D6B9F35A-3531-4DEB-901A-4EC93C47B45E}" destId="{4DB1E75B-A519-4760-93CB-AE27BD1BDAAB}" srcOrd="1" destOrd="0" presId="urn:microsoft.com/office/officeart/2005/8/layout/radial2"/>
    <dgm:cxn modelId="{BCE4A8E7-1478-41A1-95F7-0F80C24705FA}" type="presParOf" srcId="{D6B9F35A-3531-4DEB-901A-4EC93C47B45E}" destId="{9D65DB08-0BE7-418C-A3F3-EA2C05719CF2}" srcOrd="2" destOrd="0" presId="urn:microsoft.com/office/officeart/2005/8/layout/radial2"/>
    <dgm:cxn modelId="{6A5F5AE0-F879-4E9E-812F-5636CD2EB82E}" type="presParOf" srcId="{9D65DB08-0BE7-418C-A3F3-EA2C05719CF2}" destId="{0F98290B-6EED-4B73-B940-C8DB6BCF6395}" srcOrd="0" destOrd="0" presId="urn:microsoft.com/office/officeart/2005/8/layout/radial2"/>
    <dgm:cxn modelId="{598F694D-38C7-46AE-89FC-2BFB14CCC2DC}" type="presParOf" srcId="{9D65DB08-0BE7-418C-A3F3-EA2C05719CF2}" destId="{D6700619-BDB9-49EE-B09A-B5D9293B67E3}" srcOrd="1" destOrd="0" presId="urn:microsoft.com/office/officeart/2005/8/layout/radial2"/>
    <dgm:cxn modelId="{44356274-CE33-4632-8C31-5EFE4312ADC6}" type="presParOf" srcId="{D6B9F35A-3531-4DEB-901A-4EC93C47B45E}" destId="{C13656FB-F5E7-4328-888F-0BD57605C2E1}" srcOrd="3" destOrd="0" presId="urn:microsoft.com/office/officeart/2005/8/layout/radial2"/>
    <dgm:cxn modelId="{E9C58F00-D91A-4E70-8F6A-1DF6CF33E6F3}" type="presParOf" srcId="{D6B9F35A-3531-4DEB-901A-4EC93C47B45E}" destId="{7AA80DF9-FB2E-40F2-BBFB-57BACA6C6DD9}" srcOrd="4" destOrd="0" presId="urn:microsoft.com/office/officeart/2005/8/layout/radial2"/>
    <dgm:cxn modelId="{47E93D8C-9BCD-4B14-B8C0-695FC86678F2}" type="presParOf" srcId="{7AA80DF9-FB2E-40F2-BBFB-57BACA6C6DD9}" destId="{C3F0CE98-D52C-4B0E-BFD2-FA169E86D7DC}" srcOrd="0" destOrd="0" presId="urn:microsoft.com/office/officeart/2005/8/layout/radial2"/>
    <dgm:cxn modelId="{39EA5C9C-612A-4701-A7F6-44F801ADF436}" type="presParOf" srcId="{7AA80DF9-FB2E-40F2-BBFB-57BACA6C6DD9}" destId="{7941FFF8-A79E-471C-A4B7-F8B700902450}" srcOrd="1" destOrd="0" presId="urn:microsoft.com/office/officeart/2005/8/layout/radial2"/>
    <dgm:cxn modelId="{FB4A02F1-A3F8-4106-8043-27B6F5B813F7}" type="presParOf" srcId="{D6B9F35A-3531-4DEB-901A-4EC93C47B45E}" destId="{4AC42EE4-4920-4C11-97DA-589DCDB22669}" srcOrd="5" destOrd="0" presId="urn:microsoft.com/office/officeart/2005/8/layout/radial2"/>
    <dgm:cxn modelId="{8E9AF62D-37AA-4B4E-B283-4F3DEBA602B0}" type="presParOf" srcId="{D6B9F35A-3531-4DEB-901A-4EC93C47B45E}" destId="{B3B76848-D8F5-4C92-8EA1-4AC3F09D408A}" srcOrd="6" destOrd="0" presId="urn:microsoft.com/office/officeart/2005/8/layout/radial2"/>
    <dgm:cxn modelId="{C9F8A5B6-7BAD-40F6-AB9A-C4CDFCB0E064}" type="presParOf" srcId="{B3B76848-D8F5-4C92-8EA1-4AC3F09D408A}" destId="{0907608F-5475-40DA-84D3-FE29F21A9429}" srcOrd="0" destOrd="0" presId="urn:microsoft.com/office/officeart/2005/8/layout/radial2"/>
    <dgm:cxn modelId="{0FC7417D-9C21-4D10-AFE6-6F73CAFFF5A4}" type="presParOf" srcId="{B3B76848-D8F5-4C92-8EA1-4AC3F09D408A}" destId="{FB6BCC1E-CF21-473E-800B-D3C055950C6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374783-07E7-4ABB-92F1-D857CD05D6A6}" type="doc">
      <dgm:prSet loTypeId="urn:microsoft.com/office/officeart/2005/8/layout/list1" loCatId="list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zh-TW" altLang="en-US"/>
        </a:p>
      </dgm:t>
    </dgm:pt>
    <dgm:pt modelId="{4CE3A8AD-7605-491E-9774-B632D0EA2CDA}">
      <dgm:prSet phldrT="[文字]" custT="1"/>
      <dgm:spPr/>
      <dgm:t>
        <a:bodyPr/>
        <a:lstStyle/>
        <a:p>
          <a:pPr algn="ctr"/>
          <a:r>
            <a:rPr lang="zh-TW" altLang="en-US" sz="2400" dirty="0" smtClean="0"/>
            <a:t>成        因</a:t>
          </a:r>
          <a:endParaRPr lang="zh-TW" altLang="en-US" sz="2400" dirty="0"/>
        </a:p>
      </dgm:t>
    </dgm:pt>
    <dgm:pt modelId="{35AE8E50-E6E9-47B6-AD64-8FA6BFB87147}" type="parTrans" cxnId="{1C94E4B1-9896-42DF-870F-928AE2661121}">
      <dgm:prSet/>
      <dgm:spPr/>
      <dgm:t>
        <a:bodyPr/>
        <a:lstStyle/>
        <a:p>
          <a:endParaRPr lang="zh-TW" altLang="en-US" sz="2000"/>
        </a:p>
      </dgm:t>
    </dgm:pt>
    <dgm:pt modelId="{4285C6FC-87DE-4365-AFBB-631F46FA72FC}" type="sibTrans" cxnId="{1C94E4B1-9896-42DF-870F-928AE2661121}">
      <dgm:prSet/>
      <dgm:spPr/>
      <dgm:t>
        <a:bodyPr/>
        <a:lstStyle/>
        <a:p>
          <a:endParaRPr lang="zh-TW" altLang="en-US" sz="2000"/>
        </a:p>
      </dgm:t>
    </dgm:pt>
    <dgm:pt modelId="{48241360-6E9C-423E-BDD6-EB3C898D63C0}">
      <dgm:prSet custT="1"/>
      <dgm:spPr>
        <a:solidFill>
          <a:schemeClr val="accent6">
            <a:lumMod val="20000"/>
            <a:lumOff val="80000"/>
            <a:alpha val="90000"/>
          </a:schemeClr>
        </a:solidFill>
        <a:ln w="38100" cmpd="dbl"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marL="273050" indent="-273050" algn="l"/>
          <a:r>
            <a:rPr lang="zh-TW" altLang="en-US" sz="2600" b="1" dirty="0" smtClean="0">
              <a:effectLst/>
            </a:rPr>
            <a:t>貧       窮</a:t>
          </a:r>
          <a:endParaRPr lang="zh-TW" altLang="en-US" sz="2600" b="1" dirty="0">
            <a:effectLst/>
          </a:endParaRPr>
        </a:p>
      </dgm:t>
    </dgm:pt>
    <dgm:pt modelId="{9DEF9616-43A8-4B65-A7E2-E708FAE4A958}" type="parTrans" cxnId="{886C4EBC-0A5A-4670-B214-2A1EE2EACA92}">
      <dgm:prSet/>
      <dgm:spPr/>
      <dgm:t>
        <a:bodyPr/>
        <a:lstStyle/>
        <a:p>
          <a:endParaRPr lang="zh-TW" altLang="en-US" sz="2000"/>
        </a:p>
      </dgm:t>
    </dgm:pt>
    <dgm:pt modelId="{EEB03EB4-495F-4D2B-85C9-89572304AE76}" type="sibTrans" cxnId="{886C4EBC-0A5A-4670-B214-2A1EE2EACA92}">
      <dgm:prSet/>
      <dgm:spPr/>
      <dgm:t>
        <a:bodyPr/>
        <a:lstStyle/>
        <a:p>
          <a:endParaRPr lang="zh-TW" altLang="en-US" sz="2000"/>
        </a:p>
      </dgm:t>
    </dgm:pt>
    <dgm:pt modelId="{3E1C05F8-1FA5-42DB-AEB3-91793F6525F2}">
      <dgm:prSet custT="1"/>
      <dgm:spPr>
        <a:solidFill>
          <a:schemeClr val="accent6">
            <a:lumMod val="20000"/>
            <a:lumOff val="80000"/>
            <a:alpha val="90000"/>
          </a:schemeClr>
        </a:solidFill>
        <a:ln w="38100" cmpd="dbl"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marL="273050" indent="-273050" algn="l"/>
          <a:r>
            <a:rPr lang="zh-TW" altLang="en-US" sz="2600" b="1" dirty="0" smtClean="0">
              <a:effectLst/>
            </a:rPr>
            <a:t>失       業</a:t>
          </a:r>
          <a:endParaRPr lang="zh-TW" altLang="en-US" sz="2600" b="1" dirty="0">
            <a:effectLst/>
          </a:endParaRPr>
        </a:p>
      </dgm:t>
    </dgm:pt>
    <dgm:pt modelId="{C5B0B9B8-206F-43A8-8C0B-52E7975B0784}" type="parTrans" cxnId="{DF04140C-A499-438D-B791-265312D895C6}">
      <dgm:prSet/>
      <dgm:spPr/>
      <dgm:t>
        <a:bodyPr/>
        <a:lstStyle/>
        <a:p>
          <a:endParaRPr lang="zh-TW" altLang="en-US" sz="2000"/>
        </a:p>
      </dgm:t>
    </dgm:pt>
    <dgm:pt modelId="{AE9ABB4A-B412-4750-B177-17A3A8F3D092}" type="sibTrans" cxnId="{DF04140C-A499-438D-B791-265312D895C6}">
      <dgm:prSet/>
      <dgm:spPr/>
      <dgm:t>
        <a:bodyPr/>
        <a:lstStyle/>
        <a:p>
          <a:endParaRPr lang="zh-TW" altLang="en-US" sz="2000"/>
        </a:p>
      </dgm:t>
    </dgm:pt>
    <dgm:pt modelId="{78F2B0CD-87FB-4769-8BAB-A26163C89A18}">
      <dgm:prSet custT="1"/>
      <dgm:spPr>
        <a:solidFill>
          <a:schemeClr val="accent6">
            <a:lumMod val="20000"/>
            <a:lumOff val="80000"/>
            <a:alpha val="90000"/>
          </a:schemeClr>
        </a:solidFill>
        <a:ln w="38100" cmpd="dbl"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marL="273050" indent="-273050" algn="l"/>
          <a:r>
            <a:rPr lang="zh-TW" altLang="en-US" sz="2600" b="1" dirty="0" smtClean="0">
              <a:effectLst/>
            </a:rPr>
            <a:t>毒       品</a:t>
          </a:r>
          <a:endParaRPr lang="zh-TW" altLang="en-US" sz="2600" b="1" dirty="0">
            <a:effectLst/>
          </a:endParaRPr>
        </a:p>
      </dgm:t>
    </dgm:pt>
    <dgm:pt modelId="{6F4C3172-5CCE-4101-802B-7F219C93ADFD}" type="parTrans" cxnId="{10DFE4A1-1B61-4550-9897-0393844DC0C3}">
      <dgm:prSet/>
      <dgm:spPr/>
      <dgm:t>
        <a:bodyPr/>
        <a:lstStyle/>
        <a:p>
          <a:endParaRPr lang="zh-TW" altLang="en-US" sz="2000"/>
        </a:p>
      </dgm:t>
    </dgm:pt>
    <dgm:pt modelId="{454BC33A-CAF2-4AC4-B9AA-9E568F7817AB}" type="sibTrans" cxnId="{10DFE4A1-1B61-4550-9897-0393844DC0C3}">
      <dgm:prSet/>
      <dgm:spPr/>
      <dgm:t>
        <a:bodyPr/>
        <a:lstStyle/>
        <a:p>
          <a:endParaRPr lang="zh-TW" altLang="en-US" sz="2000"/>
        </a:p>
      </dgm:t>
    </dgm:pt>
    <dgm:pt modelId="{4B79CB1D-059E-4292-954E-662644CBE629}">
      <dgm:prSet custT="1"/>
      <dgm:spPr>
        <a:solidFill>
          <a:schemeClr val="accent6">
            <a:lumMod val="20000"/>
            <a:lumOff val="80000"/>
            <a:alpha val="90000"/>
          </a:schemeClr>
        </a:solidFill>
        <a:ln w="38100" cmpd="dbl"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marL="273050" indent="-273050" algn="l"/>
          <a:r>
            <a:rPr lang="zh-TW" altLang="en-US" sz="2600" b="1" dirty="0" smtClean="0">
              <a:effectLst/>
            </a:rPr>
            <a:t>精神疾病</a:t>
          </a:r>
          <a:endParaRPr lang="zh-TW" altLang="en-US" sz="2600" b="1" dirty="0">
            <a:effectLst/>
          </a:endParaRPr>
        </a:p>
      </dgm:t>
    </dgm:pt>
    <dgm:pt modelId="{AB59EA2F-DC2B-40BE-BEF8-DA625A12380F}" type="parTrans" cxnId="{DB430795-E880-4DDF-8A31-3DA0B4DF0F36}">
      <dgm:prSet/>
      <dgm:spPr/>
      <dgm:t>
        <a:bodyPr/>
        <a:lstStyle/>
        <a:p>
          <a:endParaRPr lang="zh-TW" altLang="en-US" sz="2000"/>
        </a:p>
      </dgm:t>
    </dgm:pt>
    <dgm:pt modelId="{FF3454C6-BCA4-4D0F-956A-00832BA1319B}" type="sibTrans" cxnId="{DB430795-E880-4DDF-8A31-3DA0B4DF0F36}">
      <dgm:prSet/>
      <dgm:spPr/>
      <dgm:t>
        <a:bodyPr/>
        <a:lstStyle/>
        <a:p>
          <a:endParaRPr lang="zh-TW" altLang="en-US" sz="2000"/>
        </a:p>
      </dgm:t>
    </dgm:pt>
    <dgm:pt modelId="{ACE55BD4-0F80-4A80-A4D0-867D8AB64FCC}">
      <dgm:prSet custT="1"/>
      <dgm:spPr>
        <a:solidFill>
          <a:schemeClr val="accent6">
            <a:lumMod val="20000"/>
            <a:lumOff val="80000"/>
            <a:alpha val="90000"/>
          </a:schemeClr>
        </a:solidFill>
        <a:ln w="38100" cmpd="dbl"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marL="273050" indent="-273050" algn="l">
            <a:tabLst/>
          </a:pPr>
          <a:r>
            <a:rPr lang="zh-TW" altLang="en-US" sz="2600" b="1" dirty="0" smtClean="0">
              <a:effectLst/>
            </a:rPr>
            <a:t>家庭結構與功能</a:t>
          </a:r>
          <a:endParaRPr lang="zh-TW" altLang="en-US" sz="2600" b="1" dirty="0">
            <a:effectLst/>
          </a:endParaRPr>
        </a:p>
      </dgm:t>
    </dgm:pt>
    <dgm:pt modelId="{4281102F-38F3-48DD-BB19-14EC447EB3E3}" type="parTrans" cxnId="{27A31DE5-DC87-4C33-92D2-E20A6DF60631}">
      <dgm:prSet/>
      <dgm:spPr/>
      <dgm:t>
        <a:bodyPr/>
        <a:lstStyle/>
        <a:p>
          <a:endParaRPr lang="zh-TW" altLang="en-US" sz="2000"/>
        </a:p>
      </dgm:t>
    </dgm:pt>
    <dgm:pt modelId="{B8B53667-2832-495C-AA05-C8D9EE794E1E}" type="sibTrans" cxnId="{27A31DE5-DC87-4C33-92D2-E20A6DF60631}">
      <dgm:prSet/>
      <dgm:spPr/>
      <dgm:t>
        <a:bodyPr/>
        <a:lstStyle/>
        <a:p>
          <a:endParaRPr lang="zh-TW" altLang="en-US" sz="2000"/>
        </a:p>
      </dgm:t>
    </dgm:pt>
    <dgm:pt modelId="{1B65324F-0B12-43A2-8579-7F4FF64193F1}" type="pres">
      <dgm:prSet presAssocID="{15374783-07E7-4ABB-92F1-D857CD05D6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CB98194-A612-4FDC-B10C-A122E1913AD9}" type="pres">
      <dgm:prSet presAssocID="{4CE3A8AD-7605-491E-9774-B632D0EA2CDA}" presName="parentLin" presStyleCnt="0"/>
      <dgm:spPr/>
    </dgm:pt>
    <dgm:pt modelId="{8A022581-2B1D-4515-B30E-4D2F3EF8BCE7}" type="pres">
      <dgm:prSet presAssocID="{4CE3A8AD-7605-491E-9774-B632D0EA2CDA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6C10C251-57AB-4ED7-9724-6F0806BEBC82}" type="pres">
      <dgm:prSet presAssocID="{4CE3A8AD-7605-491E-9774-B632D0EA2CDA}" presName="parentText" presStyleLbl="node1" presStyleIdx="0" presStyleCnt="1" custScaleX="83938" custScaleY="399811" custLinFactNeighborX="-97921" custLinFactNeighborY="4035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235436D-28A0-4E4B-A4AD-AF58A1D65161}" type="pres">
      <dgm:prSet presAssocID="{4CE3A8AD-7605-491E-9774-B632D0EA2CDA}" presName="negativeSpace" presStyleCnt="0"/>
      <dgm:spPr/>
    </dgm:pt>
    <dgm:pt modelId="{F648079C-21D4-4B5D-88E7-F1EE8A4E8903}" type="pres">
      <dgm:prSet presAssocID="{4CE3A8AD-7605-491E-9774-B632D0EA2CDA}" presName="childText" presStyleLbl="conFgAcc1" presStyleIdx="0" presStyleCnt="1" custScaleX="67562" custScaleY="142694" custLinFactY="2306" custLinFactNeighborX="2127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9696815-DCC1-4884-9B19-D123CA9B4FEB}" type="presOf" srcId="{4CE3A8AD-7605-491E-9774-B632D0EA2CDA}" destId="{6C10C251-57AB-4ED7-9724-6F0806BEBC82}" srcOrd="1" destOrd="0" presId="urn:microsoft.com/office/officeart/2005/8/layout/list1"/>
    <dgm:cxn modelId="{15361F08-564D-4F31-A840-6E30DD19CE22}" type="presOf" srcId="{78F2B0CD-87FB-4769-8BAB-A26163C89A18}" destId="{F648079C-21D4-4B5D-88E7-F1EE8A4E8903}" srcOrd="0" destOrd="2" presId="urn:microsoft.com/office/officeart/2005/8/layout/list1"/>
    <dgm:cxn modelId="{1C94E4B1-9896-42DF-870F-928AE2661121}" srcId="{15374783-07E7-4ABB-92F1-D857CD05D6A6}" destId="{4CE3A8AD-7605-491E-9774-B632D0EA2CDA}" srcOrd="0" destOrd="0" parTransId="{35AE8E50-E6E9-47B6-AD64-8FA6BFB87147}" sibTransId="{4285C6FC-87DE-4365-AFBB-631F46FA72FC}"/>
    <dgm:cxn modelId="{BA6BE110-4D5E-4B5F-8A38-6D671D27ADBF}" type="presOf" srcId="{48241360-6E9C-423E-BDD6-EB3C898D63C0}" destId="{F648079C-21D4-4B5D-88E7-F1EE8A4E8903}" srcOrd="0" destOrd="0" presId="urn:microsoft.com/office/officeart/2005/8/layout/list1"/>
    <dgm:cxn modelId="{886C4EBC-0A5A-4670-B214-2A1EE2EACA92}" srcId="{4CE3A8AD-7605-491E-9774-B632D0EA2CDA}" destId="{48241360-6E9C-423E-BDD6-EB3C898D63C0}" srcOrd="0" destOrd="0" parTransId="{9DEF9616-43A8-4B65-A7E2-E708FAE4A958}" sibTransId="{EEB03EB4-495F-4D2B-85C9-89572304AE76}"/>
    <dgm:cxn modelId="{27A31DE5-DC87-4C33-92D2-E20A6DF60631}" srcId="{4CE3A8AD-7605-491E-9774-B632D0EA2CDA}" destId="{ACE55BD4-0F80-4A80-A4D0-867D8AB64FCC}" srcOrd="4" destOrd="0" parTransId="{4281102F-38F3-48DD-BB19-14EC447EB3E3}" sibTransId="{B8B53667-2832-495C-AA05-C8D9EE794E1E}"/>
    <dgm:cxn modelId="{B87F9395-EFBD-4827-A041-75FEFB454667}" type="presOf" srcId="{4CE3A8AD-7605-491E-9774-B632D0EA2CDA}" destId="{8A022581-2B1D-4515-B30E-4D2F3EF8BCE7}" srcOrd="0" destOrd="0" presId="urn:microsoft.com/office/officeart/2005/8/layout/list1"/>
    <dgm:cxn modelId="{501D7DB4-940A-4E66-AB8A-BD3934D2B7C2}" type="presOf" srcId="{4B79CB1D-059E-4292-954E-662644CBE629}" destId="{F648079C-21D4-4B5D-88E7-F1EE8A4E8903}" srcOrd="0" destOrd="3" presId="urn:microsoft.com/office/officeart/2005/8/layout/list1"/>
    <dgm:cxn modelId="{824F62BC-8402-4E30-92DC-34BB1792C6C9}" type="presOf" srcId="{15374783-07E7-4ABB-92F1-D857CD05D6A6}" destId="{1B65324F-0B12-43A2-8579-7F4FF64193F1}" srcOrd="0" destOrd="0" presId="urn:microsoft.com/office/officeart/2005/8/layout/list1"/>
    <dgm:cxn modelId="{DF04140C-A499-438D-B791-265312D895C6}" srcId="{4CE3A8AD-7605-491E-9774-B632D0EA2CDA}" destId="{3E1C05F8-1FA5-42DB-AEB3-91793F6525F2}" srcOrd="1" destOrd="0" parTransId="{C5B0B9B8-206F-43A8-8C0B-52E7975B0784}" sibTransId="{AE9ABB4A-B412-4750-B177-17A3A8F3D092}"/>
    <dgm:cxn modelId="{6854ECF7-7B24-46D4-A2C4-DCDDCEAA2BDA}" type="presOf" srcId="{3E1C05F8-1FA5-42DB-AEB3-91793F6525F2}" destId="{F648079C-21D4-4B5D-88E7-F1EE8A4E8903}" srcOrd="0" destOrd="1" presId="urn:microsoft.com/office/officeart/2005/8/layout/list1"/>
    <dgm:cxn modelId="{4BF45B04-7738-4270-A9AF-BFC86B9F742F}" type="presOf" srcId="{ACE55BD4-0F80-4A80-A4D0-867D8AB64FCC}" destId="{F648079C-21D4-4B5D-88E7-F1EE8A4E8903}" srcOrd="0" destOrd="4" presId="urn:microsoft.com/office/officeart/2005/8/layout/list1"/>
    <dgm:cxn modelId="{DB430795-E880-4DDF-8A31-3DA0B4DF0F36}" srcId="{4CE3A8AD-7605-491E-9774-B632D0EA2CDA}" destId="{4B79CB1D-059E-4292-954E-662644CBE629}" srcOrd="3" destOrd="0" parTransId="{AB59EA2F-DC2B-40BE-BEF8-DA625A12380F}" sibTransId="{FF3454C6-BCA4-4D0F-956A-00832BA1319B}"/>
    <dgm:cxn modelId="{10DFE4A1-1B61-4550-9897-0393844DC0C3}" srcId="{4CE3A8AD-7605-491E-9774-B632D0EA2CDA}" destId="{78F2B0CD-87FB-4769-8BAB-A26163C89A18}" srcOrd="2" destOrd="0" parTransId="{6F4C3172-5CCE-4101-802B-7F219C93ADFD}" sibTransId="{454BC33A-CAF2-4AC4-B9AA-9E568F7817AB}"/>
    <dgm:cxn modelId="{D30538B6-DC16-48C6-BBE9-FAF8F6BBEBAC}" type="presParOf" srcId="{1B65324F-0B12-43A2-8579-7F4FF64193F1}" destId="{6CB98194-A612-4FDC-B10C-A122E1913AD9}" srcOrd="0" destOrd="0" presId="urn:microsoft.com/office/officeart/2005/8/layout/list1"/>
    <dgm:cxn modelId="{071E7DA4-F1DC-481D-B713-CF524014C1DB}" type="presParOf" srcId="{6CB98194-A612-4FDC-B10C-A122E1913AD9}" destId="{8A022581-2B1D-4515-B30E-4D2F3EF8BCE7}" srcOrd="0" destOrd="0" presId="urn:microsoft.com/office/officeart/2005/8/layout/list1"/>
    <dgm:cxn modelId="{04AAE022-DF35-4B6E-8C4E-764C7B8676CE}" type="presParOf" srcId="{6CB98194-A612-4FDC-B10C-A122E1913AD9}" destId="{6C10C251-57AB-4ED7-9724-6F0806BEBC82}" srcOrd="1" destOrd="0" presId="urn:microsoft.com/office/officeart/2005/8/layout/list1"/>
    <dgm:cxn modelId="{65A3DF84-3A53-4520-B3D1-931B79628BA6}" type="presParOf" srcId="{1B65324F-0B12-43A2-8579-7F4FF64193F1}" destId="{5235436D-28A0-4E4B-A4AD-AF58A1D65161}" srcOrd="1" destOrd="0" presId="urn:microsoft.com/office/officeart/2005/8/layout/list1"/>
    <dgm:cxn modelId="{A30D9CAD-07D2-48EE-93BC-70BE6C7D73C3}" type="presParOf" srcId="{1B65324F-0B12-43A2-8579-7F4FF64193F1}" destId="{F648079C-21D4-4B5D-88E7-F1EE8A4E8903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83297D-1D6B-4480-8831-12D4D98C4DDD}" type="doc">
      <dgm:prSet loTypeId="urn:microsoft.com/office/officeart/2009/layout/CircleArrowProcess" loCatId="process" qsTypeId="urn:microsoft.com/office/officeart/2005/8/quickstyle/3d2#5" qsCatId="3D" csTypeId="urn:microsoft.com/office/officeart/2005/8/colors/colorful1#16" csCatId="colorful" phldr="1"/>
      <dgm:spPr/>
      <dgm:t>
        <a:bodyPr/>
        <a:lstStyle/>
        <a:p>
          <a:endParaRPr lang="zh-TW" altLang="en-US"/>
        </a:p>
      </dgm:t>
    </dgm:pt>
    <dgm:pt modelId="{FB735BD1-3E98-4975-B986-9C7208755BE3}">
      <dgm:prSet phldrT="[文字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為家庭築起</a:t>
          </a:r>
          <a:endParaRPr lang="en-US" altLang="zh-TW" sz="1800" b="1" dirty="0" smtClean="0"/>
        </a:p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安全防護網</a:t>
          </a:r>
          <a:endParaRPr lang="zh-TW" altLang="en-US" sz="1800" b="1" dirty="0"/>
        </a:p>
      </dgm:t>
    </dgm:pt>
    <dgm:pt modelId="{2A907EF9-2CA1-42E6-A188-B2547438A1D8}" type="parTrans" cxnId="{E56927A7-55BD-4239-B4F8-AB33532D8853}">
      <dgm:prSet/>
      <dgm:spPr/>
      <dgm:t>
        <a:bodyPr/>
        <a:lstStyle/>
        <a:p>
          <a:endParaRPr lang="zh-TW" altLang="en-US"/>
        </a:p>
      </dgm:t>
    </dgm:pt>
    <dgm:pt modelId="{3FD24997-8DBB-4BBF-A593-4B522B011388}" type="sibTrans" cxnId="{E56927A7-55BD-4239-B4F8-AB33532D8853}">
      <dgm:prSet/>
      <dgm:spPr/>
      <dgm:t>
        <a:bodyPr/>
        <a:lstStyle/>
        <a:p>
          <a:endParaRPr lang="zh-TW" altLang="en-US"/>
        </a:p>
      </dgm:t>
    </dgm:pt>
    <dgm:pt modelId="{1BF6FC78-D741-49CF-9A0A-50CC9E6EA8AE}">
      <dgm:prSet phldrT="[文字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讓社區成為支</a:t>
          </a:r>
          <a:endParaRPr lang="en-US" altLang="zh-TW" sz="1800" b="1" dirty="0" smtClean="0"/>
        </a:p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持家庭的推手</a:t>
          </a:r>
          <a:endParaRPr lang="zh-TW" altLang="en-US" sz="1800" b="1" dirty="0"/>
        </a:p>
      </dgm:t>
    </dgm:pt>
    <dgm:pt modelId="{41516924-3245-4729-8617-FD3373C76C36}" type="parTrans" cxnId="{7EE6084F-683A-4871-BE0F-7EFBF960AE68}">
      <dgm:prSet/>
      <dgm:spPr/>
      <dgm:t>
        <a:bodyPr/>
        <a:lstStyle/>
        <a:p>
          <a:endParaRPr lang="zh-TW" altLang="en-US"/>
        </a:p>
      </dgm:t>
    </dgm:pt>
    <dgm:pt modelId="{CCC64367-34AC-4C5F-BB74-8D17447B9F59}" type="sibTrans" cxnId="{7EE6084F-683A-4871-BE0F-7EFBF960AE68}">
      <dgm:prSet/>
      <dgm:spPr/>
      <dgm:t>
        <a:bodyPr/>
        <a:lstStyle/>
        <a:p>
          <a:endParaRPr lang="zh-TW" altLang="en-US"/>
        </a:p>
      </dgm:t>
    </dgm:pt>
    <dgm:pt modelId="{B0C3C748-999F-43DA-A7E6-DC1E9DA01C9B}">
      <dgm:prSet phldrT="[文字]" custT="1"/>
      <dgm:spPr/>
      <dgm:t>
        <a:bodyPr/>
        <a:lstStyle/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從扶貧到</a:t>
          </a:r>
          <a:endParaRPr lang="en-US" altLang="zh-TW" sz="1800" b="1" dirty="0" smtClean="0"/>
        </a:p>
        <a:p>
          <a:pPr>
            <a:lnSpc>
              <a:spcPts val="2000"/>
            </a:lnSpc>
            <a:spcAft>
              <a:spcPts val="0"/>
            </a:spcAft>
          </a:pPr>
          <a:r>
            <a:rPr lang="zh-TW" altLang="en-US" sz="1800" b="1" dirty="0" smtClean="0"/>
            <a:t>脫貧自立</a:t>
          </a:r>
          <a:endParaRPr lang="zh-TW" altLang="en-US" sz="1800" b="1" dirty="0"/>
        </a:p>
      </dgm:t>
    </dgm:pt>
    <dgm:pt modelId="{E779FBB8-6075-4E98-BF23-43336BE09190}" type="parTrans" cxnId="{0804DF84-DE53-4336-96DE-4A9D9A4EE143}">
      <dgm:prSet/>
      <dgm:spPr/>
      <dgm:t>
        <a:bodyPr/>
        <a:lstStyle/>
        <a:p>
          <a:endParaRPr lang="zh-TW" altLang="en-US"/>
        </a:p>
      </dgm:t>
    </dgm:pt>
    <dgm:pt modelId="{CD9698A6-87BF-49AE-9EBD-8E2D842D662E}" type="sibTrans" cxnId="{0804DF84-DE53-4336-96DE-4A9D9A4EE143}">
      <dgm:prSet/>
      <dgm:spPr/>
      <dgm:t>
        <a:bodyPr/>
        <a:lstStyle/>
        <a:p>
          <a:endParaRPr lang="zh-TW" altLang="en-US"/>
        </a:p>
      </dgm:t>
    </dgm:pt>
    <dgm:pt modelId="{D06AABE5-C346-474E-99B6-FE91D074D082}" type="pres">
      <dgm:prSet presAssocID="{6283297D-1D6B-4480-8831-12D4D98C4DD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4406F1B1-7849-4B72-AB5D-3E40EEB6BB9B}" type="pres">
      <dgm:prSet presAssocID="{FB735BD1-3E98-4975-B986-9C7208755BE3}" presName="Accent1" presStyleCnt="0"/>
      <dgm:spPr/>
    </dgm:pt>
    <dgm:pt modelId="{6F4577E4-CDF6-49FF-9B9E-382D4AA06D53}" type="pres">
      <dgm:prSet presAssocID="{FB735BD1-3E98-4975-B986-9C7208755BE3}" presName="Accent" presStyleLbl="node1" presStyleIdx="0" presStyleCnt="3" custScaleX="92019" custScaleY="92005" custLinFactNeighborX="-3104" custLinFactNeighborY="-5679"/>
      <dgm:spPr/>
    </dgm:pt>
    <dgm:pt modelId="{F3F9BCA4-A23B-4148-8F19-547F3EB367E5}" type="pres">
      <dgm:prSet presAssocID="{FB735BD1-3E98-4975-B986-9C7208755BE3}" presName="Parent1" presStyleLbl="revTx" presStyleIdx="0" presStyleCnt="3" custScaleX="152180" custLinFactNeighborX="-7644" custLinFactNeighborY="-1677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1BAAD8D-8D45-41CD-814D-C6C5D85DC3B1}" type="pres">
      <dgm:prSet presAssocID="{B0C3C748-999F-43DA-A7E6-DC1E9DA01C9B}" presName="Accent2" presStyleCnt="0"/>
      <dgm:spPr/>
    </dgm:pt>
    <dgm:pt modelId="{D4DF7949-634D-49BF-955E-E04A687EA70F}" type="pres">
      <dgm:prSet presAssocID="{B0C3C748-999F-43DA-A7E6-DC1E9DA01C9B}" presName="Accent" presStyleLbl="node1" presStyleIdx="1" presStyleCnt="3" custScaleX="92019" custScaleY="92005" custLinFactNeighborX="-4779" custLinFactNeighborY="-7927"/>
      <dgm:spPr/>
    </dgm:pt>
    <dgm:pt modelId="{EFE8F6C7-BD9D-4F9C-970E-83144B7A6C08}" type="pres">
      <dgm:prSet presAssocID="{B0C3C748-999F-43DA-A7E6-DC1E9DA01C9B}" presName="Parent2" presStyleLbl="revTx" presStyleIdx="1" presStyleCnt="3" custScaleX="108079" custLinFactNeighborX="-5457" custLinFactNeighborY="-219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998C3B-2483-4FD0-BD87-B08BA659522A}" type="pres">
      <dgm:prSet presAssocID="{1BF6FC78-D741-49CF-9A0A-50CC9E6EA8AE}" presName="Accent3" presStyleCnt="0"/>
      <dgm:spPr/>
    </dgm:pt>
    <dgm:pt modelId="{629ACDD4-15F6-49CC-AED3-37C90311D3E7}" type="pres">
      <dgm:prSet presAssocID="{1BF6FC78-D741-49CF-9A0A-50CC9E6EA8AE}" presName="Accent" presStyleLbl="node1" presStyleIdx="2" presStyleCnt="3" custAng="20513004" custLinFactNeighborX="-7252" custLinFactNeighborY="6225"/>
      <dgm:spPr/>
    </dgm:pt>
    <dgm:pt modelId="{587BA15B-7DAE-4209-BA2B-39E233B4AC7D}" type="pres">
      <dgm:prSet presAssocID="{1BF6FC78-D741-49CF-9A0A-50CC9E6EA8AE}" presName="Parent3" presStyleLbl="revTx" presStyleIdx="2" presStyleCnt="3" custScaleX="147827" custLinFactNeighborX="-25776" custLinFactNeighborY="1851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2CB1EDB-1149-478D-B213-726F5CE5D550}" type="presOf" srcId="{B0C3C748-999F-43DA-A7E6-DC1E9DA01C9B}" destId="{EFE8F6C7-BD9D-4F9C-970E-83144B7A6C08}" srcOrd="0" destOrd="0" presId="urn:microsoft.com/office/officeart/2009/layout/CircleArrowProcess"/>
    <dgm:cxn modelId="{E56927A7-55BD-4239-B4F8-AB33532D8853}" srcId="{6283297D-1D6B-4480-8831-12D4D98C4DDD}" destId="{FB735BD1-3E98-4975-B986-9C7208755BE3}" srcOrd="0" destOrd="0" parTransId="{2A907EF9-2CA1-42E6-A188-B2547438A1D8}" sibTransId="{3FD24997-8DBB-4BBF-A593-4B522B011388}"/>
    <dgm:cxn modelId="{7EE6084F-683A-4871-BE0F-7EFBF960AE68}" srcId="{6283297D-1D6B-4480-8831-12D4D98C4DDD}" destId="{1BF6FC78-D741-49CF-9A0A-50CC9E6EA8AE}" srcOrd="2" destOrd="0" parTransId="{41516924-3245-4729-8617-FD3373C76C36}" sibTransId="{CCC64367-34AC-4C5F-BB74-8D17447B9F59}"/>
    <dgm:cxn modelId="{A3271055-B738-4B6A-A47D-9CF1DB60E627}" type="presOf" srcId="{FB735BD1-3E98-4975-B986-9C7208755BE3}" destId="{F3F9BCA4-A23B-4148-8F19-547F3EB367E5}" srcOrd="0" destOrd="0" presId="urn:microsoft.com/office/officeart/2009/layout/CircleArrowProcess"/>
    <dgm:cxn modelId="{B41844E3-5146-4DCF-BE8E-3D92C6C3D18E}" type="presOf" srcId="{1BF6FC78-D741-49CF-9A0A-50CC9E6EA8AE}" destId="{587BA15B-7DAE-4209-BA2B-39E233B4AC7D}" srcOrd="0" destOrd="0" presId="urn:microsoft.com/office/officeart/2009/layout/CircleArrowProcess"/>
    <dgm:cxn modelId="{75D36800-1D1A-45C6-930B-44410506D883}" type="presOf" srcId="{6283297D-1D6B-4480-8831-12D4D98C4DDD}" destId="{D06AABE5-C346-474E-99B6-FE91D074D082}" srcOrd="0" destOrd="0" presId="urn:microsoft.com/office/officeart/2009/layout/CircleArrowProcess"/>
    <dgm:cxn modelId="{0804DF84-DE53-4336-96DE-4A9D9A4EE143}" srcId="{6283297D-1D6B-4480-8831-12D4D98C4DDD}" destId="{B0C3C748-999F-43DA-A7E6-DC1E9DA01C9B}" srcOrd="1" destOrd="0" parTransId="{E779FBB8-6075-4E98-BF23-43336BE09190}" sibTransId="{CD9698A6-87BF-49AE-9EBD-8E2D842D662E}"/>
    <dgm:cxn modelId="{4D752E91-446A-4C82-A1DF-9B84451A9016}" type="presParOf" srcId="{D06AABE5-C346-474E-99B6-FE91D074D082}" destId="{4406F1B1-7849-4B72-AB5D-3E40EEB6BB9B}" srcOrd="0" destOrd="0" presId="urn:microsoft.com/office/officeart/2009/layout/CircleArrowProcess"/>
    <dgm:cxn modelId="{62A3A1E8-FF4A-42F8-86A2-07ED8447B208}" type="presParOf" srcId="{4406F1B1-7849-4B72-AB5D-3E40EEB6BB9B}" destId="{6F4577E4-CDF6-49FF-9B9E-382D4AA06D53}" srcOrd="0" destOrd="0" presId="urn:microsoft.com/office/officeart/2009/layout/CircleArrowProcess"/>
    <dgm:cxn modelId="{2FB5BB67-B916-43AA-8AB7-81D4439958C5}" type="presParOf" srcId="{D06AABE5-C346-474E-99B6-FE91D074D082}" destId="{F3F9BCA4-A23B-4148-8F19-547F3EB367E5}" srcOrd="1" destOrd="0" presId="urn:microsoft.com/office/officeart/2009/layout/CircleArrowProcess"/>
    <dgm:cxn modelId="{5A7DCE03-5262-4332-829C-F33C0749B397}" type="presParOf" srcId="{D06AABE5-C346-474E-99B6-FE91D074D082}" destId="{51BAAD8D-8D45-41CD-814D-C6C5D85DC3B1}" srcOrd="2" destOrd="0" presId="urn:microsoft.com/office/officeart/2009/layout/CircleArrowProcess"/>
    <dgm:cxn modelId="{82BDC281-FF1D-4594-AF99-B46F9AA667B3}" type="presParOf" srcId="{51BAAD8D-8D45-41CD-814D-C6C5D85DC3B1}" destId="{D4DF7949-634D-49BF-955E-E04A687EA70F}" srcOrd="0" destOrd="0" presId="urn:microsoft.com/office/officeart/2009/layout/CircleArrowProcess"/>
    <dgm:cxn modelId="{F55D8465-1C62-4494-A734-B96B325069D3}" type="presParOf" srcId="{D06AABE5-C346-474E-99B6-FE91D074D082}" destId="{EFE8F6C7-BD9D-4F9C-970E-83144B7A6C08}" srcOrd="3" destOrd="0" presId="urn:microsoft.com/office/officeart/2009/layout/CircleArrowProcess"/>
    <dgm:cxn modelId="{94DAA8E9-39B2-4A35-9C9C-A56A64974AE0}" type="presParOf" srcId="{D06AABE5-C346-474E-99B6-FE91D074D082}" destId="{97998C3B-2483-4FD0-BD87-B08BA659522A}" srcOrd="4" destOrd="0" presId="urn:microsoft.com/office/officeart/2009/layout/CircleArrowProcess"/>
    <dgm:cxn modelId="{F253D203-38A3-40F9-A266-0C12034CA975}" type="presParOf" srcId="{97998C3B-2483-4FD0-BD87-B08BA659522A}" destId="{629ACDD4-15F6-49CC-AED3-37C90311D3E7}" srcOrd="0" destOrd="0" presId="urn:microsoft.com/office/officeart/2009/layout/CircleArrowProcess"/>
    <dgm:cxn modelId="{77EBB8DF-59A6-449F-AC0F-E693CDF5CFB8}" type="presParOf" srcId="{D06AABE5-C346-474E-99B6-FE91D074D082}" destId="{587BA15B-7DAE-4209-BA2B-39E233B4AC7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D8E3E5-9CF3-40E3-885C-2C453BF62B1D}" type="doc">
      <dgm:prSet loTypeId="urn:microsoft.com/office/officeart/2009/layout/CircleArrowProcess" loCatId="process" qsTypeId="urn:microsoft.com/office/officeart/2005/8/quickstyle/3d2#2" qsCatId="3D" csTypeId="urn:microsoft.com/office/officeart/2005/8/colors/colorful1#17" csCatId="colorful" phldr="1"/>
      <dgm:spPr/>
      <dgm:t>
        <a:bodyPr/>
        <a:lstStyle/>
        <a:p>
          <a:endParaRPr lang="zh-TW" altLang="en-US"/>
        </a:p>
      </dgm:t>
    </dgm:pt>
    <dgm:pt modelId="{E4429B7B-7977-4367-ADAA-9E3C2CF82B3E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單一窗口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76FBAD59-FBCD-4B42-9BA5-50E3FD016CC1}" type="parTrans" cxnId="{6EB6F40C-FD42-4A8B-A80D-639CBC4E446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ECF57BE5-00E8-4FFF-A8E4-0805BE41FB32}" type="sibTrans" cxnId="{6EB6F40C-FD42-4A8B-A80D-639CBC4E446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35CA3D2E-B002-411B-87B9-F33ADDB30EC4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資訊整合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A9A88E8E-BC10-461D-A6BC-84229A556C51}" type="parTrans" cxnId="{AB311B9D-A990-41B8-AF10-96521177AC76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D903DE97-3E11-4688-B811-3702BD08998E}" type="sibTrans" cxnId="{AB311B9D-A990-41B8-AF10-96521177AC76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44E499D5-5090-4DA8-AF0C-355D7DF6F58C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快速派案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89551A68-1C64-4582-85CB-3172E93D9222}" type="parTrans" cxnId="{04D2316C-1718-420C-9CFB-0FCA855D2D51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5FDE9D98-1EF1-46E1-B277-E5DE9A46C9E9}" type="sibTrans" cxnId="{04D2316C-1718-420C-9CFB-0FCA855D2D51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F51EF03B-4430-47BE-92D1-F90C78FB15B7}">
      <dgm:prSet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公私分工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59CD4CCE-5843-486C-8D2D-EF2D2AF83F2E}" type="parTrans" cxnId="{DE06C7A9-06D6-4997-A3E2-DB40B5A1A2CE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01F55600-7A5E-47EC-991B-F7772207185C}" type="sibTrans" cxnId="{DE06C7A9-06D6-4997-A3E2-DB40B5A1A2CE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D99EC540-A824-4CD2-89FE-0CFCB028DCF6}" type="pres">
      <dgm:prSet presAssocID="{51D8E3E5-9CF3-40E3-885C-2C453BF62B1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E09660D4-6111-4845-A13A-BADB208EDBDF}" type="pres">
      <dgm:prSet presAssocID="{E4429B7B-7977-4367-ADAA-9E3C2CF82B3E}" presName="Accent1" presStyleCnt="0"/>
      <dgm:spPr/>
      <dgm:t>
        <a:bodyPr/>
        <a:lstStyle/>
        <a:p>
          <a:endParaRPr lang="zh-TW" altLang="en-US"/>
        </a:p>
      </dgm:t>
    </dgm:pt>
    <dgm:pt modelId="{EC2C98E0-166D-417B-93BE-EE09C9FEDD9B}" type="pres">
      <dgm:prSet presAssocID="{E4429B7B-7977-4367-ADAA-9E3C2CF82B3E}" presName="Accent" presStyleLbl="node1" presStyleIdx="0" presStyleCnt="4" custLinFactNeighborX="-34141"/>
      <dgm:spPr/>
      <dgm:t>
        <a:bodyPr/>
        <a:lstStyle/>
        <a:p>
          <a:endParaRPr lang="zh-TW" altLang="en-US"/>
        </a:p>
      </dgm:t>
    </dgm:pt>
    <dgm:pt modelId="{75DA9AAB-C2DA-48E7-B8C9-EA8EB47D2229}" type="pres">
      <dgm:prSet presAssocID="{E4429B7B-7977-4367-ADAA-9E3C2CF82B3E}" presName="Parent1" presStyleLbl="revTx" presStyleIdx="0" presStyleCnt="4" custLinFactNeighborX="-64616" custLinFactNeighborY="317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5199FEB-82E6-420C-AF7E-D7CF45957CD4}" type="pres">
      <dgm:prSet presAssocID="{35CA3D2E-B002-411B-87B9-F33ADDB30EC4}" presName="Accent2" presStyleCnt="0"/>
      <dgm:spPr/>
      <dgm:t>
        <a:bodyPr/>
        <a:lstStyle/>
        <a:p>
          <a:endParaRPr lang="zh-TW" altLang="en-US"/>
        </a:p>
      </dgm:t>
    </dgm:pt>
    <dgm:pt modelId="{5CA95764-7F01-4EA4-95AA-F17CF7E5F67E}" type="pres">
      <dgm:prSet presAssocID="{35CA3D2E-B002-411B-87B9-F33ADDB30EC4}" presName="Accent" presStyleLbl="node1" presStyleIdx="1" presStyleCnt="4" custLinFactNeighborX="-34141"/>
      <dgm:spPr/>
      <dgm:t>
        <a:bodyPr/>
        <a:lstStyle/>
        <a:p>
          <a:endParaRPr lang="zh-TW" altLang="en-US"/>
        </a:p>
      </dgm:t>
    </dgm:pt>
    <dgm:pt modelId="{BB71FEE8-E249-4706-933A-0BA48E8FE0BC}" type="pres">
      <dgm:prSet presAssocID="{35CA3D2E-B002-411B-87B9-F33ADDB30EC4}" presName="Parent2" presStyleLbl="revTx" presStyleIdx="1" presStyleCnt="4" custLinFactNeighborX="-56795" custLinFactNeighborY="-10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B460A82-4D3E-47A1-97DA-2E6C70714CC6}" type="pres">
      <dgm:prSet presAssocID="{44E499D5-5090-4DA8-AF0C-355D7DF6F58C}" presName="Accent3" presStyleCnt="0"/>
      <dgm:spPr/>
      <dgm:t>
        <a:bodyPr/>
        <a:lstStyle/>
        <a:p>
          <a:endParaRPr lang="zh-TW" altLang="en-US"/>
        </a:p>
      </dgm:t>
    </dgm:pt>
    <dgm:pt modelId="{898AC9E8-BCF2-4EC3-B5C2-202BF8FC201C}" type="pres">
      <dgm:prSet presAssocID="{44E499D5-5090-4DA8-AF0C-355D7DF6F58C}" presName="Accent" presStyleLbl="node1" presStyleIdx="2" presStyleCnt="4" custLinFactNeighborX="-34141" custLinFactNeighborY="-586"/>
      <dgm:spPr/>
      <dgm:t>
        <a:bodyPr/>
        <a:lstStyle/>
        <a:p>
          <a:endParaRPr lang="zh-TW" altLang="en-US"/>
        </a:p>
      </dgm:t>
    </dgm:pt>
    <dgm:pt modelId="{0F5687A8-FF5E-46A2-8B0D-A49698BACB13}" type="pres">
      <dgm:prSet presAssocID="{44E499D5-5090-4DA8-AF0C-355D7DF6F58C}" presName="Parent3" presStyleLbl="revTx" presStyleIdx="2" presStyleCnt="4" custLinFactNeighborX="-66692" custLinFactNeighborY="52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FD269CA-268E-446B-BBA5-4206EEC8B33E}" type="pres">
      <dgm:prSet presAssocID="{F51EF03B-4430-47BE-92D1-F90C78FB15B7}" presName="Accent4" presStyleCnt="0"/>
      <dgm:spPr/>
      <dgm:t>
        <a:bodyPr/>
        <a:lstStyle/>
        <a:p>
          <a:endParaRPr lang="zh-TW" altLang="en-US"/>
        </a:p>
      </dgm:t>
    </dgm:pt>
    <dgm:pt modelId="{D1050F46-147C-42F2-B1C6-BAC6558E5C7B}" type="pres">
      <dgm:prSet presAssocID="{F51EF03B-4430-47BE-92D1-F90C78FB15B7}" presName="Accent" presStyleLbl="node1" presStyleIdx="3" presStyleCnt="4" custLinFactNeighborX="-39739"/>
      <dgm:spPr/>
      <dgm:t>
        <a:bodyPr/>
        <a:lstStyle/>
        <a:p>
          <a:endParaRPr lang="zh-TW" altLang="en-US"/>
        </a:p>
      </dgm:t>
    </dgm:pt>
    <dgm:pt modelId="{11DED002-88CC-467F-ABB8-53DAD8AD7A3F}" type="pres">
      <dgm:prSet presAssocID="{F51EF03B-4430-47BE-92D1-F90C78FB15B7}" presName="Parent4" presStyleLbl="revTx" presStyleIdx="3" presStyleCnt="4" custLinFactNeighborX="-56735" custLinFactNeighborY="-95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54A90C-5657-43BD-A4BB-FA1E72E2D99A}" type="presOf" srcId="{35CA3D2E-B002-411B-87B9-F33ADDB30EC4}" destId="{BB71FEE8-E249-4706-933A-0BA48E8FE0BC}" srcOrd="0" destOrd="0" presId="urn:microsoft.com/office/officeart/2009/layout/CircleArrowProcess"/>
    <dgm:cxn modelId="{DE06C7A9-06D6-4997-A3E2-DB40B5A1A2CE}" srcId="{51D8E3E5-9CF3-40E3-885C-2C453BF62B1D}" destId="{F51EF03B-4430-47BE-92D1-F90C78FB15B7}" srcOrd="3" destOrd="0" parTransId="{59CD4CCE-5843-486C-8D2D-EF2D2AF83F2E}" sibTransId="{01F55600-7A5E-47EC-991B-F7772207185C}"/>
    <dgm:cxn modelId="{AB311B9D-A990-41B8-AF10-96521177AC76}" srcId="{51D8E3E5-9CF3-40E3-885C-2C453BF62B1D}" destId="{35CA3D2E-B002-411B-87B9-F33ADDB30EC4}" srcOrd="1" destOrd="0" parTransId="{A9A88E8E-BC10-461D-A6BC-84229A556C51}" sibTransId="{D903DE97-3E11-4688-B811-3702BD08998E}"/>
    <dgm:cxn modelId="{DDE56D04-3D27-4429-969D-AD83028D10FE}" type="presOf" srcId="{F51EF03B-4430-47BE-92D1-F90C78FB15B7}" destId="{11DED002-88CC-467F-ABB8-53DAD8AD7A3F}" srcOrd="0" destOrd="0" presId="urn:microsoft.com/office/officeart/2009/layout/CircleArrowProcess"/>
    <dgm:cxn modelId="{03D743BD-77F3-4BF5-BFD2-1CFD315D3D47}" type="presOf" srcId="{51D8E3E5-9CF3-40E3-885C-2C453BF62B1D}" destId="{D99EC540-A824-4CD2-89FE-0CFCB028DCF6}" srcOrd="0" destOrd="0" presId="urn:microsoft.com/office/officeart/2009/layout/CircleArrowProcess"/>
    <dgm:cxn modelId="{6EB6F40C-FD42-4A8B-A80D-639CBC4E4463}" srcId="{51D8E3E5-9CF3-40E3-885C-2C453BF62B1D}" destId="{E4429B7B-7977-4367-ADAA-9E3C2CF82B3E}" srcOrd="0" destOrd="0" parTransId="{76FBAD59-FBCD-4B42-9BA5-50E3FD016CC1}" sibTransId="{ECF57BE5-00E8-4FFF-A8E4-0805BE41FB32}"/>
    <dgm:cxn modelId="{D0311E0B-5971-4D3E-8729-696E73DD6F0D}" type="presOf" srcId="{E4429B7B-7977-4367-ADAA-9E3C2CF82B3E}" destId="{75DA9AAB-C2DA-48E7-B8C9-EA8EB47D2229}" srcOrd="0" destOrd="0" presId="urn:microsoft.com/office/officeart/2009/layout/CircleArrowProcess"/>
    <dgm:cxn modelId="{04D2316C-1718-420C-9CFB-0FCA855D2D51}" srcId="{51D8E3E5-9CF3-40E3-885C-2C453BF62B1D}" destId="{44E499D5-5090-4DA8-AF0C-355D7DF6F58C}" srcOrd="2" destOrd="0" parTransId="{89551A68-1C64-4582-85CB-3172E93D9222}" sibTransId="{5FDE9D98-1EF1-46E1-B277-E5DE9A46C9E9}"/>
    <dgm:cxn modelId="{AA44D76D-DAA8-4F69-9696-18643B2BEFBA}" type="presOf" srcId="{44E499D5-5090-4DA8-AF0C-355D7DF6F58C}" destId="{0F5687A8-FF5E-46A2-8B0D-A49698BACB13}" srcOrd="0" destOrd="0" presId="urn:microsoft.com/office/officeart/2009/layout/CircleArrowProcess"/>
    <dgm:cxn modelId="{2F0B4AB8-3EB3-4FB6-AB6F-C8CADBC896B4}" type="presParOf" srcId="{D99EC540-A824-4CD2-89FE-0CFCB028DCF6}" destId="{E09660D4-6111-4845-A13A-BADB208EDBDF}" srcOrd="0" destOrd="0" presId="urn:microsoft.com/office/officeart/2009/layout/CircleArrowProcess"/>
    <dgm:cxn modelId="{C82FE29C-9D6B-45B6-86F8-9B64600F3291}" type="presParOf" srcId="{E09660D4-6111-4845-A13A-BADB208EDBDF}" destId="{EC2C98E0-166D-417B-93BE-EE09C9FEDD9B}" srcOrd="0" destOrd="0" presId="urn:microsoft.com/office/officeart/2009/layout/CircleArrowProcess"/>
    <dgm:cxn modelId="{8C1CCF0F-9D90-4435-BD63-CBA68EDEEB44}" type="presParOf" srcId="{D99EC540-A824-4CD2-89FE-0CFCB028DCF6}" destId="{75DA9AAB-C2DA-48E7-B8C9-EA8EB47D2229}" srcOrd="1" destOrd="0" presId="urn:microsoft.com/office/officeart/2009/layout/CircleArrowProcess"/>
    <dgm:cxn modelId="{5092F43C-D1AC-4236-A36B-8845F3EB6850}" type="presParOf" srcId="{D99EC540-A824-4CD2-89FE-0CFCB028DCF6}" destId="{F5199FEB-82E6-420C-AF7E-D7CF45957CD4}" srcOrd="2" destOrd="0" presId="urn:microsoft.com/office/officeart/2009/layout/CircleArrowProcess"/>
    <dgm:cxn modelId="{2BFAED20-FC04-4FC9-8A59-26E6321BCC63}" type="presParOf" srcId="{F5199FEB-82E6-420C-AF7E-D7CF45957CD4}" destId="{5CA95764-7F01-4EA4-95AA-F17CF7E5F67E}" srcOrd="0" destOrd="0" presId="urn:microsoft.com/office/officeart/2009/layout/CircleArrowProcess"/>
    <dgm:cxn modelId="{0C883DD8-A453-448E-955C-5D14CAB57BEB}" type="presParOf" srcId="{D99EC540-A824-4CD2-89FE-0CFCB028DCF6}" destId="{BB71FEE8-E249-4706-933A-0BA48E8FE0BC}" srcOrd="3" destOrd="0" presId="urn:microsoft.com/office/officeart/2009/layout/CircleArrowProcess"/>
    <dgm:cxn modelId="{D1445294-1D56-4349-AD7E-C640B49CE708}" type="presParOf" srcId="{D99EC540-A824-4CD2-89FE-0CFCB028DCF6}" destId="{9B460A82-4D3E-47A1-97DA-2E6C70714CC6}" srcOrd="4" destOrd="0" presId="urn:microsoft.com/office/officeart/2009/layout/CircleArrowProcess"/>
    <dgm:cxn modelId="{153DC013-4FB3-4F45-B9B4-EFCA9F2D721E}" type="presParOf" srcId="{9B460A82-4D3E-47A1-97DA-2E6C70714CC6}" destId="{898AC9E8-BCF2-4EC3-B5C2-202BF8FC201C}" srcOrd="0" destOrd="0" presId="urn:microsoft.com/office/officeart/2009/layout/CircleArrowProcess"/>
    <dgm:cxn modelId="{08F83C82-436F-4665-B23F-1C75DFDE350E}" type="presParOf" srcId="{D99EC540-A824-4CD2-89FE-0CFCB028DCF6}" destId="{0F5687A8-FF5E-46A2-8B0D-A49698BACB13}" srcOrd="5" destOrd="0" presId="urn:microsoft.com/office/officeart/2009/layout/CircleArrowProcess"/>
    <dgm:cxn modelId="{4941D509-8AF6-4865-92DC-E4AA18ED4DFA}" type="presParOf" srcId="{D99EC540-A824-4CD2-89FE-0CFCB028DCF6}" destId="{5FD269CA-268E-446B-BBA5-4206EEC8B33E}" srcOrd="6" destOrd="0" presId="urn:microsoft.com/office/officeart/2009/layout/CircleArrowProcess"/>
    <dgm:cxn modelId="{CC9AD954-A843-46C8-9EAC-63705ABA0A02}" type="presParOf" srcId="{5FD269CA-268E-446B-BBA5-4206EEC8B33E}" destId="{D1050F46-147C-42F2-B1C6-BAC6558E5C7B}" srcOrd="0" destOrd="0" presId="urn:microsoft.com/office/officeart/2009/layout/CircleArrowProcess"/>
    <dgm:cxn modelId="{833261EF-0E05-45B9-9E8C-4239AA065566}" type="presParOf" srcId="{D99EC540-A824-4CD2-89FE-0CFCB028DCF6}" destId="{11DED002-88CC-467F-ABB8-53DAD8AD7A3F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83297D-1D6B-4480-8831-12D4D98C4DDD}" type="doc">
      <dgm:prSet loTypeId="urn:microsoft.com/office/officeart/2009/layout/CircleArrowProcess" loCatId="process" qsTypeId="urn:microsoft.com/office/officeart/2005/8/quickstyle/3d2#6" qsCatId="3D" csTypeId="urn:microsoft.com/office/officeart/2005/8/colors/colorful1#16" csCatId="colorful" phldr="1"/>
      <dgm:spPr/>
      <dgm:t>
        <a:bodyPr/>
        <a:lstStyle/>
        <a:p>
          <a:endParaRPr lang="zh-TW" altLang="en-US"/>
        </a:p>
      </dgm:t>
    </dgm:pt>
    <dgm:pt modelId="{1BF6FC78-D741-49CF-9A0A-50CC9E6EA8AE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提升自殺</a:t>
          </a:r>
          <a:endParaRPr lang="en-US" altLang="zh-TW" sz="1800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防治效能</a:t>
          </a:r>
          <a:endParaRPr lang="zh-TW" altLang="en-US" sz="1800" b="1" dirty="0"/>
        </a:p>
      </dgm:t>
    </dgm:pt>
    <dgm:pt modelId="{41516924-3245-4729-8617-FD3373C76C36}" type="parTrans" cxnId="{7EE6084F-683A-4871-BE0F-7EFBF960AE68}">
      <dgm:prSet/>
      <dgm:spPr/>
      <dgm:t>
        <a:bodyPr/>
        <a:lstStyle/>
        <a:p>
          <a:endParaRPr lang="zh-TW" altLang="en-US"/>
        </a:p>
      </dgm:t>
    </dgm:pt>
    <dgm:pt modelId="{CCC64367-34AC-4C5F-BB74-8D17447B9F59}" type="sibTrans" cxnId="{7EE6084F-683A-4871-BE0F-7EFBF960AE68}">
      <dgm:prSet/>
      <dgm:spPr/>
      <dgm:t>
        <a:bodyPr/>
        <a:lstStyle/>
        <a:p>
          <a:endParaRPr lang="zh-TW" altLang="en-US"/>
        </a:p>
      </dgm:t>
    </dgm:pt>
    <dgm:pt modelId="{B0C3C748-999F-43DA-A7E6-DC1E9DA01C9B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暴力預防</a:t>
          </a:r>
          <a:endParaRPr lang="en-US" altLang="zh-TW" sz="1800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無死角</a:t>
          </a:r>
          <a:endParaRPr lang="zh-TW" altLang="en-US" sz="1800" b="1" dirty="0"/>
        </a:p>
      </dgm:t>
    </dgm:pt>
    <dgm:pt modelId="{E779FBB8-6075-4E98-BF23-43336BE09190}" type="parTrans" cxnId="{0804DF84-DE53-4336-96DE-4A9D9A4EE143}">
      <dgm:prSet/>
      <dgm:spPr/>
      <dgm:t>
        <a:bodyPr/>
        <a:lstStyle/>
        <a:p>
          <a:endParaRPr lang="zh-TW" altLang="en-US"/>
        </a:p>
      </dgm:t>
    </dgm:pt>
    <dgm:pt modelId="{CD9698A6-87BF-49AE-9EBD-8E2D842D662E}" type="sibTrans" cxnId="{0804DF84-DE53-4336-96DE-4A9D9A4EE143}">
      <dgm:prSet/>
      <dgm:spPr/>
      <dgm:t>
        <a:bodyPr/>
        <a:lstStyle/>
        <a:p>
          <a:endParaRPr lang="zh-TW" altLang="en-US"/>
        </a:p>
      </dgm:t>
    </dgm:pt>
    <dgm:pt modelId="{FB735BD1-3E98-4975-B986-9C7208755BE3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降低再</a:t>
          </a:r>
          <a:endParaRPr lang="en-US" altLang="zh-TW" sz="1800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800" b="1" dirty="0" smtClean="0"/>
            <a:t>犯風險</a:t>
          </a:r>
          <a:endParaRPr lang="zh-TW" altLang="en-US" sz="1800" b="1" dirty="0"/>
        </a:p>
      </dgm:t>
    </dgm:pt>
    <dgm:pt modelId="{3FD24997-8DBB-4BBF-A593-4B522B011388}" type="sibTrans" cxnId="{E56927A7-55BD-4239-B4F8-AB33532D8853}">
      <dgm:prSet/>
      <dgm:spPr/>
      <dgm:t>
        <a:bodyPr/>
        <a:lstStyle/>
        <a:p>
          <a:endParaRPr lang="zh-TW" altLang="en-US"/>
        </a:p>
      </dgm:t>
    </dgm:pt>
    <dgm:pt modelId="{2A907EF9-2CA1-42E6-A188-B2547438A1D8}" type="parTrans" cxnId="{E56927A7-55BD-4239-B4F8-AB33532D8853}">
      <dgm:prSet/>
      <dgm:spPr/>
      <dgm:t>
        <a:bodyPr/>
        <a:lstStyle/>
        <a:p>
          <a:endParaRPr lang="zh-TW" altLang="en-US"/>
        </a:p>
      </dgm:t>
    </dgm:pt>
    <dgm:pt modelId="{D06AABE5-C346-474E-99B6-FE91D074D082}" type="pres">
      <dgm:prSet presAssocID="{6283297D-1D6B-4480-8831-12D4D98C4DD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4406F1B1-7849-4B72-AB5D-3E40EEB6BB9B}" type="pres">
      <dgm:prSet presAssocID="{FB735BD1-3E98-4975-B986-9C7208755BE3}" presName="Accent1" presStyleCnt="0"/>
      <dgm:spPr/>
    </dgm:pt>
    <dgm:pt modelId="{6F4577E4-CDF6-49FF-9B9E-382D4AA06D53}" type="pres">
      <dgm:prSet presAssocID="{FB735BD1-3E98-4975-B986-9C7208755BE3}" presName="Accent" presStyleLbl="node1" presStyleIdx="0" presStyleCnt="3" custScaleX="92019" custScaleY="92005" custLinFactNeighborX="-3104" custLinFactNeighborY="-5679"/>
      <dgm:spPr/>
    </dgm:pt>
    <dgm:pt modelId="{F3F9BCA4-A23B-4148-8F19-547F3EB367E5}" type="pres">
      <dgm:prSet presAssocID="{FB735BD1-3E98-4975-B986-9C7208755BE3}" presName="Parent1" presStyleLbl="revTx" presStyleIdx="0" presStyleCnt="3" custScaleX="108079" custLinFactNeighborX="-7644" custLinFactNeighborY="-1677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1BAAD8D-8D45-41CD-814D-C6C5D85DC3B1}" type="pres">
      <dgm:prSet presAssocID="{B0C3C748-999F-43DA-A7E6-DC1E9DA01C9B}" presName="Accent2" presStyleCnt="0"/>
      <dgm:spPr/>
    </dgm:pt>
    <dgm:pt modelId="{D4DF7949-634D-49BF-955E-E04A687EA70F}" type="pres">
      <dgm:prSet presAssocID="{B0C3C748-999F-43DA-A7E6-DC1E9DA01C9B}" presName="Accent" presStyleLbl="node1" presStyleIdx="1" presStyleCnt="3" custScaleX="92019" custScaleY="92005" custLinFactNeighborX="-4779" custLinFactNeighborY="-7927"/>
      <dgm:spPr/>
    </dgm:pt>
    <dgm:pt modelId="{EFE8F6C7-BD9D-4F9C-970E-83144B7A6C08}" type="pres">
      <dgm:prSet presAssocID="{B0C3C748-999F-43DA-A7E6-DC1E9DA01C9B}" presName="Parent2" presStyleLbl="revTx" presStyleIdx="1" presStyleCnt="3" custScaleX="108079" custLinFactNeighborX="1042" custLinFactNeighborY="-349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998C3B-2483-4FD0-BD87-B08BA659522A}" type="pres">
      <dgm:prSet presAssocID="{1BF6FC78-D741-49CF-9A0A-50CC9E6EA8AE}" presName="Accent3" presStyleCnt="0"/>
      <dgm:spPr/>
    </dgm:pt>
    <dgm:pt modelId="{629ACDD4-15F6-49CC-AED3-37C90311D3E7}" type="pres">
      <dgm:prSet presAssocID="{1BF6FC78-D741-49CF-9A0A-50CC9E6EA8AE}" presName="Accent" presStyleLbl="node1" presStyleIdx="2" presStyleCnt="3" custAng="20513004" custLinFactNeighborX="-7252" custLinFactNeighborY="6225"/>
      <dgm:spPr/>
    </dgm:pt>
    <dgm:pt modelId="{587BA15B-7DAE-4209-BA2B-39E233B4AC7D}" type="pres">
      <dgm:prSet presAssocID="{1BF6FC78-D741-49CF-9A0A-50CC9E6EA8AE}" presName="Parent3" presStyleLbl="revTx" presStyleIdx="2" presStyleCnt="3" custScaleX="147827" custLinFactNeighborX="-9603" custLinFactNeighborY="37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83CC598-9B95-471F-87A3-DD99CE5E0E17}" type="presOf" srcId="{6283297D-1D6B-4480-8831-12D4D98C4DDD}" destId="{D06AABE5-C346-474E-99B6-FE91D074D082}" srcOrd="0" destOrd="0" presId="urn:microsoft.com/office/officeart/2009/layout/CircleArrowProcess"/>
    <dgm:cxn modelId="{E56927A7-55BD-4239-B4F8-AB33532D8853}" srcId="{6283297D-1D6B-4480-8831-12D4D98C4DDD}" destId="{FB735BD1-3E98-4975-B986-9C7208755BE3}" srcOrd="0" destOrd="0" parTransId="{2A907EF9-2CA1-42E6-A188-B2547438A1D8}" sibTransId="{3FD24997-8DBB-4BBF-A593-4B522B011388}"/>
    <dgm:cxn modelId="{7EE6084F-683A-4871-BE0F-7EFBF960AE68}" srcId="{6283297D-1D6B-4480-8831-12D4D98C4DDD}" destId="{1BF6FC78-D741-49CF-9A0A-50CC9E6EA8AE}" srcOrd="2" destOrd="0" parTransId="{41516924-3245-4729-8617-FD3373C76C36}" sibTransId="{CCC64367-34AC-4C5F-BB74-8D17447B9F59}"/>
    <dgm:cxn modelId="{0F176FEF-5EA0-4CDF-964E-B5A2CBB2BDB5}" type="presOf" srcId="{FB735BD1-3E98-4975-B986-9C7208755BE3}" destId="{F3F9BCA4-A23B-4148-8F19-547F3EB367E5}" srcOrd="0" destOrd="0" presId="urn:microsoft.com/office/officeart/2009/layout/CircleArrowProcess"/>
    <dgm:cxn modelId="{0804DF84-DE53-4336-96DE-4A9D9A4EE143}" srcId="{6283297D-1D6B-4480-8831-12D4D98C4DDD}" destId="{B0C3C748-999F-43DA-A7E6-DC1E9DA01C9B}" srcOrd="1" destOrd="0" parTransId="{E779FBB8-6075-4E98-BF23-43336BE09190}" sibTransId="{CD9698A6-87BF-49AE-9EBD-8E2D842D662E}"/>
    <dgm:cxn modelId="{AF0BF337-71B4-45A4-B4F0-DEF97BFDA426}" type="presOf" srcId="{B0C3C748-999F-43DA-A7E6-DC1E9DA01C9B}" destId="{EFE8F6C7-BD9D-4F9C-970E-83144B7A6C08}" srcOrd="0" destOrd="0" presId="urn:microsoft.com/office/officeart/2009/layout/CircleArrowProcess"/>
    <dgm:cxn modelId="{DE416806-3BA5-46AF-9A6E-FBBE9071C3D1}" type="presOf" srcId="{1BF6FC78-D741-49CF-9A0A-50CC9E6EA8AE}" destId="{587BA15B-7DAE-4209-BA2B-39E233B4AC7D}" srcOrd="0" destOrd="0" presId="urn:microsoft.com/office/officeart/2009/layout/CircleArrowProcess"/>
    <dgm:cxn modelId="{2375B975-0B56-4EEC-9652-DABEBF9DB200}" type="presParOf" srcId="{D06AABE5-C346-474E-99B6-FE91D074D082}" destId="{4406F1B1-7849-4B72-AB5D-3E40EEB6BB9B}" srcOrd="0" destOrd="0" presId="urn:microsoft.com/office/officeart/2009/layout/CircleArrowProcess"/>
    <dgm:cxn modelId="{AD6AE787-BABD-4F9D-AFB5-00D1F0A277FF}" type="presParOf" srcId="{4406F1B1-7849-4B72-AB5D-3E40EEB6BB9B}" destId="{6F4577E4-CDF6-49FF-9B9E-382D4AA06D53}" srcOrd="0" destOrd="0" presId="urn:microsoft.com/office/officeart/2009/layout/CircleArrowProcess"/>
    <dgm:cxn modelId="{95849FAB-7EF0-4C37-895A-79A096F14401}" type="presParOf" srcId="{D06AABE5-C346-474E-99B6-FE91D074D082}" destId="{F3F9BCA4-A23B-4148-8F19-547F3EB367E5}" srcOrd="1" destOrd="0" presId="urn:microsoft.com/office/officeart/2009/layout/CircleArrowProcess"/>
    <dgm:cxn modelId="{1B5C87D3-E779-4290-90F4-CD4F8A1A165A}" type="presParOf" srcId="{D06AABE5-C346-474E-99B6-FE91D074D082}" destId="{51BAAD8D-8D45-41CD-814D-C6C5D85DC3B1}" srcOrd="2" destOrd="0" presId="urn:microsoft.com/office/officeart/2009/layout/CircleArrowProcess"/>
    <dgm:cxn modelId="{659775D7-4FBA-4F7A-A118-86DC0E7D95F0}" type="presParOf" srcId="{51BAAD8D-8D45-41CD-814D-C6C5D85DC3B1}" destId="{D4DF7949-634D-49BF-955E-E04A687EA70F}" srcOrd="0" destOrd="0" presId="urn:microsoft.com/office/officeart/2009/layout/CircleArrowProcess"/>
    <dgm:cxn modelId="{049A94F5-7809-4C75-8666-33BEDBCD0C63}" type="presParOf" srcId="{D06AABE5-C346-474E-99B6-FE91D074D082}" destId="{EFE8F6C7-BD9D-4F9C-970E-83144B7A6C08}" srcOrd="3" destOrd="0" presId="urn:microsoft.com/office/officeart/2009/layout/CircleArrowProcess"/>
    <dgm:cxn modelId="{0FB0E879-A5D5-4683-AAFB-C8C822907C2F}" type="presParOf" srcId="{D06AABE5-C346-474E-99B6-FE91D074D082}" destId="{97998C3B-2483-4FD0-BD87-B08BA659522A}" srcOrd="4" destOrd="0" presId="urn:microsoft.com/office/officeart/2009/layout/CircleArrowProcess"/>
    <dgm:cxn modelId="{E3368011-FB48-4BD3-8FC5-19B73F2C243B}" type="presParOf" srcId="{97998C3B-2483-4FD0-BD87-B08BA659522A}" destId="{629ACDD4-15F6-49CC-AED3-37C90311D3E7}" srcOrd="0" destOrd="0" presId="urn:microsoft.com/office/officeart/2009/layout/CircleArrowProcess"/>
    <dgm:cxn modelId="{629E3D99-B8E7-4EC4-A354-861917413BA7}" type="presParOf" srcId="{D06AABE5-C346-474E-99B6-FE91D074D082}" destId="{587BA15B-7DAE-4209-BA2B-39E233B4AC7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977613-6E43-4410-B65C-356D5C2B579B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#19" csCatId="colorful" phldr="1"/>
      <dgm:spPr/>
      <dgm:t>
        <a:bodyPr/>
        <a:lstStyle/>
        <a:p>
          <a:endParaRPr lang="zh-TW" altLang="en-US"/>
        </a:p>
      </dgm:t>
    </dgm:pt>
    <dgm:pt modelId="{D9637646-EA81-48D8-B769-7EE6E9580983}">
      <dgm:prSet phldrT="[文字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7F55028B-C26F-49C3-8C4D-4E3D6C413949}" type="parTrans" cxnId="{C6DE4E5B-EDEA-4CB7-B55A-F2A8D36B3E15}">
      <dgm:prSet/>
      <dgm:spPr/>
      <dgm:t>
        <a:bodyPr/>
        <a:lstStyle/>
        <a:p>
          <a:endParaRPr lang="zh-TW" altLang="en-US"/>
        </a:p>
      </dgm:t>
    </dgm:pt>
    <dgm:pt modelId="{C51EDD8A-B118-44C6-BC2A-083AF8D9E53C}" type="sibTrans" cxnId="{C6DE4E5B-EDEA-4CB7-B55A-F2A8D36B3E15}">
      <dgm:prSet/>
      <dgm:spPr/>
      <dgm:t>
        <a:bodyPr/>
        <a:lstStyle/>
        <a:p>
          <a:endParaRPr lang="zh-TW" altLang="en-US"/>
        </a:p>
      </dgm:t>
    </dgm:pt>
    <dgm:pt modelId="{B8F04F2F-8E86-4129-9CED-9F5CAE246397}">
      <dgm:prSet phldrT="[文字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6A40D3B4-E0A5-4D29-9249-DCF8E0FC2F8E}" type="parTrans" cxnId="{5D8E3212-5148-4EAE-A293-FFEAE668F373}">
      <dgm:prSet/>
      <dgm:spPr/>
      <dgm:t>
        <a:bodyPr/>
        <a:lstStyle/>
        <a:p>
          <a:endParaRPr lang="zh-TW" altLang="en-US"/>
        </a:p>
      </dgm:t>
    </dgm:pt>
    <dgm:pt modelId="{1DCEF4AD-14AE-4575-B686-79A1747C00BD}" type="sibTrans" cxnId="{5D8E3212-5148-4EAE-A293-FFEAE668F373}">
      <dgm:prSet/>
      <dgm:spPr/>
      <dgm:t>
        <a:bodyPr/>
        <a:lstStyle/>
        <a:p>
          <a:endParaRPr lang="zh-TW" altLang="en-US"/>
        </a:p>
      </dgm:t>
    </dgm:pt>
    <dgm:pt modelId="{89A23402-093B-4D43-A80B-5501DC4CFC2F}">
      <dgm:prSet phldrT="[文字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556B92E2-5B4C-40A5-8AEE-4560650A7157}" type="parTrans" cxnId="{AEEE381F-67ED-41EC-B658-364CAF7920FF}">
      <dgm:prSet/>
      <dgm:spPr/>
      <dgm:t>
        <a:bodyPr/>
        <a:lstStyle/>
        <a:p>
          <a:endParaRPr lang="zh-TW" altLang="en-US"/>
        </a:p>
      </dgm:t>
    </dgm:pt>
    <dgm:pt modelId="{7D712870-BD6D-48B1-8C8E-313B3143DC2D}" type="sibTrans" cxnId="{AEEE381F-67ED-41EC-B658-364CAF7920FF}">
      <dgm:prSet/>
      <dgm:spPr/>
      <dgm:t>
        <a:bodyPr/>
        <a:lstStyle/>
        <a:p>
          <a:endParaRPr lang="zh-TW" altLang="en-US"/>
        </a:p>
      </dgm:t>
    </dgm:pt>
    <dgm:pt modelId="{3AEF5568-C515-4BF4-9043-47970980AC61}">
      <dgm:prSet phldrT="[文字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00EC98CC-32EE-4EF0-8D35-81D9EB95857B}" type="sibTrans" cxnId="{30B03B91-5D2E-41DC-BAC5-A31B9BCD76D5}">
      <dgm:prSet/>
      <dgm:spPr/>
      <dgm:t>
        <a:bodyPr/>
        <a:lstStyle/>
        <a:p>
          <a:endParaRPr lang="zh-TW" altLang="en-US"/>
        </a:p>
      </dgm:t>
    </dgm:pt>
    <dgm:pt modelId="{13CB28DD-6F0E-4148-9C1F-08BF99063BB5}" type="parTrans" cxnId="{30B03B91-5D2E-41DC-BAC5-A31B9BCD76D5}">
      <dgm:prSet/>
      <dgm:spPr/>
      <dgm:t>
        <a:bodyPr/>
        <a:lstStyle/>
        <a:p>
          <a:endParaRPr lang="zh-TW" altLang="en-US"/>
        </a:p>
      </dgm:t>
    </dgm:pt>
    <dgm:pt modelId="{7DB18328-27BC-4D54-82E2-A193EBF9AE9B}">
      <dgm:prSet phldrT="[文字]" custT="1"/>
      <dgm:spPr>
        <a:blipFill rotWithShape="0">
          <a:blip xmlns:r="http://schemas.openxmlformats.org/officeDocument/2006/relationships"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artisticCrisscrossEtching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zh-TW" altLang="en-US" sz="3200" b="1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D1FE94-F000-4D70-AF6C-D311E40848A4}" type="sibTrans" cxnId="{3BBACD6D-F2FA-4C0E-94CF-A67D549E269B}">
      <dgm:prSet/>
      <dgm:spPr/>
      <dgm:t>
        <a:bodyPr/>
        <a:lstStyle/>
        <a:p>
          <a:endParaRPr lang="zh-TW" altLang="en-US"/>
        </a:p>
      </dgm:t>
    </dgm:pt>
    <dgm:pt modelId="{C0859C72-4204-4A97-8010-254D2DBDC59E}" type="parTrans" cxnId="{3BBACD6D-F2FA-4C0E-94CF-A67D549E269B}">
      <dgm:prSet/>
      <dgm:spPr/>
      <dgm:t>
        <a:bodyPr/>
        <a:lstStyle/>
        <a:p>
          <a:endParaRPr lang="zh-TW" altLang="en-US"/>
        </a:p>
      </dgm:t>
    </dgm:pt>
    <dgm:pt modelId="{4B151CB0-25F1-484E-84E2-348B13760A60}" type="pres">
      <dgm:prSet presAssocID="{C7977613-6E43-4410-B65C-356D5C2B57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00030FB-8DC7-413E-BCD2-EF9E9C2FF9C7}" type="pres">
      <dgm:prSet presAssocID="{7DB18328-27BC-4D54-82E2-A193EBF9AE9B}" presName="centerShape" presStyleLbl="node0" presStyleIdx="0" presStyleCnt="1" custScaleX="187405" custScaleY="194285" custLinFactNeighborX="-2107" custLinFactNeighborY="2008"/>
      <dgm:spPr/>
      <dgm:t>
        <a:bodyPr/>
        <a:lstStyle/>
        <a:p>
          <a:endParaRPr lang="zh-TW" altLang="en-US"/>
        </a:p>
      </dgm:t>
    </dgm:pt>
    <dgm:pt modelId="{033419AE-3E9B-4FF3-BDBD-EC538038A0A1}" type="pres">
      <dgm:prSet presAssocID="{D9637646-EA81-48D8-B769-7EE6E958098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5F771E9-B73F-46C1-9359-6690B182CAAB}" type="pres">
      <dgm:prSet presAssocID="{D9637646-EA81-48D8-B769-7EE6E9580983}" presName="dummy" presStyleCnt="0"/>
      <dgm:spPr/>
      <dgm:t>
        <a:bodyPr/>
        <a:lstStyle/>
        <a:p>
          <a:endParaRPr lang="zh-TW" altLang="en-US"/>
        </a:p>
      </dgm:t>
    </dgm:pt>
    <dgm:pt modelId="{7EF40354-725C-4E33-864E-FFE54CAB7E65}" type="pres">
      <dgm:prSet presAssocID="{C51EDD8A-B118-44C6-BC2A-083AF8D9E53C}" presName="sibTrans" presStyleLbl="sibTrans2D1" presStyleIdx="0" presStyleCnt="4" custScaleX="105342" custScaleY="100698"/>
      <dgm:spPr/>
      <dgm:t>
        <a:bodyPr/>
        <a:lstStyle/>
        <a:p>
          <a:endParaRPr lang="zh-TW" altLang="en-US"/>
        </a:p>
      </dgm:t>
    </dgm:pt>
    <dgm:pt modelId="{FDC4597B-A764-4FB5-BC41-C2F86E3A04EB}" type="pres">
      <dgm:prSet presAssocID="{3AEF5568-C515-4BF4-9043-47970980AC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86C906-ABF8-4DDE-9DE2-07E2B34A5E30}" type="pres">
      <dgm:prSet presAssocID="{3AEF5568-C515-4BF4-9043-47970980AC61}" presName="dummy" presStyleCnt="0"/>
      <dgm:spPr/>
      <dgm:t>
        <a:bodyPr/>
        <a:lstStyle/>
        <a:p>
          <a:endParaRPr lang="zh-TW" altLang="en-US"/>
        </a:p>
      </dgm:t>
    </dgm:pt>
    <dgm:pt modelId="{2072A198-C155-4340-AA4C-87A3BA12BCBD}" type="pres">
      <dgm:prSet presAssocID="{00EC98CC-32EE-4EF0-8D35-81D9EB95857B}" presName="sibTrans" presStyleLbl="sibTrans2D1" presStyleIdx="1" presStyleCnt="4" custScaleX="105342" custScaleY="102462"/>
      <dgm:spPr/>
      <dgm:t>
        <a:bodyPr/>
        <a:lstStyle/>
        <a:p>
          <a:endParaRPr lang="zh-TW" altLang="en-US"/>
        </a:p>
      </dgm:t>
    </dgm:pt>
    <dgm:pt modelId="{4E79091E-9E57-4BB9-8301-142170A23504}" type="pres">
      <dgm:prSet presAssocID="{B8F04F2F-8E86-4129-9CED-9F5CAE2463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A24C2F9-6AC8-4A40-AA4D-081A50307083}" type="pres">
      <dgm:prSet presAssocID="{B8F04F2F-8E86-4129-9CED-9F5CAE246397}" presName="dummy" presStyleCnt="0"/>
      <dgm:spPr/>
      <dgm:t>
        <a:bodyPr/>
        <a:lstStyle/>
        <a:p>
          <a:endParaRPr lang="zh-TW" altLang="en-US"/>
        </a:p>
      </dgm:t>
    </dgm:pt>
    <dgm:pt modelId="{CE770687-5C7E-4192-BF6D-4378C9275718}" type="pres">
      <dgm:prSet presAssocID="{1DCEF4AD-14AE-4575-B686-79A1747C00BD}" presName="sibTrans" presStyleLbl="sibTrans2D1" presStyleIdx="2" presStyleCnt="4" custScaleX="108243" custScaleY="104348"/>
      <dgm:spPr/>
      <dgm:t>
        <a:bodyPr/>
        <a:lstStyle/>
        <a:p>
          <a:endParaRPr lang="zh-TW" altLang="en-US"/>
        </a:p>
      </dgm:t>
    </dgm:pt>
    <dgm:pt modelId="{6C0FAA42-63B0-45B1-8046-8125C0D72A11}" type="pres">
      <dgm:prSet presAssocID="{89A23402-093B-4D43-A80B-5501DC4CFC2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FD669A5-9F16-4DB4-9136-2B52BDF76DCA}" type="pres">
      <dgm:prSet presAssocID="{89A23402-093B-4D43-A80B-5501DC4CFC2F}" presName="dummy" presStyleCnt="0"/>
      <dgm:spPr/>
      <dgm:t>
        <a:bodyPr/>
        <a:lstStyle/>
        <a:p>
          <a:endParaRPr lang="zh-TW" altLang="en-US"/>
        </a:p>
      </dgm:t>
    </dgm:pt>
    <dgm:pt modelId="{5234F9FD-32EB-42D5-91E3-CE42F8A8CFDA}" type="pres">
      <dgm:prSet presAssocID="{7D712870-BD6D-48B1-8C8E-313B3143DC2D}" presName="sibTrans" presStyleLbl="sibTrans2D1" presStyleIdx="3" presStyleCnt="4" custScaleX="104338" custScaleY="103840" custLinFactNeighborX="-460" custLinFactNeighborY="1482"/>
      <dgm:spPr/>
      <dgm:t>
        <a:bodyPr/>
        <a:lstStyle/>
        <a:p>
          <a:endParaRPr lang="zh-TW" altLang="en-US"/>
        </a:p>
      </dgm:t>
    </dgm:pt>
  </dgm:ptLst>
  <dgm:cxnLst>
    <dgm:cxn modelId="{ABFD088D-8225-46BE-85E1-5B90A82D4461}" type="presOf" srcId="{C51EDD8A-B118-44C6-BC2A-083AF8D9E53C}" destId="{7EF40354-725C-4E33-864E-FFE54CAB7E65}" srcOrd="0" destOrd="0" presId="urn:microsoft.com/office/officeart/2005/8/layout/radial6"/>
    <dgm:cxn modelId="{2F916EB4-D6F4-41E6-81FF-76175729EB11}" type="presOf" srcId="{C7977613-6E43-4410-B65C-356D5C2B579B}" destId="{4B151CB0-25F1-484E-84E2-348B13760A60}" srcOrd="0" destOrd="0" presId="urn:microsoft.com/office/officeart/2005/8/layout/radial6"/>
    <dgm:cxn modelId="{5D8E3212-5148-4EAE-A293-FFEAE668F373}" srcId="{7DB18328-27BC-4D54-82E2-A193EBF9AE9B}" destId="{B8F04F2F-8E86-4129-9CED-9F5CAE246397}" srcOrd="2" destOrd="0" parTransId="{6A40D3B4-E0A5-4D29-9249-DCF8E0FC2F8E}" sibTransId="{1DCEF4AD-14AE-4575-B686-79A1747C00BD}"/>
    <dgm:cxn modelId="{08B721EC-D173-43C8-A99B-CC1FC3BF9F8D}" type="presOf" srcId="{7D712870-BD6D-48B1-8C8E-313B3143DC2D}" destId="{5234F9FD-32EB-42D5-91E3-CE42F8A8CFDA}" srcOrd="0" destOrd="0" presId="urn:microsoft.com/office/officeart/2005/8/layout/radial6"/>
    <dgm:cxn modelId="{3BBACD6D-F2FA-4C0E-94CF-A67D549E269B}" srcId="{C7977613-6E43-4410-B65C-356D5C2B579B}" destId="{7DB18328-27BC-4D54-82E2-A193EBF9AE9B}" srcOrd="0" destOrd="0" parTransId="{C0859C72-4204-4A97-8010-254D2DBDC59E}" sibTransId="{5DD1FE94-F000-4D70-AF6C-D311E40848A4}"/>
    <dgm:cxn modelId="{51283ECF-F8CB-49AA-B749-1C2456AD4DC7}" type="presOf" srcId="{3AEF5568-C515-4BF4-9043-47970980AC61}" destId="{FDC4597B-A764-4FB5-BC41-C2F86E3A04EB}" srcOrd="0" destOrd="0" presId="urn:microsoft.com/office/officeart/2005/8/layout/radial6"/>
    <dgm:cxn modelId="{562CECA5-956D-4864-8590-24656A54418F}" type="presOf" srcId="{00EC98CC-32EE-4EF0-8D35-81D9EB95857B}" destId="{2072A198-C155-4340-AA4C-87A3BA12BCBD}" srcOrd="0" destOrd="0" presId="urn:microsoft.com/office/officeart/2005/8/layout/radial6"/>
    <dgm:cxn modelId="{6C752363-9D59-46C0-B936-6ADCDE098EEE}" type="presOf" srcId="{1DCEF4AD-14AE-4575-B686-79A1747C00BD}" destId="{CE770687-5C7E-4192-BF6D-4378C9275718}" srcOrd="0" destOrd="0" presId="urn:microsoft.com/office/officeart/2005/8/layout/radial6"/>
    <dgm:cxn modelId="{5787CE5A-32C4-41E4-A456-CFF52C1ADC73}" type="presOf" srcId="{89A23402-093B-4D43-A80B-5501DC4CFC2F}" destId="{6C0FAA42-63B0-45B1-8046-8125C0D72A11}" srcOrd="0" destOrd="0" presId="urn:microsoft.com/office/officeart/2005/8/layout/radial6"/>
    <dgm:cxn modelId="{9AA3CCD9-FD42-4E62-B1AE-C82AF82CC6EC}" type="presOf" srcId="{D9637646-EA81-48D8-B769-7EE6E9580983}" destId="{033419AE-3E9B-4FF3-BDBD-EC538038A0A1}" srcOrd="0" destOrd="0" presId="urn:microsoft.com/office/officeart/2005/8/layout/radial6"/>
    <dgm:cxn modelId="{AEEE381F-67ED-41EC-B658-364CAF7920FF}" srcId="{7DB18328-27BC-4D54-82E2-A193EBF9AE9B}" destId="{89A23402-093B-4D43-A80B-5501DC4CFC2F}" srcOrd="3" destOrd="0" parTransId="{556B92E2-5B4C-40A5-8AEE-4560650A7157}" sibTransId="{7D712870-BD6D-48B1-8C8E-313B3143DC2D}"/>
    <dgm:cxn modelId="{2068DE6B-EF0A-475C-9820-63E70793D828}" type="presOf" srcId="{B8F04F2F-8E86-4129-9CED-9F5CAE246397}" destId="{4E79091E-9E57-4BB9-8301-142170A23504}" srcOrd="0" destOrd="0" presId="urn:microsoft.com/office/officeart/2005/8/layout/radial6"/>
    <dgm:cxn modelId="{30B03B91-5D2E-41DC-BAC5-A31B9BCD76D5}" srcId="{7DB18328-27BC-4D54-82E2-A193EBF9AE9B}" destId="{3AEF5568-C515-4BF4-9043-47970980AC61}" srcOrd="1" destOrd="0" parTransId="{13CB28DD-6F0E-4148-9C1F-08BF99063BB5}" sibTransId="{00EC98CC-32EE-4EF0-8D35-81D9EB95857B}"/>
    <dgm:cxn modelId="{9481EF87-D53E-4F3B-8914-1C7FD4D5D3F4}" type="presOf" srcId="{7DB18328-27BC-4D54-82E2-A193EBF9AE9B}" destId="{D00030FB-8DC7-413E-BCD2-EF9E9C2FF9C7}" srcOrd="0" destOrd="0" presId="urn:microsoft.com/office/officeart/2005/8/layout/radial6"/>
    <dgm:cxn modelId="{C6DE4E5B-EDEA-4CB7-B55A-F2A8D36B3E15}" srcId="{7DB18328-27BC-4D54-82E2-A193EBF9AE9B}" destId="{D9637646-EA81-48D8-B769-7EE6E9580983}" srcOrd="0" destOrd="0" parTransId="{7F55028B-C26F-49C3-8C4D-4E3D6C413949}" sibTransId="{C51EDD8A-B118-44C6-BC2A-083AF8D9E53C}"/>
    <dgm:cxn modelId="{F6D4672E-38EB-4C5A-BBF5-46C6CE173C9D}" type="presParOf" srcId="{4B151CB0-25F1-484E-84E2-348B13760A60}" destId="{D00030FB-8DC7-413E-BCD2-EF9E9C2FF9C7}" srcOrd="0" destOrd="0" presId="urn:microsoft.com/office/officeart/2005/8/layout/radial6"/>
    <dgm:cxn modelId="{AD4C4271-2B98-473C-9D16-95B7822724C7}" type="presParOf" srcId="{4B151CB0-25F1-484E-84E2-348B13760A60}" destId="{033419AE-3E9B-4FF3-BDBD-EC538038A0A1}" srcOrd="1" destOrd="0" presId="urn:microsoft.com/office/officeart/2005/8/layout/radial6"/>
    <dgm:cxn modelId="{E821FD00-16F6-4BF2-984A-07F914727E07}" type="presParOf" srcId="{4B151CB0-25F1-484E-84E2-348B13760A60}" destId="{65F771E9-B73F-46C1-9359-6690B182CAAB}" srcOrd="2" destOrd="0" presId="urn:microsoft.com/office/officeart/2005/8/layout/radial6"/>
    <dgm:cxn modelId="{C907E27D-D57B-4F71-9B5B-4081235FEB1E}" type="presParOf" srcId="{4B151CB0-25F1-484E-84E2-348B13760A60}" destId="{7EF40354-725C-4E33-864E-FFE54CAB7E65}" srcOrd="3" destOrd="0" presId="urn:microsoft.com/office/officeart/2005/8/layout/radial6"/>
    <dgm:cxn modelId="{E4877D45-F6A2-460F-877F-3D6CDC5384BD}" type="presParOf" srcId="{4B151CB0-25F1-484E-84E2-348B13760A60}" destId="{FDC4597B-A764-4FB5-BC41-C2F86E3A04EB}" srcOrd="4" destOrd="0" presId="urn:microsoft.com/office/officeart/2005/8/layout/radial6"/>
    <dgm:cxn modelId="{53483F72-B52B-4D50-8BE0-F1AEB1491CEA}" type="presParOf" srcId="{4B151CB0-25F1-484E-84E2-348B13760A60}" destId="{B686C906-ABF8-4DDE-9DE2-07E2B34A5E30}" srcOrd="5" destOrd="0" presId="urn:microsoft.com/office/officeart/2005/8/layout/radial6"/>
    <dgm:cxn modelId="{1C5DA8CF-A8B7-452E-B01F-401486E73354}" type="presParOf" srcId="{4B151CB0-25F1-484E-84E2-348B13760A60}" destId="{2072A198-C155-4340-AA4C-87A3BA12BCBD}" srcOrd="6" destOrd="0" presId="urn:microsoft.com/office/officeart/2005/8/layout/radial6"/>
    <dgm:cxn modelId="{1E793AF6-70C9-4B21-BE5D-C10E6F125C2D}" type="presParOf" srcId="{4B151CB0-25F1-484E-84E2-348B13760A60}" destId="{4E79091E-9E57-4BB9-8301-142170A23504}" srcOrd="7" destOrd="0" presId="urn:microsoft.com/office/officeart/2005/8/layout/radial6"/>
    <dgm:cxn modelId="{998C9B84-827A-4F00-887F-AFBC316B3F9A}" type="presParOf" srcId="{4B151CB0-25F1-484E-84E2-348B13760A60}" destId="{2A24C2F9-6AC8-4A40-AA4D-081A50307083}" srcOrd="8" destOrd="0" presId="urn:microsoft.com/office/officeart/2005/8/layout/radial6"/>
    <dgm:cxn modelId="{F0FF2018-A4FB-4595-A9F7-87FB8E080544}" type="presParOf" srcId="{4B151CB0-25F1-484E-84E2-348B13760A60}" destId="{CE770687-5C7E-4192-BF6D-4378C9275718}" srcOrd="9" destOrd="0" presId="urn:microsoft.com/office/officeart/2005/8/layout/radial6"/>
    <dgm:cxn modelId="{B3ED6906-3CA9-4B19-ABB3-F23762A397ED}" type="presParOf" srcId="{4B151CB0-25F1-484E-84E2-348B13760A60}" destId="{6C0FAA42-63B0-45B1-8046-8125C0D72A11}" srcOrd="10" destOrd="0" presId="urn:microsoft.com/office/officeart/2005/8/layout/radial6"/>
    <dgm:cxn modelId="{BA3B6411-C5D3-4601-B33F-8821355FFB37}" type="presParOf" srcId="{4B151CB0-25F1-484E-84E2-348B13760A60}" destId="{BFD669A5-9F16-4DB4-9136-2B52BDF76DCA}" srcOrd="11" destOrd="0" presId="urn:microsoft.com/office/officeart/2005/8/layout/radial6"/>
    <dgm:cxn modelId="{BBBE4409-2F5A-49DF-86CF-4D24409A35E9}" type="presParOf" srcId="{4B151CB0-25F1-484E-84E2-348B13760A60}" destId="{5234F9FD-32EB-42D5-91E3-CE42F8A8CFD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187EE1-5B35-4B3C-A929-10B3F734BC2B}" type="doc">
      <dgm:prSet loTypeId="urn:microsoft.com/office/officeart/2005/8/layout/radial5" loCatId="cycle" qsTypeId="urn:microsoft.com/office/officeart/2005/8/quickstyle/3d1" qsCatId="3D" csTypeId="urn:microsoft.com/office/officeart/2005/8/colors/colorful1#21" csCatId="colorful" phldr="1"/>
      <dgm:spPr/>
      <dgm:t>
        <a:bodyPr/>
        <a:lstStyle/>
        <a:p>
          <a:endParaRPr lang="zh-TW" altLang="en-US"/>
        </a:p>
      </dgm:t>
    </dgm:pt>
    <dgm:pt modelId="{859C1E22-F12A-4881-8DA6-9CCD51180B17}">
      <dgm:prSet phldrT="[文字]" custT="1"/>
      <dgm:spPr>
        <a:xfrm>
          <a:off x="2413313" y="3512415"/>
          <a:ext cx="729119" cy="783293"/>
        </a:xfr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物質</a:t>
          </a:r>
          <a:endParaRPr lang="en-US" altLang="zh-TW" sz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濫用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745C2BDB-2275-49E5-852F-8024E9BD831C}" type="parTrans" cxnId="{A170FADA-5D05-4D4F-A2B9-572B8C092938}">
      <dgm:prSet custT="1"/>
      <dgm:spPr>
        <a:xfrm rot="4200000">
          <a:off x="2298657" y="2965933"/>
          <a:ext cx="416243" cy="386607"/>
        </a:xfr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A926D58C-0844-47F4-A3B3-5B84382E5918}" type="sibTrans" cxnId="{A170FADA-5D05-4D4F-A2B9-572B8C092938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60794C9C-3202-4141-86C2-0E5587CE2439}">
      <dgm:prSet phldrT="[文字]" custT="1"/>
      <dgm:spPr>
        <a:xfrm>
          <a:off x="283737" y="2737279"/>
          <a:ext cx="814403" cy="814403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居住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8918CC17-A9EA-4581-835C-96A24B1131DA}" type="parTrans" cxnId="{11E9C3ED-5FF7-4B81-B20B-BC81182BEDC0}">
      <dgm:prSet custT="1"/>
      <dgm:spPr>
        <a:xfrm rot="9000000">
          <a:off x="1183609" y="2548377"/>
          <a:ext cx="410002" cy="386607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915804BF-36E0-4C87-8E0E-8CB4C473835C}" type="sibTrans" cxnId="{11E9C3ED-5FF7-4B81-B20B-BC81182BEDC0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69378AC0-52CB-4994-B46A-7CA2DF540EF1}">
      <dgm:prSet phldrT="[文字]" custT="1"/>
      <dgm:spPr>
        <a:xfrm>
          <a:off x="3222338" y="2680743"/>
          <a:ext cx="921538" cy="927475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育兒指導與兒童托顧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4DE50EFC-7C22-431C-A8B4-62DD25AD12DE}" type="parTrans" cxnId="{C8D8691D-CD44-4AC5-A71A-3E8D3D24C10A}">
      <dgm:prSet custT="1"/>
      <dgm:spPr>
        <a:xfrm rot="1800000">
          <a:off x="2772017" y="2535208"/>
          <a:ext cx="381221" cy="386607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689465CA-98F0-4741-AAB3-A19BAAD8AA9A}" type="sibTrans" cxnId="{C8D8691D-CD44-4AC5-A71A-3E8D3D24C10A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D4B7A1E0-F52B-493C-8185-727F2523F138}">
      <dgm:prSet phldrT="[文字]" custT="1"/>
      <dgm:spPr>
        <a:xfrm>
          <a:off x="1135404" y="3461014"/>
          <a:ext cx="921538" cy="886095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lnSpc>
              <a:spcPts val="1500"/>
            </a:lnSpc>
          </a:pPr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多元種族或文化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DC625C9F-B99A-425D-AEC0-0CF940C4D87A}" type="parTrans" cxnId="{6AABF70E-95D6-4AED-B330-ACD3982E6E0F}">
      <dgm:prSet custT="1"/>
      <dgm:spPr>
        <a:xfrm rot="6600000">
          <a:off x="1683642" y="2940023"/>
          <a:ext cx="386111" cy="386607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EFA1AB5E-F1CB-44DC-91D0-FC135C0F057F}" type="sibTrans" cxnId="{6AABF70E-95D6-4AED-B330-ACD3982E6E0F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9467358E-9967-48D2-959E-FF8C882DCF1C}">
      <dgm:prSet phldrT="[文字]" custT="1"/>
      <dgm:spPr>
        <a:xfrm>
          <a:off x="24970" y="1573532"/>
          <a:ext cx="921538" cy="814403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lnSpc>
              <a:spcPts val="1500"/>
            </a:lnSpc>
          </a:pPr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身心發展與疾病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FE52A069-C7BB-4A87-BCEF-EF45B3615EB3}" type="parTrans" cxnId="{8546825D-753C-4F11-A76F-625468FB41C9}">
      <dgm:prSet custT="1"/>
      <dgm:spPr>
        <a:xfrm rot="11400000">
          <a:off x="1113038" y="1931889"/>
          <a:ext cx="383939" cy="386607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3656F9A9-57C9-4BD1-B11E-AEC3797A7AA4}" type="sibTrans" cxnId="{8546825D-753C-4F11-A76F-625468FB41C9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D4B11E48-47A4-46F5-BD91-DC07B2C863E2}">
      <dgm:prSet custT="1"/>
      <dgm:spPr>
        <a:xfrm>
          <a:off x="3448660" y="1483701"/>
          <a:ext cx="814403" cy="814403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經濟</a:t>
          </a:r>
          <a:endParaRPr lang="en-US" altLang="zh-TW" sz="120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r>
            <a:rPr lang="zh-TW" altLang="en-US" sz="120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就業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0C145B33-E4EC-42FC-A1A0-C40980438BDF}" type="parTrans" cxnId="{6DA76822-AD7C-4C6A-A0EA-57977646A8EE}">
      <dgm:prSet custT="1"/>
      <dgm:spPr>
        <a:xfrm rot="20811144">
          <a:off x="2875231" y="1879489"/>
          <a:ext cx="403880" cy="386607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B035E404-5B0E-4A56-B65B-42381547AE50}" type="sibTrans" cxnId="{6DA76822-AD7C-4C6A-A0EA-57977646A8EE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F261FC63-A07C-4F6B-9C91-46D8871F74A9}">
      <dgm:prSet custT="1"/>
      <dgm:spPr>
        <a:xfrm>
          <a:off x="2890256" y="550150"/>
          <a:ext cx="814403" cy="814403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家庭</a:t>
          </a:r>
          <a:endParaRPr lang="en-US" altLang="zh-TW" sz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維繫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692CB5C6-E644-47B9-85BD-9F0054348D5D}" type="parTrans" cxnId="{812B8C7D-1D90-40D5-BD5B-09FC3CAE3109}">
      <dgm:prSet custT="1"/>
      <dgm:spPr>
        <a:xfrm rot="18600000">
          <a:off x="2576908" y="1379664"/>
          <a:ext cx="407973" cy="386607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CC7EB696-BB85-4BA4-80B7-11DD42803FEA}" type="sibTrans" cxnId="{812B8C7D-1D90-40D5-BD5B-09FC3CAE3109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F90D02B5-4E87-4F33-BA20-E20178D6B001}">
      <dgm:prSet phldrT="[文字]" custT="1"/>
      <dgm:spPr>
        <a:xfrm>
          <a:off x="669387" y="550150"/>
          <a:ext cx="814403" cy="814403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輟學</a:t>
          </a:r>
          <a:endParaRPr lang="en-US" altLang="zh-TW" sz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r>
            <a:rPr lang="zh-TW" altLang="en-US" sz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偏差</a:t>
          </a:r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0A91D8F1-26FF-4479-A48E-B83588A6EFEC}" type="parTrans" cxnId="{1D7ED9C3-ABB5-432C-B50D-66FBF4515E19}">
      <dgm:prSet custT="1"/>
      <dgm:spPr>
        <a:xfrm rot="13800000">
          <a:off x="1389165" y="1379664"/>
          <a:ext cx="407973" cy="386607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8C9EE6A9-F1BF-4EBC-A4E2-61F9963685CE}" type="sibTrans" cxnId="{1D7ED9C3-ABB5-432C-B50D-66FBF4515E19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8655892B-30F7-45D6-A3F4-E6E73CAB62D1}">
      <dgm:prSet custT="1"/>
      <dgm:spPr/>
      <dgm:t>
        <a:bodyPr/>
        <a:lstStyle/>
        <a:p>
          <a:r>
            <a:rPr lang="zh-TW" altLang="en-US" sz="1200" dirty="0" smtClean="0">
              <a:latin typeface="+mj-ea"/>
              <a:ea typeface="+mj-ea"/>
            </a:rPr>
            <a:t>家庭</a:t>
          </a:r>
          <a:endParaRPr lang="en-US" altLang="zh-TW" sz="1200" dirty="0" smtClean="0">
            <a:latin typeface="+mj-ea"/>
            <a:ea typeface="+mj-ea"/>
          </a:endParaRPr>
        </a:p>
        <a:p>
          <a:r>
            <a:rPr lang="zh-TW" altLang="en-US" sz="1200" dirty="0" smtClean="0">
              <a:latin typeface="+mj-ea"/>
              <a:ea typeface="+mj-ea"/>
            </a:rPr>
            <a:t>重整</a:t>
          </a:r>
          <a:endParaRPr lang="zh-TW" altLang="en-US" sz="1200" dirty="0">
            <a:latin typeface="+mj-ea"/>
            <a:ea typeface="+mj-ea"/>
          </a:endParaRPr>
        </a:p>
      </dgm:t>
    </dgm:pt>
    <dgm:pt modelId="{5EA409F7-1C87-4571-9B6A-8454719C7BBA}" type="parTrans" cxnId="{F3BF9901-5C56-43BD-A556-E1FB5EE7A69F}">
      <dgm:prSet custT="1"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BC19B058-2CBA-4585-A253-012FD7FED111}" type="sibTrans" cxnId="{F3BF9901-5C56-43BD-A556-E1FB5EE7A69F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88309DB8-089C-4200-AF0F-21CB5FDE0137}">
      <dgm:prSet custT="1"/>
      <dgm:spPr>
        <a:xfrm>
          <a:off x="1779821" y="145985"/>
          <a:ext cx="814403" cy="814403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zh-TW" altLang="en-US" sz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1319419F-CEEB-4420-B3A0-6E069A76FEF8}" type="sibTrans" cxnId="{BCFD86DB-590B-4121-B723-40DCBA22DE99}">
      <dgm:prSet/>
      <dgm:spPr/>
      <dgm:t>
        <a:bodyPr/>
        <a:lstStyle/>
        <a:p>
          <a:endParaRPr lang="zh-TW" altLang="en-US" sz="1200">
            <a:latin typeface="+mj-ea"/>
            <a:ea typeface="+mj-ea"/>
          </a:endParaRPr>
        </a:p>
      </dgm:t>
    </dgm:pt>
    <dgm:pt modelId="{58EA1697-F649-4098-BE69-D1674C491851}" type="parTrans" cxnId="{BCFD86DB-590B-4121-B723-40DCBA22DE99}">
      <dgm:prSet/>
      <dgm:spPr>
        <a:xfrm rot="16200000">
          <a:off x="1932566" y="1173794"/>
          <a:ext cx="405424" cy="3866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zh-TW" altLang="en-US" sz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gm:t>
    </dgm:pt>
    <dgm:pt modelId="{D288C838-25F5-4653-BA61-D68770010765}" type="pres">
      <dgm:prSet presAssocID="{4C187EE1-5B35-4B3C-A929-10B3F734BC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A183CF3-46A9-41C3-91E0-5713BFCF2DB6}" type="pres">
      <dgm:prSet presAssocID="{88309DB8-089C-4200-AF0F-21CB5FDE0137}" presName="centerShape" presStyleLbl="node0" presStyleIdx="0" presStyleCnt="1"/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3E58E57B-B09D-458E-A7BF-C3223F0F5CA9}" type="pres">
      <dgm:prSet presAssocID="{5EA409F7-1C87-4571-9B6A-8454719C7BBA}" presName="parTrans" presStyleLbl="sibTrans2D1" presStyleIdx="0" presStyleCnt="9"/>
      <dgm:spPr/>
      <dgm:t>
        <a:bodyPr/>
        <a:lstStyle/>
        <a:p>
          <a:endParaRPr lang="zh-TW" altLang="en-US"/>
        </a:p>
      </dgm:t>
    </dgm:pt>
    <dgm:pt modelId="{308C049A-AB04-4AAE-B4C7-B0BC028B4295}" type="pres">
      <dgm:prSet presAssocID="{5EA409F7-1C87-4571-9B6A-8454719C7BBA}" presName="connectorText" presStyleLbl="sibTrans2D1" presStyleIdx="0" presStyleCnt="9"/>
      <dgm:spPr/>
      <dgm:t>
        <a:bodyPr/>
        <a:lstStyle/>
        <a:p>
          <a:endParaRPr lang="zh-TW" altLang="en-US"/>
        </a:p>
      </dgm:t>
    </dgm:pt>
    <dgm:pt modelId="{2ADE64B3-4841-4593-A680-849C975E9CC3}" type="pres">
      <dgm:prSet presAssocID="{8655892B-30F7-45D6-A3F4-E6E73CAB62D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02FDCFD-CF55-4D3C-9F08-FBB160E9C24C}" type="pres">
      <dgm:prSet presAssocID="{692CB5C6-E644-47B9-85BD-9F0054348D5D}" presName="parTrans" presStyleLbl="sibTrans2D1" presStyleIdx="1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11FFC11F-E377-47B9-B007-20467447653C}" type="pres">
      <dgm:prSet presAssocID="{692CB5C6-E644-47B9-85BD-9F0054348D5D}" presName="connectorText" presStyleLbl="sibTrans2D1" presStyleIdx="1" presStyleCnt="9"/>
      <dgm:spPr/>
      <dgm:t>
        <a:bodyPr/>
        <a:lstStyle/>
        <a:p>
          <a:endParaRPr lang="zh-TW" altLang="en-US"/>
        </a:p>
      </dgm:t>
    </dgm:pt>
    <dgm:pt modelId="{E1218D34-C30E-4870-A2A5-2B22A2F8C55E}" type="pres">
      <dgm:prSet presAssocID="{F261FC63-A07C-4F6B-9C91-46D8871F74A9}" presName="node" presStyleLbl="node1" presStyleIdx="1" presStyleCnt="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8317F32C-C41A-4402-9825-DC1B4DBECCA1}" type="pres">
      <dgm:prSet presAssocID="{0C145B33-E4EC-42FC-A1A0-C40980438BDF}" presName="parTrans" presStyleLbl="sibTrans2D1" presStyleIdx="2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91D357DE-DADA-4397-B178-C478A80EFC40}" type="pres">
      <dgm:prSet presAssocID="{0C145B33-E4EC-42FC-A1A0-C40980438BDF}" presName="connectorText" presStyleLbl="sibTrans2D1" presStyleIdx="2" presStyleCnt="9"/>
      <dgm:spPr/>
      <dgm:t>
        <a:bodyPr/>
        <a:lstStyle/>
        <a:p>
          <a:endParaRPr lang="zh-TW" altLang="en-US"/>
        </a:p>
      </dgm:t>
    </dgm:pt>
    <dgm:pt modelId="{0B404941-014D-4A83-8657-8C8C570E0830}" type="pres">
      <dgm:prSet presAssocID="{D4B11E48-47A4-46F5-BD91-DC07B2C863E2}" presName="node" presStyleLbl="node1" presStyleIdx="2" presStyleCnt="9" custRadScaleRad="99203" custRadScaleInc="-1573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8E73F313-0493-4207-A5C0-5C664F2575E1}" type="pres">
      <dgm:prSet presAssocID="{4DE50EFC-7C22-431C-A8B4-62DD25AD12DE}" presName="parTrans" presStyleLbl="sibTrans2D1" presStyleIdx="3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AE9D4C67-3AFB-4025-89B2-19AD3E023C8A}" type="pres">
      <dgm:prSet presAssocID="{4DE50EFC-7C22-431C-A8B4-62DD25AD12DE}" presName="connectorText" presStyleLbl="sibTrans2D1" presStyleIdx="3" presStyleCnt="9"/>
      <dgm:spPr/>
      <dgm:t>
        <a:bodyPr/>
        <a:lstStyle/>
        <a:p>
          <a:endParaRPr lang="zh-TW" altLang="en-US"/>
        </a:p>
      </dgm:t>
    </dgm:pt>
    <dgm:pt modelId="{FB1139B5-FF0F-4054-9B04-2EFDC520B1C9}" type="pres">
      <dgm:prSet presAssocID="{69378AC0-52CB-4994-B46A-7CA2DF540EF1}" presName="node" presStyleLbl="node1" presStyleIdx="3" presStyleCnt="9" custScaleX="113155" custScaleY="11388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2A7DEFE3-CFDE-4E55-A098-F7CA53EF4417}" type="pres">
      <dgm:prSet presAssocID="{745C2BDB-2275-49E5-852F-8024E9BD831C}" presName="parTrans" presStyleLbl="sibTrans2D1" presStyleIdx="4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965D6E06-3708-4616-BCAF-278B780EEAE8}" type="pres">
      <dgm:prSet presAssocID="{745C2BDB-2275-49E5-852F-8024E9BD831C}" presName="connectorText" presStyleLbl="sibTrans2D1" presStyleIdx="4" presStyleCnt="9"/>
      <dgm:spPr/>
      <dgm:t>
        <a:bodyPr/>
        <a:lstStyle/>
        <a:p>
          <a:endParaRPr lang="zh-TW" altLang="en-US"/>
        </a:p>
      </dgm:t>
    </dgm:pt>
    <dgm:pt modelId="{9B240DD1-6A52-454F-8624-0CDC49D90046}" type="pres">
      <dgm:prSet presAssocID="{859C1E22-F12A-4881-8DA6-9CCD51180B17}" presName="node" presStyleLbl="node1" presStyleIdx="4" presStyleCnt="9" custScaleX="89528" custScaleY="9618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13AC7221-256E-48FE-9079-7AC5D1E15DBF}" type="pres">
      <dgm:prSet presAssocID="{DC625C9F-B99A-425D-AEC0-0CF940C4D87A}" presName="parTrans" presStyleLbl="sibTrans2D1" presStyleIdx="5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1DAFB757-234E-4CD8-8DDE-F6CAB32828F6}" type="pres">
      <dgm:prSet presAssocID="{DC625C9F-B99A-425D-AEC0-0CF940C4D87A}" presName="connectorText" presStyleLbl="sibTrans2D1" presStyleIdx="5" presStyleCnt="9"/>
      <dgm:spPr/>
      <dgm:t>
        <a:bodyPr/>
        <a:lstStyle/>
        <a:p>
          <a:endParaRPr lang="zh-TW" altLang="en-US"/>
        </a:p>
      </dgm:t>
    </dgm:pt>
    <dgm:pt modelId="{B03B69C6-5810-4FD3-B133-9CD7B664358E}" type="pres">
      <dgm:prSet presAssocID="{D4B7A1E0-F52B-493C-8185-727F2523F138}" presName="node" presStyleLbl="node1" presStyleIdx="5" presStyleCnt="9" custScaleX="113155" custScaleY="10880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EA6C3BA6-7086-4209-99FF-1919D5E928B8}" type="pres">
      <dgm:prSet presAssocID="{8918CC17-A9EA-4581-835C-96A24B1131DA}" presName="parTrans" presStyleLbl="sibTrans2D1" presStyleIdx="6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56391DA4-F58C-4FFE-9E40-B72F765AF9D4}" type="pres">
      <dgm:prSet presAssocID="{8918CC17-A9EA-4581-835C-96A24B1131DA}" presName="connectorText" presStyleLbl="sibTrans2D1" presStyleIdx="6" presStyleCnt="9"/>
      <dgm:spPr/>
      <dgm:t>
        <a:bodyPr/>
        <a:lstStyle/>
        <a:p>
          <a:endParaRPr lang="zh-TW" altLang="en-US"/>
        </a:p>
      </dgm:t>
    </dgm:pt>
    <dgm:pt modelId="{4CE75E04-6204-43C7-964C-B750FE7EB3CD}" type="pres">
      <dgm:prSet presAssocID="{60794C9C-3202-4141-86C2-0E5587CE2439}" presName="node" presStyleLbl="node1" presStyleIdx="6" presStyleCnt="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ABA4505F-4564-45E0-A8F1-982D3FB8ABFF}" type="pres">
      <dgm:prSet presAssocID="{FE52A069-C7BB-4A87-BCEF-EF45B3615EB3}" presName="parTrans" presStyleLbl="sibTrans2D1" presStyleIdx="7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41990ACC-AA03-4601-BE4D-A5DDC66ECB35}" type="pres">
      <dgm:prSet presAssocID="{FE52A069-C7BB-4A87-BCEF-EF45B3615EB3}" presName="connectorText" presStyleLbl="sibTrans2D1" presStyleIdx="7" presStyleCnt="9"/>
      <dgm:spPr/>
      <dgm:t>
        <a:bodyPr/>
        <a:lstStyle/>
        <a:p>
          <a:endParaRPr lang="zh-TW" altLang="en-US"/>
        </a:p>
      </dgm:t>
    </dgm:pt>
    <dgm:pt modelId="{FB6AD7A2-2DB6-4942-B8C3-B09789B47895}" type="pres">
      <dgm:prSet presAssocID="{9467358E-9967-48D2-959E-FF8C882DCF1C}" presName="node" presStyleLbl="node1" presStyleIdx="7" presStyleCnt="9" custScaleX="11315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  <dgm:pt modelId="{67E0A4AE-5019-472B-869B-413844C33F0C}" type="pres">
      <dgm:prSet presAssocID="{0A91D8F1-26FF-4479-A48E-B83588A6EFEC}" presName="parTrans" presStyleLbl="sibTrans2D1" presStyleIdx="8" presStyleCnt="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zh-TW" altLang="en-US"/>
        </a:p>
      </dgm:t>
    </dgm:pt>
    <dgm:pt modelId="{E1F66418-E7F3-43DF-85FA-229631E61EE5}" type="pres">
      <dgm:prSet presAssocID="{0A91D8F1-26FF-4479-A48E-B83588A6EFEC}" presName="connectorText" presStyleLbl="sibTrans2D1" presStyleIdx="8" presStyleCnt="9"/>
      <dgm:spPr/>
      <dgm:t>
        <a:bodyPr/>
        <a:lstStyle/>
        <a:p>
          <a:endParaRPr lang="zh-TW" altLang="en-US"/>
        </a:p>
      </dgm:t>
    </dgm:pt>
    <dgm:pt modelId="{42D36768-001C-4A32-B67E-6FA9D4784444}" type="pres">
      <dgm:prSet presAssocID="{F90D02B5-4E87-4F33-BA20-E20178D6B001}" presName="node" presStyleLbl="node1" presStyleIdx="8" presStyleCnt="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TW" altLang="en-US"/>
        </a:p>
      </dgm:t>
    </dgm:pt>
  </dgm:ptLst>
  <dgm:cxnLst>
    <dgm:cxn modelId="{C183A00D-A212-49C1-B422-D2786F8041D0}" type="presOf" srcId="{5EA409F7-1C87-4571-9B6A-8454719C7BBA}" destId="{3E58E57B-B09D-458E-A7BF-C3223F0F5CA9}" srcOrd="0" destOrd="0" presId="urn:microsoft.com/office/officeart/2005/8/layout/radial5"/>
    <dgm:cxn modelId="{DCA337EC-A055-4C0C-B01A-2F4E134CD99C}" type="presOf" srcId="{D4B11E48-47A4-46F5-BD91-DC07B2C863E2}" destId="{0B404941-014D-4A83-8657-8C8C570E0830}" srcOrd="0" destOrd="0" presId="urn:microsoft.com/office/officeart/2005/8/layout/radial5"/>
    <dgm:cxn modelId="{2F8512BA-0405-474F-91DE-A3828BE52C68}" type="presOf" srcId="{8655892B-30F7-45D6-A3F4-E6E73CAB62D1}" destId="{2ADE64B3-4841-4593-A680-849C975E9CC3}" srcOrd="0" destOrd="0" presId="urn:microsoft.com/office/officeart/2005/8/layout/radial5"/>
    <dgm:cxn modelId="{A170FADA-5D05-4D4F-A2B9-572B8C092938}" srcId="{88309DB8-089C-4200-AF0F-21CB5FDE0137}" destId="{859C1E22-F12A-4881-8DA6-9CCD51180B17}" srcOrd="4" destOrd="0" parTransId="{745C2BDB-2275-49E5-852F-8024E9BD831C}" sibTransId="{A926D58C-0844-47F4-A3B3-5B84382E5918}"/>
    <dgm:cxn modelId="{9394DDDA-8C4D-4BE3-A50D-7AD5ED47DC4D}" type="presOf" srcId="{88309DB8-089C-4200-AF0F-21CB5FDE0137}" destId="{3A183CF3-46A9-41C3-91E0-5713BFCF2DB6}" srcOrd="0" destOrd="0" presId="urn:microsoft.com/office/officeart/2005/8/layout/radial5"/>
    <dgm:cxn modelId="{09AFA02F-0E52-4820-B055-C99B7416E42B}" type="presOf" srcId="{9467358E-9967-48D2-959E-FF8C882DCF1C}" destId="{FB6AD7A2-2DB6-4942-B8C3-B09789B47895}" srcOrd="0" destOrd="0" presId="urn:microsoft.com/office/officeart/2005/8/layout/radial5"/>
    <dgm:cxn modelId="{986FA9FF-6D87-45AE-BA77-984C460EC49D}" type="presOf" srcId="{DC625C9F-B99A-425D-AEC0-0CF940C4D87A}" destId="{13AC7221-256E-48FE-9079-7AC5D1E15DBF}" srcOrd="0" destOrd="0" presId="urn:microsoft.com/office/officeart/2005/8/layout/radial5"/>
    <dgm:cxn modelId="{ABCE2C2C-06AF-4263-B534-CEB94B9552EF}" type="presOf" srcId="{8918CC17-A9EA-4581-835C-96A24B1131DA}" destId="{EA6C3BA6-7086-4209-99FF-1919D5E928B8}" srcOrd="0" destOrd="0" presId="urn:microsoft.com/office/officeart/2005/8/layout/radial5"/>
    <dgm:cxn modelId="{5DD33A2A-F151-43AA-9B66-F2C6758AA973}" type="presOf" srcId="{692CB5C6-E644-47B9-85BD-9F0054348D5D}" destId="{902FDCFD-CF55-4D3C-9F08-FBB160E9C24C}" srcOrd="0" destOrd="0" presId="urn:microsoft.com/office/officeart/2005/8/layout/radial5"/>
    <dgm:cxn modelId="{D29DD9DC-9320-4B27-9132-9E3D2E50A5BD}" type="presOf" srcId="{4DE50EFC-7C22-431C-A8B4-62DD25AD12DE}" destId="{8E73F313-0493-4207-A5C0-5C664F2575E1}" srcOrd="0" destOrd="0" presId="urn:microsoft.com/office/officeart/2005/8/layout/radial5"/>
    <dgm:cxn modelId="{AB5C20BD-F0A1-4E90-8398-D6ECADD16D87}" type="presOf" srcId="{0C145B33-E4EC-42FC-A1A0-C40980438BDF}" destId="{8317F32C-C41A-4402-9825-DC1B4DBECCA1}" srcOrd="0" destOrd="0" presId="urn:microsoft.com/office/officeart/2005/8/layout/radial5"/>
    <dgm:cxn modelId="{6AABF70E-95D6-4AED-B330-ACD3982E6E0F}" srcId="{88309DB8-089C-4200-AF0F-21CB5FDE0137}" destId="{D4B7A1E0-F52B-493C-8185-727F2523F138}" srcOrd="5" destOrd="0" parTransId="{DC625C9F-B99A-425D-AEC0-0CF940C4D87A}" sibTransId="{EFA1AB5E-F1CB-44DC-91D0-FC135C0F057F}"/>
    <dgm:cxn modelId="{C8D8691D-CD44-4AC5-A71A-3E8D3D24C10A}" srcId="{88309DB8-089C-4200-AF0F-21CB5FDE0137}" destId="{69378AC0-52CB-4994-B46A-7CA2DF540EF1}" srcOrd="3" destOrd="0" parTransId="{4DE50EFC-7C22-431C-A8B4-62DD25AD12DE}" sibTransId="{689465CA-98F0-4741-AAB3-A19BAAD8AA9A}"/>
    <dgm:cxn modelId="{98E768CA-BDC9-41DC-A1D7-595AF6E1BC5E}" type="presOf" srcId="{745C2BDB-2275-49E5-852F-8024E9BD831C}" destId="{965D6E06-3708-4616-BCAF-278B780EEAE8}" srcOrd="1" destOrd="0" presId="urn:microsoft.com/office/officeart/2005/8/layout/radial5"/>
    <dgm:cxn modelId="{6DA76822-AD7C-4C6A-A0EA-57977646A8EE}" srcId="{88309DB8-089C-4200-AF0F-21CB5FDE0137}" destId="{D4B11E48-47A4-46F5-BD91-DC07B2C863E2}" srcOrd="2" destOrd="0" parTransId="{0C145B33-E4EC-42FC-A1A0-C40980438BDF}" sibTransId="{B035E404-5B0E-4A56-B65B-42381547AE50}"/>
    <dgm:cxn modelId="{3173292D-6DED-4D01-BD48-9FC160939285}" type="presOf" srcId="{859C1E22-F12A-4881-8DA6-9CCD51180B17}" destId="{9B240DD1-6A52-454F-8624-0CDC49D90046}" srcOrd="0" destOrd="0" presId="urn:microsoft.com/office/officeart/2005/8/layout/radial5"/>
    <dgm:cxn modelId="{54468C81-AD2F-45C5-99D4-20AA88780848}" type="presOf" srcId="{0A91D8F1-26FF-4479-A48E-B83588A6EFEC}" destId="{E1F66418-E7F3-43DF-85FA-229631E61EE5}" srcOrd="1" destOrd="0" presId="urn:microsoft.com/office/officeart/2005/8/layout/radial5"/>
    <dgm:cxn modelId="{1D7ED9C3-ABB5-432C-B50D-66FBF4515E19}" srcId="{88309DB8-089C-4200-AF0F-21CB5FDE0137}" destId="{F90D02B5-4E87-4F33-BA20-E20178D6B001}" srcOrd="8" destOrd="0" parTransId="{0A91D8F1-26FF-4479-A48E-B83588A6EFEC}" sibTransId="{8C9EE6A9-F1BF-4EBC-A4E2-61F9963685CE}"/>
    <dgm:cxn modelId="{EEAC3E2E-5034-4198-AA20-6D4F7CC64393}" type="presOf" srcId="{745C2BDB-2275-49E5-852F-8024E9BD831C}" destId="{2A7DEFE3-CFDE-4E55-A098-F7CA53EF4417}" srcOrd="0" destOrd="0" presId="urn:microsoft.com/office/officeart/2005/8/layout/radial5"/>
    <dgm:cxn modelId="{EA83C991-A329-4CCC-94D0-E73178BE208F}" type="presOf" srcId="{0A91D8F1-26FF-4479-A48E-B83588A6EFEC}" destId="{67E0A4AE-5019-472B-869B-413844C33F0C}" srcOrd="0" destOrd="0" presId="urn:microsoft.com/office/officeart/2005/8/layout/radial5"/>
    <dgm:cxn modelId="{9B7EAC86-A559-4070-A7AD-41E984A99B57}" type="presOf" srcId="{DC625C9F-B99A-425D-AEC0-0CF940C4D87A}" destId="{1DAFB757-234E-4CD8-8DDE-F6CAB32828F6}" srcOrd="1" destOrd="0" presId="urn:microsoft.com/office/officeart/2005/8/layout/radial5"/>
    <dgm:cxn modelId="{CE6B3334-5469-421C-A720-1988B9B591A3}" type="presOf" srcId="{F90D02B5-4E87-4F33-BA20-E20178D6B001}" destId="{42D36768-001C-4A32-B67E-6FA9D4784444}" srcOrd="0" destOrd="0" presId="urn:microsoft.com/office/officeart/2005/8/layout/radial5"/>
    <dgm:cxn modelId="{28D3F51E-327B-443B-B71D-373CFABE00CA}" type="presOf" srcId="{60794C9C-3202-4141-86C2-0E5587CE2439}" destId="{4CE75E04-6204-43C7-964C-B750FE7EB3CD}" srcOrd="0" destOrd="0" presId="urn:microsoft.com/office/officeart/2005/8/layout/radial5"/>
    <dgm:cxn modelId="{D51F0CD0-55CB-4429-9D8C-BB6D58FF7D2C}" type="presOf" srcId="{4C187EE1-5B35-4B3C-A929-10B3F734BC2B}" destId="{D288C838-25F5-4653-BA61-D68770010765}" srcOrd="0" destOrd="0" presId="urn:microsoft.com/office/officeart/2005/8/layout/radial5"/>
    <dgm:cxn modelId="{D99CDC0A-358E-4750-AE71-699315B6143F}" type="presOf" srcId="{4DE50EFC-7C22-431C-A8B4-62DD25AD12DE}" destId="{AE9D4C67-3AFB-4025-89B2-19AD3E023C8A}" srcOrd="1" destOrd="0" presId="urn:microsoft.com/office/officeart/2005/8/layout/radial5"/>
    <dgm:cxn modelId="{57F4CFA7-DF76-4B7A-B12E-57829A682ED7}" type="presOf" srcId="{FE52A069-C7BB-4A87-BCEF-EF45B3615EB3}" destId="{41990ACC-AA03-4601-BE4D-A5DDC66ECB35}" srcOrd="1" destOrd="0" presId="urn:microsoft.com/office/officeart/2005/8/layout/radial5"/>
    <dgm:cxn modelId="{B76FD212-9643-4523-9826-0E26DCFBD449}" type="presOf" srcId="{0C145B33-E4EC-42FC-A1A0-C40980438BDF}" destId="{91D357DE-DADA-4397-B178-C478A80EFC40}" srcOrd="1" destOrd="0" presId="urn:microsoft.com/office/officeart/2005/8/layout/radial5"/>
    <dgm:cxn modelId="{F3BF9901-5C56-43BD-A556-E1FB5EE7A69F}" srcId="{88309DB8-089C-4200-AF0F-21CB5FDE0137}" destId="{8655892B-30F7-45D6-A3F4-E6E73CAB62D1}" srcOrd="0" destOrd="0" parTransId="{5EA409F7-1C87-4571-9B6A-8454719C7BBA}" sibTransId="{BC19B058-2CBA-4585-A253-012FD7FED111}"/>
    <dgm:cxn modelId="{11E9C3ED-5FF7-4B81-B20B-BC81182BEDC0}" srcId="{88309DB8-089C-4200-AF0F-21CB5FDE0137}" destId="{60794C9C-3202-4141-86C2-0E5587CE2439}" srcOrd="6" destOrd="0" parTransId="{8918CC17-A9EA-4581-835C-96A24B1131DA}" sibTransId="{915804BF-36E0-4C87-8E0E-8CB4C473835C}"/>
    <dgm:cxn modelId="{0315251A-4C22-408D-87FC-20106100F267}" type="presOf" srcId="{69378AC0-52CB-4994-B46A-7CA2DF540EF1}" destId="{FB1139B5-FF0F-4054-9B04-2EFDC520B1C9}" srcOrd="0" destOrd="0" presId="urn:microsoft.com/office/officeart/2005/8/layout/radial5"/>
    <dgm:cxn modelId="{950E2918-B20C-4767-B08E-575FA5EFA1E1}" type="presOf" srcId="{8918CC17-A9EA-4581-835C-96A24B1131DA}" destId="{56391DA4-F58C-4FFE-9E40-B72F765AF9D4}" srcOrd="1" destOrd="0" presId="urn:microsoft.com/office/officeart/2005/8/layout/radial5"/>
    <dgm:cxn modelId="{8546825D-753C-4F11-A76F-625468FB41C9}" srcId="{88309DB8-089C-4200-AF0F-21CB5FDE0137}" destId="{9467358E-9967-48D2-959E-FF8C882DCF1C}" srcOrd="7" destOrd="0" parTransId="{FE52A069-C7BB-4A87-BCEF-EF45B3615EB3}" sibTransId="{3656F9A9-57C9-4BD1-B11E-AEC3797A7AA4}"/>
    <dgm:cxn modelId="{1105CA1A-7C52-42C2-93C8-51B31158B13F}" type="presOf" srcId="{692CB5C6-E644-47B9-85BD-9F0054348D5D}" destId="{11FFC11F-E377-47B9-B007-20467447653C}" srcOrd="1" destOrd="0" presId="urn:microsoft.com/office/officeart/2005/8/layout/radial5"/>
    <dgm:cxn modelId="{C4854735-9426-43A3-A0A3-8F8B5CED94B5}" type="presOf" srcId="{D4B7A1E0-F52B-493C-8185-727F2523F138}" destId="{B03B69C6-5810-4FD3-B133-9CD7B664358E}" srcOrd="0" destOrd="0" presId="urn:microsoft.com/office/officeart/2005/8/layout/radial5"/>
    <dgm:cxn modelId="{2E5BA9C3-DD67-489D-A62C-D2DA11E471A5}" type="presOf" srcId="{5EA409F7-1C87-4571-9B6A-8454719C7BBA}" destId="{308C049A-AB04-4AAE-B4C7-B0BC028B4295}" srcOrd="1" destOrd="0" presId="urn:microsoft.com/office/officeart/2005/8/layout/radial5"/>
    <dgm:cxn modelId="{BCFD86DB-590B-4121-B723-40DCBA22DE99}" srcId="{4C187EE1-5B35-4B3C-A929-10B3F734BC2B}" destId="{88309DB8-089C-4200-AF0F-21CB5FDE0137}" srcOrd="0" destOrd="0" parTransId="{58EA1697-F649-4098-BE69-D1674C491851}" sibTransId="{1319419F-CEEB-4420-B3A0-6E069A76FEF8}"/>
    <dgm:cxn modelId="{812B8C7D-1D90-40D5-BD5B-09FC3CAE3109}" srcId="{88309DB8-089C-4200-AF0F-21CB5FDE0137}" destId="{F261FC63-A07C-4F6B-9C91-46D8871F74A9}" srcOrd="1" destOrd="0" parTransId="{692CB5C6-E644-47B9-85BD-9F0054348D5D}" sibTransId="{CC7EB696-BB85-4BA4-80B7-11DD42803FEA}"/>
    <dgm:cxn modelId="{0DBC3D71-1FAC-47BC-8880-D65623A42B6C}" type="presOf" srcId="{FE52A069-C7BB-4A87-BCEF-EF45B3615EB3}" destId="{ABA4505F-4564-45E0-A8F1-982D3FB8ABFF}" srcOrd="0" destOrd="0" presId="urn:microsoft.com/office/officeart/2005/8/layout/radial5"/>
    <dgm:cxn modelId="{9FF52C98-DE5B-4EF8-9B8F-42163BA1AD09}" type="presOf" srcId="{F261FC63-A07C-4F6B-9C91-46D8871F74A9}" destId="{E1218D34-C30E-4870-A2A5-2B22A2F8C55E}" srcOrd="0" destOrd="0" presId="urn:microsoft.com/office/officeart/2005/8/layout/radial5"/>
    <dgm:cxn modelId="{4FC70FF0-4597-46BE-8911-4C9F5E6DE43B}" type="presParOf" srcId="{D288C838-25F5-4653-BA61-D68770010765}" destId="{3A183CF3-46A9-41C3-91E0-5713BFCF2DB6}" srcOrd="0" destOrd="0" presId="urn:microsoft.com/office/officeart/2005/8/layout/radial5"/>
    <dgm:cxn modelId="{6F2F7A3B-CDF4-4729-9A42-687202776EC6}" type="presParOf" srcId="{D288C838-25F5-4653-BA61-D68770010765}" destId="{3E58E57B-B09D-458E-A7BF-C3223F0F5CA9}" srcOrd="1" destOrd="0" presId="urn:microsoft.com/office/officeart/2005/8/layout/radial5"/>
    <dgm:cxn modelId="{29092375-E437-4A88-AE8B-C49ECD3EDE16}" type="presParOf" srcId="{3E58E57B-B09D-458E-A7BF-C3223F0F5CA9}" destId="{308C049A-AB04-4AAE-B4C7-B0BC028B4295}" srcOrd="0" destOrd="0" presId="urn:microsoft.com/office/officeart/2005/8/layout/radial5"/>
    <dgm:cxn modelId="{0D311946-52DE-43FD-ADA3-ED7385DFD671}" type="presParOf" srcId="{D288C838-25F5-4653-BA61-D68770010765}" destId="{2ADE64B3-4841-4593-A680-849C975E9CC3}" srcOrd="2" destOrd="0" presId="urn:microsoft.com/office/officeart/2005/8/layout/radial5"/>
    <dgm:cxn modelId="{7B20F8D2-89EE-4ED1-BD11-34D603C2E0FC}" type="presParOf" srcId="{D288C838-25F5-4653-BA61-D68770010765}" destId="{902FDCFD-CF55-4D3C-9F08-FBB160E9C24C}" srcOrd="3" destOrd="0" presId="urn:microsoft.com/office/officeart/2005/8/layout/radial5"/>
    <dgm:cxn modelId="{DC327B89-5FB5-44F8-93F3-3F8C90D02AE7}" type="presParOf" srcId="{902FDCFD-CF55-4D3C-9F08-FBB160E9C24C}" destId="{11FFC11F-E377-47B9-B007-20467447653C}" srcOrd="0" destOrd="0" presId="urn:microsoft.com/office/officeart/2005/8/layout/radial5"/>
    <dgm:cxn modelId="{0C855C76-6A46-4BA5-9404-C7BF01374672}" type="presParOf" srcId="{D288C838-25F5-4653-BA61-D68770010765}" destId="{E1218D34-C30E-4870-A2A5-2B22A2F8C55E}" srcOrd="4" destOrd="0" presId="urn:microsoft.com/office/officeart/2005/8/layout/radial5"/>
    <dgm:cxn modelId="{1338372F-F1E8-41B3-B3E9-AB3374CA0540}" type="presParOf" srcId="{D288C838-25F5-4653-BA61-D68770010765}" destId="{8317F32C-C41A-4402-9825-DC1B4DBECCA1}" srcOrd="5" destOrd="0" presId="urn:microsoft.com/office/officeart/2005/8/layout/radial5"/>
    <dgm:cxn modelId="{0C0F6BF2-7C76-4918-8271-CEC86C4C82DE}" type="presParOf" srcId="{8317F32C-C41A-4402-9825-DC1B4DBECCA1}" destId="{91D357DE-DADA-4397-B178-C478A80EFC40}" srcOrd="0" destOrd="0" presId="urn:microsoft.com/office/officeart/2005/8/layout/radial5"/>
    <dgm:cxn modelId="{26C4C571-4CDC-42E4-A212-A53AB92BE5BF}" type="presParOf" srcId="{D288C838-25F5-4653-BA61-D68770010765}" destId="{0B404941-014D-4A83-8657-8C8C570E0830}" srcOrd="6" destOrd="0" presId="urn:microsoft.com/office/officeart/2005/8/layout/radial5"/>
    <dgm:cxn modelId="{3E4F23C1-C6F1-441C-AA14-CFCA265C762E}" type="presParOf" srcId="{D288C838-25F5-4653-BA61-D68770010765}" destId="{8E73F313-0493-4207-A5C0-5C664F2575E1}" srcOrd="7" destOrd="0" presId="urn:microsoft.com/office/officeart/2005/8/layout/radial5"/>
    <dgm:cxn modelId="{13B0EC24-C006-4C40-AB34-DD9BD62E1CC3}" type="presParOf" srcId="{8E73F313-0493-4207-A5C0-5C664F2575E1}" destId="{AE9D4C67-3AFB-4025-89B2-19AD3E023C8A}" srcOrd="0" destOrd="0" presId="urn:microsoft.com/office/officeart/2005/8/layout/radial5"/>
    <dgm:cxn modelId="{A7A5E5B7-7950-433C-957F-70AEF38DE72D}" type="presParOf" srcId="{D288C838-25F5-4653-BA61-D68770010765}" destId="{FB1139B5-FF0F-4054-9B04-2EFDC520B1C9}" srcOrd="8" destOrd="0" presId="urn:microsoft.com/office/officeart/2005/8/layout/radial5"/>
    <dgm:cxn modelId="{CD5F045B-0A1D-4226-8797-DE8EE1A1E2B3}" type="presParOf" srcId="{D288C838-25F5-4653-BA61-D68770010765}" destId="{2A7DEFE3-CFDE-4E55-A098-F7CA53EF4417}" srcOrd="9" destOrd="0" presId="urn:microsoft.com/office/officeart/2005/8/layout/radial5"/>
    <dgm:cxn modelId="{26D709B0-B1FA-47F8-8530-FE741D054C6D}" type="presParOf" srcId="{2A7DEFE3-CFDE-4E55-A098-F7CA53EF4417}" destId="{965D6E06-3708-4616-BCAF-278B780EEAE8}" srcOrd="0" destOrd="0" presId="urn:microsoft.com/office/officeart/2005/8/layout/radial5"/>
    <dgm:cxn modelId="{62B5893F-5A06-46FE-AFB7-98E82B94032E}" type="presParOf" srcId="{D288C838-25F5-4653-BA61-D68770010765}" destId="{9B240DD1-6A52-454F-8624-0CDC49D90046}" srcOrd="10" destOrd="0" presId="urn:microsoft.com/office/officeart/2005/8/layout/radial5"/>
    <dgm:cxn modelId="{06E24997-FBDB-4AA8-BE24-EC6FCCFE4222}" type="presParOf" srcId="{D288C838-25F5-4653-BA61-D68770010765}" destId="{13AC7221-256E-48FE-9079-7AC5D1E15DBF}" srcOrd="11" destOrd="0" presId="urn:microsoft.com/office/officeart/2005/8/layout/radial5"/>
    <dgm:cxn modelId="{3D1B4F20-47F1-46D0-916B-E293CAAA4B1F}" type="presParOf" srcId="{13AC7221-256E-48FE-9079-7AC5D1E15DBF}" destId="{1DAFB757-234E-4CD8-8DDE-F6CAB32828F6}" srcOrd="0" destOrd="0" presId="urn:microsoft.com/office/officeart/2005/8/layout/radial5"/>
    <dgm:cxn modelId="{08DDB10B-FCE7-43F1-AEAE-0C1802D723D2}" type="presParOf" srcId="{D288C838-25F5-4653-BA61-D68770010765}" destId="{B03B69C6-5810-4FD3-B133-9CD7B664358E}" srcOrd="12" destOrd="0" presId="urn:microsoft.com/office/officeart/2005/8/layout/radial5"/>
    <dgm:cxn modelId="{56913C59-1E49-4F46-BEA2-58B1E114DB9D}" type="presParOf" srcId="{D288C838-25F5-4653-BA61-D68770010765}" destId="{EA6C3BA6-7086-4209-99FF-1919D5E928B8}" srcOrd="13" destOrd="0" presId="urn:microsoft.com/office/officeart/2005/8/layout/radial5"/>
    <dgm:cxn modelId="{C0443698-5510-4B9E-8E99-EC167929F8D1}" type="presParOf" srcId="{EA6C3BA6-7086-4209-99FF-1919D5E928B8}" destId="{56391DA4-F58C-4FFE-9E40-B72F765AF9D4}" srcOrd="0" destOrd="0" presId="urn:microsoft.com/office/officeart/2005/8/layout/radial5"/>
    <dgm:cxn modelId="{002CDD42-3246-468D-866B-57C71DC7E7C1}" type="presParOf" srcId="{D288C838-25F5-4653-BA61-D68770010765}" destId="{4CE75E04-6204-43C7-964C-B750FE7EB3CD}" srcOrd="14" destOrd="0" presId="urn:microsoft.com/office/officeart/2005/8/layout/radial5"/>
    <dgm:cxn modelId="{A37914A3-E55C-4F37-8E36-7222F66A80CB}" type="presParOf" srcId="{D288C838-25F5-4653-BA61-D68770010765}" destId="{ABA4505F-4564-45E0-A8F1-982D3FB8ABFF}" srcOrd="15" destOrd="0" presId="urn:microsoft.com/office/officeart/2005/8/layout/radial5"/>
    <dgm:cxn modelId="{7C66B28E-47DE-4061-B14C-4AFAE8656F20}" type="presParOf" srcId="{ABA4505F-4564-45E0-A8F1-982D3FB8ABFF}" destId="{41990ACC-AA03-4601-BE4D-A5DDC66ECB35}" srcOrd="0" destOrd="0" presId="urn:microsoft.com/office/officeart/2005/8/layout/radial5"/>
    <dgm:cxn modelId="{C3A04831-93E0-48D8-90A3-E57192883EED}" type="presParOf" srcId="{D288C838-25F5-4653-BA61-D68770010765}" destId="{FB6AD7A2-2DB6-4942-B8C3-B09789B47895}" srcOrd="16" destOrd="0" presId="urn:microsoft.com/office/officeart/2005/8/layout/radial5"/>
    <dgm:cxn modelId="{8B907F01-3A7C-4BB6-9190-1676B189D599}" type="presParOf" srcId="{D288C838-25F5-4653-BA61-D68770010765}" destId="{67E0A4AE-5019-472B-869B-413844C33F0C}" srcOrd="17" destOrd="0" presId="urn:microsoft.com/office/officeart/2005/8/layout/radial5"/>
    <dgm:cxn modelId="{9D4E7954-6C9A-4C4A-8D93-37A82DD1E4A1}" type="presParOf" srcId="{67E0A4AE-5019-472B-869B-413844C33F0C}" destId="{E1F66418-E7F3-43DF-85FA-229631E61EE5}" srcOrd="0" destOrd="0" presId="urn:microsoft.com/office/officeart/2005/8/layout/radial5"/>
    <dgm:cxn modelId="{6CF4AD1E-1089-470C-BA1A-7249CC6C27A5}" type="presParOf" srcId="{D288C838-25F5-4653-BA61-D68770010765}" destId="{42D36768-001C-4A32-B67E-6FA9D4784444}" srcOrd="18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8F8AAF-B843-4211-AB7C-D72B63EB4AC7}" type="doc">
      <dgm:prSet loTypeId="urn:microsoft.com/office/officeart/2005/8/layout/hierarchy6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125175A8-06C3-4709-A670-8840C027038F}">
      <dgm:prSet phldrT="[文字]" custT="1"/>
      <dgm:spPr/>
      <dgm:t>
        <a:bodyPr/>
        <a:lstStyle/>
        <a:p>
          <a:pPr lvl="0" algn="ctr" defTabSz="800100" rtl="0" eaLnBrk="0" fontAlgn="base" hangingPunct="0">
            <a:lnSpc>
              <a:spcPts val="1800"/>
            </a:lnSpc>
            <a:spcBef>
              <a:spcPts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建立定期跨部會專案小組政策溝通平台</a:t>
          </a:r>
          <a:endParaRPr kumimoji="1" lang="zh-TW" altLang="en-US" sz="1400" kern="1200" dirty="0">
            <a:solidFill>
              <a:schemeClr val="dk1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gm:t>
    </dgm:pt>
    <dgm:pt modelId="{3A3AD2D8-BCED-4A2B-89EB-64BDAF438CE0}" type="parTrans" cxnId="{81BAC5B4-0E0E-4BD5-A6D9-C89A9C5D66F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36F4A-7116-4F3D-B64C-88ABD5BBF69D}" type="sibTrans" cxnId="{81BAC5B4-0E0E-4BD5-A6D9-C89A9C5D66F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4E8D51F-3D41-4C4F-9D22-ED7169A94F11}">
      <dgm:prSet phldrT="[文字]" custT="1"/>
      <dgm:spPr/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</a:t>
          </a:r>
          <a:r>
            <a:rPr lang="x-none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</a:t>
          </a: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聯繫之跨系統溝通平台</a:t>
          </a: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會議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99F45D1-93DF-4CF9-BB70-59AB61BEB4B2}" type="parTrans" cxnId="{6BCAFBCC-D525-4C64-984C-EAC7C0026C6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60919D-B8A4-4E0F-AD8A-AF8196C420AC}" type="sibTrans" cxnId="{6BCAFBCC-D525-4C64-984C-EAC7C0026C6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E157FD-2096-489F-BB72-DF2B9CCCCF6A}">
      <dgm:prSet phldrT="[文字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整合服務組織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10777C-FE9B-4A0E-A015-AD127C43AE87}" type="parTrans" cxnId="{78529B36-912B-4A8C-A3AA-F117C571BBB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7A18B18-2E56-4D11-9ACB-6F548E1A28B6}" type="sibTrans" cxnId="{78529B36-912B-4A8C-A3AA-F117C571BBB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AEC7C3-0BBF-4D34-9BDA-F87C426757AD}">
      <dgm:prSet phldrT="[文字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以服務</a:t>
          </a: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家庭</a:t>
          </a: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為中心</a:t>
          </a:r>
          <a:endParaRPr lang="en-US" altLang="zh-TW" sz="1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1800"/>
            </a:lnSpc>
            <a:spcAft>
              <a:spcPts val="0"/>
            </a:spcAft>
          </a:pP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之跨網絡</a:t>
          </a: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個案研討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3480FE-CCA6-4BA6-B2B4-4783CE63B3FB}" type="parTrans" cxnId="{C3775AE4-0CBD-41A4-AA37-FCAA83EDFAA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E02EAC-4F0D-4AFB-B8D4-5FB3A1E22F38}" type="sibTrans" cxnId="{C3775AE4-0CBD-41A4-AA37-FCAA83EDFAA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1E719B-C53D-4554-B566-5405B6350AC7}">
      <dgm:prSet phldrT="[文字]" custT="1"/>
      <dgm:spPr>
        <a:solidFill>
          <a:srgbClr val="E5E2EA"/>
        </a:solidFill>
      </dgm:spPr>
      <dgm:t>
        <a:bodyPr/>
        <a:lstStyle/>
        <a:p>
          <a:r>
            <a:rPr lang="zh-TW" altLang="en-US" sz="18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中央決策層級運作機制</a:t>
          </a:r>
          <a:endParaRPr lang="zh-TW" altLang="en-US" sz="18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0DF0B98-CF5F-4167-A562-79C0D705AA42}" type="parTrans" cxnId="{D2527EF3-5F99-4CCE-8289-F0773882FB7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4B633B-B687-45E0-8878-F512A032633C}" type="sibTrans" cxnId="{D2527EF3-5F99-4CCE-8289-F0773882FB7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D1A3CF7-FF0C-4B7A-BE32-FF3FA2CFEC90}">
      <dgm:prSet phldrT="[文字]" custT="1"/>
      <dgm:spPr>
        <a:solidFill>
          <a:srgbClr val="E5E2EA"/>
        </a:solidFill>
      </dgm:spPr>
      <dgm:t>
        <a:bodyPr/>
        <a:lstStyle/>
        <a:p>
          <a:r>
            <a:rPr lang="zh-TW" altLang="en-US" sz="18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地方行政層級運作機制</a:t>
          </a:r>
          <a:endParaRPr lang="zh-TW" altLang="en-US" sz="18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9EF1843-7701-4355-A025-C789A846CC6B}" type="parTrans" cxnId="{C7782300-D9B0-4CA2-9759-A972DFAE840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BE977A-911E-45D6-9450-654BF3844163}" type="sibTrans" cxnId="{C7782300-D9B0-4CA2-9759-A972DFAE840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B529DEF-6F14-4C9F-B2D3-D847805B3390}">
      <dgm:prSet phldrT="[文字]" custT="1"/>
      <dgm:spPr>
        <a:solidFill>
          <a:srgbClr val="E5E2EA"/>
        </a:solidFill>
      </dgm:spPr>
      <dgm:t>
        <a:bodyPr/>
        <a:lstStyle/>
        <a:p>
          <a:r>
            <a:rPr lang="zh-TW" altLang="en-US" sz="16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第一線實務層級運作機制</a:t>
          </a:r>
          <a:endParaRPr lang="zh-TW" altLang="en-US" sz="16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A3A7416-CAED-4922-9114-3C5AB978E93F}" type="parTrans" cxnId="{432DFB47-EFE2-4463-BEB2-E5DF784B7B3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B70D069-7C46-4CBE-A4D9-AAE96E81034B}" type="sibTrans" cxnId="{432DFB47-EFE2-4463-BEB2-E5DF784B7B3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8F75B6-E60A-4BB5-825C-81C43E04E9C4}">
      <dgm:prSet phldrT="[文字]" custT="1"/>
      <dgm:spPr/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x-none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不定期</a:t>
          </a: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跨系統溝通機制</a:t>
          </a:r>
          <a:r>
            <a: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合作協調會</a:t>
          </a:r>
          <a:r>
            <a: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12C889-C323-4781-98FD-4AFB6E3EA93E}" type="sibTrans" cxnId="{8DD3DEBC-968D-40EA-B40F-988054C384D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79AE73-2E5F-4D00-BEBA-9CAB80EBBF1D}" type="parTrans" cxnId="{8DD3DEBC-968D-40EA-B40F-988054C384D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08429C-6E6A-40BB-B900-E8F1C913B26D}">
      <dgm:prSet phldrT="[文字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</a:t>
          </a: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區域網絡</a:t>
          </a: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</a:t>
          </a:r>
          <a:r>
            <a:rPr 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聯繫機制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D60ADBE-CADB-415F-9DB4-490F5EB2B8C1}" type="sibTrans" cxnId="{E8A4ACDA-9327-4C02-B571-41565E64B03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589819F-AC03-45CD-A469-8E63438DEEEE}" type="parTrans" cxnId="{E8A4ACDA-9327-4C02-B571-41565E64B03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0F60EB2-E94C-4EF2-8A36-7CEA1B98C025}">
      <dgm:prSet phldrT="[文字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落實跨網絡體</a:t>
          </a:r>
          <a:endParaRPr lang="en-US" altLang="zh-TW" sz="1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1800"/>
            </a:lnSpc>
            <a:spcAft>
              <a:spcPts val="0"/>
            </a:spcAft>
          </a:pPr>
          <a:r>
            <a:rPr lang="zh-TW" altLang="en-US" sz="1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系整合服務</a:t>
          </a:r>
          <a:endParaRPr lang="zh-TW" altLang="en-US" sz="1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67894B-A49B-41C2-A176-AC67314660CB}" type="sibTrans" cxnId="{3A738495-4A84-4B17-B49A-3196947E899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9B8491D-05A1-4D8D-81B9-86E6EF3DE980}" type="parTrans" cxnId="{3A738495-4A84-4B17-B49A-3196947E899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42CDE1-1E07-4499-926F-999BC1035BA7}" type="pres">
      <dgm:prSet presAssocID="{DF8F8AAF-B843-4211-AB7C-D72B63EB4AC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FD097A8-A725-4F2A-A9BF-6E82672158D4}" type="pres">
      <dgm:prSet presAssocID="{DF8F8AAF-B843-4211-AB7C-D72B63EB4AC7}" presName="hierFlow" presStyleCnt="0"/>
      <dgm:spPr/>
      <dgm:t>
        <a:bodyPr/>
        <a:lstStyle/>
        <a:p>
          <a:endParaRPr lang="zh-TW" altLang="en-US"/>
        </a:p>
      </dgm:t>
    </dgm:pt>
    <dgm:pt modelId="{FC31DD05-A894-416A-B0C7-51BD96A3111F}" type="pres">
      <dgm:prSet presAssocID="{DF8F8AAF-B843-4211-AB7C-D72B63EB4AC7}" presName="firstBuf" presStyleCnt="0"/>
      <dgm:spPr/>
      <dgm:t>
        <a:bodyPr/>
        <a:lstStyle/>
        <a:p>
          <a:endParaRPr lang="zh-TW" altLang="en-US"/>
        </a:p>
      </dgm:t>
    </dgm:pt>
    <dgm:pt modelId="{2045657F-EA1D-4C35-B734-033FD905497E}" type="pres">
      <dgm:prSet presAssocID="{DF8F8AAF-B843-4211-AB7C-D72B63EB4AC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63078095-6F31-458B-8212-5F4A1FA49A3E}" type="pres">
      <dgm:prSet presAssocID="{125175A8-06C3-4709-A670-8840C027038F}" presName="Name14" presStyleCnt="0"/>
      <dgm:spPr/>
      <dgm:t>
        <a:bodyPr/>
        <a:lstStyle/>
        <a:p>
          <a:endParaRPr lang="zh-TW" altLang="en-US"/>
        </a:p>
      </dgm:t>
    </dgm:pt>
    <dgm:pt modelId="{1E036B0C-383F-4B25-A573-AF0E5CFA9827}" type="pres">
      <dgm:prSet presAssocID="{125175A8-06C3-4709-A670-8840C027038F}" presName="level1Shape" presStyleLbl="node0" presStyleIdx="0" presStyleCnt="1" custScaleX="236787" custScaleY="210764" custLinFactY="-50177" custLinFactNeighborX="-29841" custLinFactNeighborY="-1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2DA0979-8EDA-4170-B5E2-FF06B30CCCD3}" type="pres">
      <dgm:prSet presAssocID="{125175A8-06C3-4709-A670-8840C027038F}" presName="hierChild2" presStyleCnt="0"/>
      <dgm:spPr/>
      <dgm:t>
        <a:bodyPr/>
        <a:lstStyle/>
        <a:p>
          <a:endParaRPr lang="zh-TW" altLang="en-US"/>
        </a:p>
      </dgm:t>
    </dgm:pt>
    <dgm:pt modelId="{227B3B98-8291-4310-B177-77A7907B3A44}" type="pres">
      <dgm:prSet presAssocID="{A99F45D1-93DF-4CF9-BB70-59AB61BEB4B2}" presName="Name19" presStyleLbl="parChTrans1D2" presStyleIdx="0" presStyleCnt="2"/>
      <dgm:spPr/>
      <dgm:t>
        <a:bodyPr/>
        <a:lstStyle/>
        <a:p>
          <a:endParaRPr lang="zh-TW" altLang="en-US"/>
        </a:p>
      </dgm:t>
    </dgm:pt>
    <dgm:pt modelId="{0A2756FB-9D73-493B-BA2E-CA76DD263DC6}" type="pres">
      <dgm:prSet presAssocID="{D4E8D51F-3D41-4C4F-9D22-ED7169A94F11}" presName="Name21" presStyleCnt="0"/>
      <dgm:spPr/>
      <dgm:t>
        <a:bodyPr/>
        <a:lstStyle/>
        <a:p>
          <a:endParaRPr lang="zh-TW" altLang="en-US"/>
        </a:p>
      </dgm:t>
    </dgm:pt>
    <dgm:pt modelId="{5FAF0359-FE8C-4958-BC3E-9C095C95C3CD}" type="pres">
      <dgm:prSet presAssocID="{D4E8D51F-3D41-4C4F-9D22-ED7169A94F11}" presName="level2Shape" presStyleLbl="node2" presStyleIdx="0" presStyleCnt="2" custScaleX="240218" custScaleY="209459" custLinFactNeighborX="27996" custLinFactNeighborY="-11768"/>
      <dgm:spPr/>
      <dgm:t>
        <a:bodyPr/>
        <a:lstStyle/>
        <a:p>
          <a:endParaRPr lang="zh-TW" altLang="en-US"/>
        </a:p>
      </dgm:t>
    </dgm:pt>
    <dgm:pt modelId="{91BAAE05-C78A-4095-B342-43150C2AEB8F}" type="pres">
      <dgm:prSet presAssocID="{D4E8D51F-3D41-4C4F-9D22-ED7169A94F11}" presName="hierChild3" presStyleCnt="0"/>
      <dgm:spPr/>
      <dgm:t>
        <a:bodyPr/>
        <a:lstStyle/>
        <a:p>
          <a:endParaRPr lang="zh-TW" altLang="en-US"/>
        </a:p>
      </dgm:t>
    </dgm:pt>
    <dgm:pt modelId="{57BB2D99-D739-4E3E-8EE3-B3C960D50817}" type="pres">
      <dgm:prSet presAssocID="{8A10777C-FE9B-4A0E-A015-AD127C43AE87}" presName="Name19" presStyleLbl="parChTrans1D3" presStyleIdx="0" presStyleCnt="4"/>
      <dgm:spPr/>
      <dgm:t>
        <a:bodyPr/>
        <a:lstStyle/>
        <a:p>
          <a:endParaRPr lang="zh-TW" altLang="en-US"/>
        </a:p>
      </dgm:t>
    </dgm:pt>
    <dgm:pt modelId="{496D4200-CFF7-476C-A092-354B1EC4B740}" type="pres">
      <dgm:prSet presAssocID="{E6E157FD-2096-489F-BB72-DF2B9CCCCF6A}" presName="Name21" presStyleCnt="0"/>
      <dgm:spPr/>
      <dgm:t>
        <a:bodyPr/>
        <a:lstStyle/>
        <a:p>
          <a:endParaRPr lang="zh-TW" altLang="en-US"/>
        </a:p>
      </dgm:t>
    </dgm:pt>
    <dgm:pt modelId="{7409BA17-775E-4B66-8992-C55CBE9D9723}" type="pres">
      <dgm:prSet presAssocID="{E6E157FD-2096-489F-BB72-DF2B9CCCCF6A}" presName="level2Shape" presStyleLbl="node3" presStyleIdx="0" presStyleCnt="4" custScaleX="144503" custScaleY="208993" custLinFactY="100000" custLinFactNeighborX="-11835" custLinFactNeighborY="123446"/>
      <dgm:spPr/>
      <dgm:t>
        <a:bodyPr/>
        <a:lstStyle/>
        <a:p>
          <a:endParaRPr lang="zh-TW" altLang="en-US"/>
        </a:p>
      </dgm:t>
    </dgm:pt>
    <dgm:pt modelId="{44732572-6E43-4559-A5B7-9FB929185CDC}" type="pres">
      <dgm:prSet presAssocID="{E6E157FD-2096-489F-BB72-DF2B9CCCCF6A}" presName="hierChild3" presStyleCnt="0"/>
      <dgm:spPr/>
      <dgm:t>
        <a:bodyPr/>
        <a:lstStyle/>
        <a:p>
          <a:endParaRPr lang="zh-TW" altLang="en-US"/>
        </a:p>
      </dgm:t>
    </dgm:pt>
    <dgm:pt modelId="{F524E5B3-DDEB-4B06-AF95-FA214ED2B0B7}" type="pres">
      <dgm:prSet presAssocID="{7589819F-AC03-45CD-A469-8E63438DEEEE}" presName="Name19" presStyleLbl="parChTrans1D3" presStyleIdx="1" presStyleCnt="4"/>
      <dgm:spPr/>
      <dgm:t>
        <a:bodyPr/>
        <a:lstStyle/>
        <a:p>
          <a:endParaRPr lang="zh-TW" altLang="en-US"/>
        </a:p>
      </dgm:t>
    </dgm:pt>
    <dgm:pt modelId="{89150550-AA3B-4C94-B90F-3616F6907C47}" type="pres">
      <dgm:prSet presAssocID="{3308429C-6E6A-40BB-B900-E8F1C913B26D}" presName="Name21" presStyleCnt="0"/>
      <dgm:spPr/>
      <dgm:t>
        <a:bodyPr/>
        <a:lstStyle/>
        <a:p>
          <a:endParaRPr lang="zh-TW" altLang="en-US"/>
        </a:p>
      </dgm:t>
    </dgm:pt>
    <dgm:pt modelId="{7F36BE01-759F-4794-BDE8-1464445F1656}" type="pres">
      <dgm:prSet presAssocID="{3308429C-6E6A-40BB-B900-E8F1C913B26D}" presName="level2Shape" presStyleLbl="node3" presStyleIdx="1" presStyleCnt="4" custScaleX="226329" custScaleY="208993" custLinFactY="100000" custLinFactNeighborX="-12053" custLinFactNeighborY="123446"/>
      <dgm:spPr/>
      <dgm:t>
        <a:bodyPr/>
        <a:lstStyle/>
        <a:p>
          <a:endParaRPr lang="zh-TW" altLang="en-US"/>
        </a:p>
      </dgm:t>
    </dgm:pt>
    <dgm:pt modelId="{4369044E-E4AD-4AD1-B8DD-C0C5CA6750D8}" type="pres">
      <dgm:prSet presAssocID="{3308429C-6E6A-40BB-B900-E8F1C913B26D}" presName="hierChild3" presStyleCnt="0"/>
      <dgm:spPr/>
      <dgm:t>
        <a:bodyPr/>
        <a:lstStyle/>
        <a:p>
          <a:endParaRPr lang="zh-TW" altLang="en-US"/>
        </a:p>
      </dgm:t>
    </dgm:pt>
    <dgm:pt modelId="{5965A471-6F6A-4BD8-B96C-E72E2A366B5A}" type="pres">
      <dgm:prSet presAssocID="{59B8491D-05A1-4D8D-81B9-86E6EF3DE980}" presName="Name19" presStyleLbl="parChTrans1D3" presStyleIdx="2" presStyleCnt="4"/>
      <dgm:spPr/>
      <dgm:t>
        <a:bodyPr/>
        <a:lstStyle/>
        <a:p>
          <a:endParaRPr lang="zh-TW" altLang="en-US"/>
        </a:p>
      </dgm:t>
    </dgm:pt>
    <dgm:pt modelId="{F21EE4B6-411F-4967-A076-23428145A08C}" type="pres">
      <dgm:prSet presAssocID="{50F60EB2-E94C-4EF2-8A36-7CEA1B98C025}" presName="Name21" presStyleCnt="0"/>
      <dgm:spPr/>
    </dgm:pt>
    <dgm:pt modelId="{7500EB35-4E62-475E-98AA-9E14391881E4}" type="pres">
      <dgm:prSet presAssocID="{50F60EB2-E94C-4EF2-8A36-7CEA1B98C025}" presName="level2Shape" presStyleLbl="node3" presStyleIdx="2" presStyleCnt="4" custScaleX="283272" custScaleY="206971" custLinFactY="100000" custLinFactNeighborX="-22367" custLinFactNeighborY="128069"/>
      <dgm:spPr/>
      <dgm:t>
        <a:bodyPr/>
        <a:lstStyle/>
        <a:p>
          <a:endParaRPr lang="zh-TW" altLang="en-US"/>
        </a:p>
      </dgm:t>
    </dgm:pt>
    <dgm:pt modelId="{CA837299-A65F-48E0-92A5-D747189BD895}" type="pres">
      <dgm:prSet presAssocID="{50F60EB2-E94C-4EF2-8A36-7CEA1B98C025}" presName="hierChild3" presStyleCnt="0"/>
      <dgm:spPr/>
    </dgm:pt>
    <dgm:pt modelId="{4E5342CB-D957-4D1B-A949-6884A38B0563}" type="pres">
      <dgm:prSet presAssocID="{7979AE73-2E5F-4D00-BEBA-9CAB80EBBF1D}" presName="Name19" presStyleLbl="parChTrans1D2" presStyleIdx="1" presStyleCnt="2"/>
      <dgm:spPr/>
      <dgm:t>
        <a:bodyPr/>
        <a:lstStyle/>
        <a:p>
          <a:endParaRPr lang="zh-TW" altLang="en-US"/>
        </a:p>
      </dgm:t>
    </dgm:pt>
    <dgm:pt modelId="{6C782CB1-42D8-43B2-89F0-50AA0A4C21C0}" type="pres">
      <dgm:prSet presAssocID="{338F75B6-E60A-4BB5-825C-81C43E04E9C4}" presName="Name21" presStyleCnt="0"/>
      <dgm:spPr/>
      <dgm:t>
        <a:bodyPr/>
        <a:lstStyle/>
        <a:p>
          <a:endParaRPr lang="zh-TW" altLang="en-US"/>
        </a:p>
      </dgm:t>
    </dgm:pt>
    <dgm:pt modelId="{FB969726-0AF7-4C8E-93C1-C3F8FC0CB2B1}" type="pres">
      <dgm:prSet presAssocID="{338F75B6-E60A-4BB5-825C-81C43E04E9C4}" presName="level2Shape" presStyleLbl="node2" presStyleIdx="1" presStyleCnt="2" custScaleX="246353" custScaleY="218307" custLinFactNeighborX="-7466" custLinFactNeighborY="-23340"/>
      <dgm:spPr/>
      <dgm:t>
        <a:bodyPr/>
        <a:lstStyle/>
        <a:p>
          <a:endParaRPr lang="zh-TW" altLang="en-US"/>
        </a:p>
      </dgm:t>
    </dgm:pt>
    <dgm:pt modelId="{E384EDB1-8917-4A18-97AC-A690A260448C}" type="pres">
      <dgm:prSet presAssocID="{338F75B6-E60A-4BB5-825C-81C43E04E9C4}" presName="hierChild3" presStyleCnt="0"/>
      <dgm:spPr/>
      <dgm:t>
        <a:bodyPr/>
        <a:lstStyle/>
        <a:p>
          <a:endParaRPr lang="zh-TW" altLang="en-US"/>
        </a:p>
      </dgm:t>
    </dgm:pt>
    <dgm:pt modelId="{4DC4319B-E2A4-4ACD-B7A2-C50783BA573F}" type="pres">
      <dgm:prSet presAssocID="{183480FE-CCA6-4BA6-B2B4-4783CE63B3FB}" presName="Name19" presStyleLbl="parChTrans1D3" presStyleIdx="3" presStyleCnt="4"/>
      <dgm:spPr/>
      <dgm:t>
        <a:bodyPr/>
        <a:lstStyle/>
        <a:p>
          <a:endParaRPr lang="zh-TW" altLang="en-US"/>
        </a:p>
      </dgm:t>
    </dgm:pt>
    <dgm:pt modelId="{1DCECE12-B01F-4DD3-BCDA-EBFF8C5274F6}" type="pres">
      <dgm:prSet presAssocID="{CCAEC7C3-0BBF-4D34-9BDA-F87C426757AD}" presName="Name21" presStyleCnt="0"/>
      <dgm:spPr/>
      <dgm:t>
        <a:bodyPr/>
        <a:lstStyle/>
        <a:p>
          <a:endParaRPr lang="zh-TW" altLang="en-US"/>
        </a:p>
      </dgm:t>
    </dgm:pt>
    <dgm:pt modelId="{D4BD2540-7D9E-48B0-BFDA-CCB8AAC31893}" type="pres">
      <dgm:prSet presAssocID="{CCAEC7C3-0BBF-4D34-9BDA-F87C426757AD}" presName="level2Shape" presStyleLbl="node3" presStyleIdx="3" presStyleCnt="4" custScaleX="323801" custScaleY="210901" custLinFactY="100000" custLinFactNeighborX="-3625" custLinFactNeighborY="107932"/>
      <dgm:spPr/>
      <dgm:t>
        <a:bodyPr/>
        <a:lstStyle/>
        <a:p>
          <a:endParaRPr lang="zh-TW" altLang="en-US"/>
        </a:p>
      </dgm:t>
    </dgm:pt>
    <dgm:pt modelId="{0F8B6B7C-48CA-429D-8D4D-F86D26BD4348}" type="pres">
      <dgm:prSet presAssocID="{CCAEC7C3-0BBF-4D34-9BDA-F87C426757AD}" presName="hierChild3" presStyleCnt="0"/>
      <dgm:spPr/>
      <dgm:t>
        <a:bodyPr/>
        <a:lstStyle/>
        <a:p>
          <a:endParaRPr lang="zh-TW" altLang="en-US"/>
        </a:p>
      </dgm:t>
    </dgm:pt>
    <dgm:pt modelId="{D5EFB4F1-5768-4476-A358-7A25199A6E77}" type="pres">
      <dgm:prSet presAssocID="{DF8F8AAF-B843-4211-AB7C-D72B63EB4AC7}" presName="bgShapesFlow" presStyleCnt="0"/>
      <dgm:spPr/>
      <dgm:t>
        <a:bodyPr/>
        <a:lstStyle/>
        <a:p>
          <a:endParaRPr lang="zh-TW" altLang="en-US"/>
        </a:p>
      </dgm:t>
    </dgm:pt>
    <dgm:pt modelId="{8A89797B-0C74-4E06-AFB2-619B812C4566}" type="pres">
      <dgm:prSet presAssocID="{5E1E719B-C53D-4554-B566-5405B6350AC7}" presName="rectComp" presStyleCnt="0"/>
      <dgm:spPr/>
      <dgm:t>
        <a:bodyPr/>
        <a:lstStyle/>
        <a:p>
          <a:endParaRPr lang="zh-TW" altLang="en-US"/>
        </a:p>
      </dgm:t>
    </dgm:pt>
    <dgm:pt modelId="{02C8B844-C564-4632-8B20-9A069F7AA568}" type="pres">
      <dgm:prSet presAssocID="{5E1E719B-C53D-4554-B566-5405B6350AC7}" presName="bgRect" presStyleLbl="bgShp" presStyleIdx="0" presStyleCnt="3" custScaleY="205940" custLinFactY="-51320" custLinFactNeighborX="-409" custLinFactNeighborY="-100000"/>
      <dgm:spPr/>
      <dgm:t>
        <a:bodyPr/>
        <a:lstStyle/>
        <a:p>
          <a:endParaRPr lang="zh-TW" altLang="en-US"/>
        </a:p>
      </dgm:t>
    </dgm:pt>
    <dgm:pt modelId="{937CA1E3-AB1A-48A9-B6A6-DD60F2740FF7}" type="pres">
      <dgm:prSet presAssocID="{5E1E719B-C53D-4554-B566-5405B6350AC7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39711E-3C60-4ADC-AB19-F2168B6520F3}" type="pres">
      <dgm:prSet presAssocID="{5E1E719B-C53D-4554-B566-5405B6350AC7}" presName="spComp" presStyleCnt="0"/>
      <dgm:spPr/>
      <dgm:t>
        <a:bodyPr/>
        <a:lstStyle/>
        <a:p>
          <a:endParaRPr lang="zh-TW" altLang="en-US"/>
        </a:p>
      </dgm:t>
    </dgm:pt>
    <dgm:pt modelId="{A35BF330-08B3-419F-83DF-5EFBCA1FE334}" type="pres">
      <dgm:prSet presAssocID="{5E1E719B-C53D-4554-B566-5405B6350AC7}" presName="vSp" presStyleCnt="0"/>
      <dgm:spPr/>
      <dgm:t>
        <a:bodyPr/>
        <a:lstStyle/>
        <a:p>
          <a:endParaRPr lang="zh-TW" altLang="en-US"/>
        </a:p>
      </dgm:t>
    </dgm:pt>
    <dgm:pt modelId="{CFD7E423-D46C-4FDF-8C1E-5EB0CDFF69E8}" type="pres">
      <dgm:prSet presAssocID="{6D1A3CF7-FF0C-4B7A-BE32-FF3FA2CFEC90}" presName="rectComp" presStyleCnt="0"/>
      <dgm:spPr/>
      <dgm:t>
        <a:bodyPr/>
        <a:lstStyle/>
        <a:p>
          <a:endParaRPr lang="zh-TW" altLang="en-US"/>
        </a:p>
      </dgm:t>
    </dgm:pt>
    <dgm:pt modelId="{27A7CF8E-BC5D-451B-ABD3-C0EE4512F811}" type="pres">
      <dgm:prSet presAssocID="{6D1A3CF7-FF0C-4B7A-BE32-FF3FA2CFEC90}" presName="bgRect" presStyleLbl="bgShp" presStyleIdx="1" presStyleCnt="3" custScaleY="225019" custLinFactNeighborX="-324" custLinFactNeighborY="-37001"/>
      <dgm:spPr/>
      <dgm:t>
        <a:bodyPr/>
        <a:lstStyle/>
        <a:p>
          <a:endParaRPr lang="zh-TW" altLang="en-US"/>
        </a:p>
      </dgm:t>
    </dgm:pt>
    <dgm:pt modelId="{EC285444-4513-4EDB-8376-8780A2ECCED9}" type="pres">
      <dgm:prSet presAssocID="{6D1A3CF7-FF0C-4B7A-BE32-FF3FA2CFEC9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CEEEEDB-2A54-409A-B09B-A48D704192AB}" type="pres">
      <dgm:prSet presAssocID="{6D1A3CF7-FF0C-4B7A-BE32-FF3FA2CFEC90}" presName="spComp" presStyleCnt="0"/>
      <dgm:spPr/>
      <dgm:t>
        <a:bodyPr/>
        <a:lstStyle/>
        <a:p>
          <a:endParaRPr lang="zh-TW" altLang="en-US"/>
        </a:p>
      </dgm:t>
    </dgm:pt>
    <dgm:pt modelId="{6AD274F6-C6BE-44ED-9522-1DBD2C0C2210}" type="pres">
      <dgm:prSet presAssocID="{6D1A3CF7-FF0C-4B7A-BE32-FF3FA2CFEC90}" presName="vSp" presStyleCnt="0"/>
      <dgm:spPr/>
      <dgm:t>
        <a:bodyPr/>
        <a:lstStyle/>
        <a:p>
          <a:endParaRPr lang="zh-TW" altLang="en-US"/>
        </a:p>
      </dgm:t>
    </dgm:pt>
    <dgm:pt modelId="{A249CCBD-210E-4C80-BC3A-BCBA5C4AF37C}" type="pres">
      <dgm:prSet presAssocID="{8B529DEF-6F14-4C9F-B2D3-D847805B3390}" presName="rectComp" presStyleCnt="0"/>
      <dgm:spPr/>
      <dgm:t>
        <a:bodyPr/>
        <a:lstStyle/>
        <a:p>
          <a:endParaRPr lang="zh-TW" altLang="en-US"/>
        </a:p>
      </dgm:t>
    </dgm:pt>
    <dgm:pt modelId="{17E0EF6F-2067-4671-8527-486D4F05D9BD}" type="pres">
      <dgm:prSet presAssocID="{8B529DEF-6F14-4C9F-B2D3-D847805B3390}" presName="bgRect" presStyleLbl="bgShp" presStyleIdx="2" presStyleCnt="3" custScaleY="229521" custLinFactY="139" custLinFactNeighborX="1789" custLinFactNeighborY="100000"/>
      <dgm:spPr/>
      <dgm:t>
        <a:bodyPr/>
        <a:lstStyle/>
        <a:p>
          <a:endParaRPr lang="zh-TW" altLang="en-US"/>
        </a:p>
      </dgm:t>
    </dgm:pt>
    <dgm:pt modelId="{D0354667-26E7-451D-B274-8D616A17D5E2}" type="pres">
      <dgm:prSet presAssocID="{8B529DEF-6F14-4C9F-B2D3-D847805B3390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632C8DF-0352-4E4B-959B-70D8097D2CF8}" type="presOf" srcId="{D4E8D51F-3D41-4C4F-9D22-ED7169A94F11}" destId="{5FAF0359-FE8C-4958-BC3E-9C095C95C3CD}" srcOrd="0" destOrd="0" presId="urn:microsoft.com/office/officeart/2005/8/layout/hierarchy6"/>
    <dgm:cxn modelId="{3E71958E-5582-49BA-BF79-6D4537878105}" type="presOf" srcId="{5E1E719B-C53D-4554-B566-5405B6350AC7}" destId="{937CA1E3-AB1A-48A9-B6A6-DD60F2740FF7}" srcOrd="1" destOrd="0" presId="urn:microsoft.com/office/officeart/2005/8/layout/hierarchy6"/>
    <dgm:cxn modelId="{432DFB47-EFE2-4463-BEB2-E5DF784B7B36}" srcId="{DF8F8AAF-B843-4211-AB7C-D72B63EB4AC7}" destId="{8B529DEF-6F14-4C9F-B2D3-D847805B3390}" srcOrd="3" destOrd="0" parTransId="{1A3A7416-CAED-4922-9114-3C5AB978E93F}" sibTransId="{AB70D069-7C46-4CBE-A4D9-AAE96E81034B}"/>
    <dgm:cxn modelId="{6BCAFBCC-D525-4C64-984C-EAC7C0026C6F}" srcId="{125175A8-06C3-4709-A670-8840C027038F}" destId="{D4E8D51F-3D41-4C4F-9D22-ED7169A94F11}" srcOrd="0" destOrd="0" parTransId="{A99F45D1-93DF-4CF9-BB70-59AB61BEB4B2}" sibTransId="{E160919D-B8A4-4E0F-AD8A-AF8196C420AC}"/>
    <dgm:cxn modelId="{D4F6DEF5-D7B9-4243-92EB-E9A899AF089F}" type="presOf" srcId="{125175A8-06C3-4709-A670-8840C027038F}" destId="{1E036B0C-383F-4B25-A573-AF0E5CFA9827}" srcOrd="0" destOrd="0" presId="urn:microsoft.com/office/officeart/2005/8/layout/hierarchy6"/>
    <dgm:cxn modelId="{AA471BB8-F32E-4C96-92BE-629DC8D83117}" type="presOf" srcId="{8A10777C-FE9B-4A0E-A015-AD127C43AE87}" destId="{57BB2D99-D739-4E3E-8EE3-B3C960D50817}" srcOrd="0" destOrd="0" presId="urn:microsoft.com/office/officeart/2005/8/layout/hierarchy6"/>
    <dgm:cxn modelId="{5536A8F7-F43C-4D53-A7C7-5E1D1412A890}" type="presOf" srcId="{7979AE73-2E5F-4D00-BEBA-9CAB80EBBF1D}" destId="{4E5342CB-D957-4D1B-A949-6884A38B0563}" srcOrd="0" destOrd="0" presId="urn:microsoft.com/office/officeart/2005/8/layout/hierarchy6"/>
    <dgm:cxn modelId="{A2DFCEBD-8336-4A89-AF57-BFB102EF1BD0}" type="presOf" srcId="{3308429C-6E6A-40BB-B900-E8F1C913B26D}" destId="{7F36BE01-759F-4794-BDE8-1464445F1656}" srcOrd="0" destOrd="0" presId="urn:microsoft.com/office/officeart/2005/8/layout/hierarchy6"/>
    <dgm:cxn modelId="{B1280091-4239-428E-B03E-CF7400A94FF1}" type="presOf" srcId="{6D1A3CF7-FF0C-4B7A-BE32-FF3FA2CFEC90}" destId="{EC285444-4513-4EDB-8376-8780A2ECCED9}" srcOrd="1" destOrd="0" presId="urn:microsoft.com/office/officeart/2005/8/layout/hierarchy6"/>
    <dgm:cxn modelId="{3CDBD864-AD98-4DD2-8923-A6F3F494323D}" type="presOf" srcId="{50F60EB2-E94C-4EF2-8A36-7CEA1B98C025}" destId="{7500EB35-4E62-475E-98AA-9E14391881E4}" srcOrd="0" destOrd="0" presId="urn:microsoft.com/office/officeart/2005/8/layout/hierarchy6"/>
    <dgm:cxn modelId="{80D93272-B082-4241-B449-1ABDF717F306}" type="presOf" srcId="{CCAEC7C3-0BBF-4D34-9BDA-F87C426757AD}" destId="{D4BD2540-7D9E-48B0-BFDA-CCB8AAC31893}" srcOrd="0" destOrd="0" presId="urn:microsoft.com/office/officeart/2005/8/layout/hierarchy6"/>
    <dgm:cxn modelId="{78529B36-912B-4A8C-A3AA-F117C571BBBF}" srcId="{D4E8D51F-3D41-4C4F-9D22-ED7169A94F11}" destId="{E6E157FD-2096-489F-BB72-DF2B9CCCCF6A}" srcOrd="0" destOrd="0" parTransId="{8A10777C-FE9B-4A0E-A015-AD127C43AE87}" sibTransId="{57A18B18-2E56-4D11-9ACB-6F548E1A28B6}"/>
    <dgm:cxn modelId="{2077BA7C-E925-4411-BB43-80616A04D038}" type="presOf" srcId="{8B529DEF-6F14-4C9F-B2D3-D847805B3390}" destId="{D0354667-26E7-451D-B274-8D616A17D5E2}" srcOrd="1" destOrd="0" presId="urn:microsoft.com/office/officeart/2005/8/layout/hierarchy6"/>
    <dgm:cxn modelId="{E8A4ACDA-9327-4C02-B571-41565E64B033}" srcId="{D4E8D51F-3D41-4C4F-9D22-ED7169A94F11}" destId="{3308429C-6E6A-40BB-B900-E8F1C913B26D}" srcOrd="1" destOrd="0" parTransId="{7589819F-AC03-45CD-A469-8E63438DEEEE}" sibTransId="{FD60ADBE-CADB-415F-9DB4-490F5EB2B8C1}"/>
    <dgm:cxn modelId="{CDBBEEEE-2E3E-475E-A42F-A3E0E3892449}" type="presOf" srcId="{DF8F8AAF-B843-4211-AB7C-D72B63EB4AC7}" destId="{8542CDE1-1E07-4499-926F-999BC1035BA7}" srcOrd="0" destOrd="0" presId="urn:microsoft.com/office/officeart/2005/8/layout/hierarchy6"/>
    <dgm:cxn modelId="{EB1294B2-8715-459A-95EC-A88C22E5342D}" type="presOf" srcId="{59B8491D-05A1-4D8D-81B9-86E6EF3DE980}" destId="{5965A471-6F6A-4BD8-B96C-E72E2A366B5A}" srcOrd="0" destOrd="0" presId="urn:microsoft.com/office/officeart/2005/8/layout/hierarchy6"/>
    <dgm:cxn modelId="{359E9907-BF50-4BC3-B2CE-6392BE87CA4F}" type="presOf" srcId="{5E1E719B-C53D-4554-B566-5405B6350AC7}" destId="{02C8B844-C564-4632-8B20-9A069F7AA568}" srcOrd="0" destOrd="0" presId="urn:microsoft.com/office/officeart/2005/8/layout/hierarchy6"/>
    <dgm:cxn modelId="{C7782300-D9B0-4CA2-9759-A972DFAE840F}" srcId="{DF8F8AAF-B843-4211-AB7C-D72B63EB4AC7}" destId="{6D1A3CF7-FF0C-4B7A-BE32-FF3FA2CFEC90}" srcOrd="2" destOrd="0" parTransId="{F9EF1843-7701-4355-A025-C789A846CC6B}" sibTransId="{D6BE977A-911E-45D6-9450-654BF3844163}"/>
    <dgm:cxn modelId="{12A9D600-4570-4E63-A504-94F4B4BA327A}" type="presOf" srcId="{8B529DEF-6F14-4C9F-B2D3-D847805B3390}" destId="{17E0EF6F-2067-4671-8527-486D4F05D9BD}" srcOrd="0" destOrd="0" presId="urn:microsoft.com/office/officeart/2005/8/layout/hierarchy6"/>
    <dgm:cxn modelId="{0A630BB5-B956-40A9-A34D-86890FF59548}" type="presOf" srcId="{7589819F-AC03-45CD-A469-8E63438DEEEE}" destId="{F524E5B3-DDEB-4B06-AF95-FA214ED2B0B7}" srcOrd="0" destOrd="0" presId="urn:microsoft.com/office/officeart/2005/8/layout/hierarchy6"/>
    <dgm:cxn modelId="{673352F4-D465-4755-914F-82122AE78E75}" type="presOf" srcId="{A99F45D1-93DF-4CF9-BB70-59AB61BEB4B2}" destId="{227B3B98-8291-4310-B177-77A7907B3A44}" srcOrd="0" destOrd="0" presId="urn:microsoft.com/office/officeart/2005/8/layout/hierarchy6"/>
    <dgm:cxn modelId="{85E5B561-2BD7-4BCF-9FC7-5A5B190E6224}" type="presOf" srcId="{338F75B6-E60A-4BB5-825C-81C43E04E9C4}" destId="{FB969726-0AF7-4C8E-93C1-C3F8FC0CB2B1}" srcOrd="0" destOrd="0" presId="urn:microsoft.com/office/officeart/2005/8/layout/hierarchy6"/>
    <dgm:cxn modelId="{F03A6EDA-F00B-47AD-89CD-98A3D784F84D}" type="presOf" srcId="{6D1A3CF7-FF0C-4B7A-BE32-FF3FA2CFEC90}" destId="{27A7CF8E-BC5D-451B-ABD3-C0EE4512F811}" srcOrd="0" destOrd="0" presId="urn:microsoft.com/office/officeart/2005/8/layout/hierarchy6"/>
    <dgm:cxn modelId="{81BAC5B4-0E0E-4BD5-A6D9-C89A9C5D66FF}" srcId="{DF8F8AAF-B843-4211-AB7C-D72B63EB4AC7}" destId="{125175A8-06C3-4709-A670-8840C027038F}" srcOrd="0" destOrd="0" parTransId="{3A3AD2D8-BCED-4A2B-89EB-64BDAF438CE0}" sibTransId="{87C36F4A-7116-4F3D-B64C-88ABD5BBF69D}"/>
    <dgm:cxn modelId="{C3775AE4-0CBD-41A4-AA37-FCAA83EDFAA5}" srcId="{338F75B6-E60A-4BB5-825C-81C43E04E9C4}" destId="{CCAEC7C3-0BBF-4D34-9BDA-F87C426757AD}" srcOrd="0" destOrd="0" parTransId="{183480FE-CCA6-4BA6-B2B4-4783CE63B3FB}" sibTransId="{22E02EAC-4F0D-4AFB-B8D4-5FB3A1E22F38}"/>
    <dgm:cxn modelId="{F3457D74-3C6A-4C5C-9B28-1C979D84987B}" type="presOf" srcId="{183480FE-CCA6-4BA6-B2B4-4783CE63B3FB}" destId="{4DC4319B-E2A4-4ACD-B7A2-C50783BA573F}" srcOrd="0" destOrd="0" presId="urn:microsoft.com/office/officeart/2005/8/layout/hierarchy6"/>
    <dgm:cxn modelId="{3A738495-4A84-4B17-B49A-3196947E899F}" srcId="{D4E8D51F-3D41-4C4F-9D22-ED7169A94F11}" destId="{50F60EB2-E94C-4EF2-8A36-7CEA1B98C025}" srcOrd="2" destOrd="0" parTransId="{59B8491D-05A1-4D8D-81B9-86E6EF3DE980}" sibTransId="{DC67894B-A49B-41C2-A176-AC67314660CB}"/>
    <dgm:cxn modelId="{D2527EF3-5F99-4CCE-8289-F0773882FB7B}" srcId="{DF8F8AAF-B843-4211-AB7C-D72B63EB4AC7}" destId="{5E1E719B-C53D-4554-B566-5405B6350AC7}" srcOrd="1" destOrd="0" parTransId="{F0DF0B98-CF5F-4167-A562-79C0D705AA42}" sibTransId="{1D4B633B-B687-45E0-8878-F512A032633C}"/>
    <dgm:cxn modelId="{7581FDB7-7AEE-4E54-AB2C-E4D8A43BDBD1}" type="presOf" srcId="{E6E157FD-2096-489F-BB72-DF2B9CCCCF6A}" destId="{7409BA17-775E-4B66-8992-C55CBE9D9723}" srcOrd="0" destOrd="0" presId="urn:microsoft.com/office/officeart/2005/8/layout/hierarchy6"/>
    <dgm:cxn modelId="{8DD3DEBC-968D-40EA-B40F-988054C384D3}" srcId="{125175A8-06C3-4709-A670-8840C027038F}" destId="{338F75B6-E60A-4BB5-825C-81C43E04E9C4}" srcOrd="1" destOrd="0" parTransId="{7979AE73-2E5F-4D00-BEBA-9CAB80EBBF1D}" sibTransId="{0A12C889-C323-4781-98FD-4AFB6E3EA93E}"/>
    <dgm:cxn modelId="{C30AEC1F-ABAE-4BAC-8FD8-30D5AC8B5B5B}" type="presParOf" srcId="{8542CDE1-1E07-4499-926F-999BC1035BA7}" destId="{8FD097A8-A725-4F2A-A9BF-6E82672158D4}" srcOrd="0" destOrd="0" presId="urn:microsoft.com/office/officeart/2005/8/layout/hierarchy6"/>
    <dgm:cxn modelId="{8F327F65-E5A2-481A-9C56-E609DC3CA66D}" type="presParOf" srcId="{8FD097A8-A725-4F2A-A9BF-6E82672158D4}" destId="{FC31DD05-A894-416A-B0C7-51BD96A3111F}" srcOrd="0" destOrd="0" presId="urn:microsoft.com/office/officeart/2005/8/layout/hierarchy6"/>
    <dgm:cxn modelId="{A75075C0-343D-40B8-BA1C-75AF601C57D6}" type="presParOf" srcId="{8FD097A8-A725-4F2A-A9BF-6E82672158D4}" destId="{2045657F-EA1D-4C35-B734-033FD905497E}" srcOrd="1" destOrd="0" presId="urn:microsoft.com/office/officeart/2005/8/layout/hierarchy6"/>
    <dgm:cxn modelId="{B7AC6C28-4355-43AD-BD6C-5A8F8908FFC7}" type="presParOf" srcId="{2045657F-EA1D-4C35-B734-033FD905497E}" destId="{63078095-6F31-458B-8212-5F4A1FA49A3E}" srcOrd="0" destOrd="0" presId="urn:microsoft.com/office/officeart/2005/8/layout/hierarchy6"/>
    <dgm:cxn modelId="{CBA7A3F8-CE77-499E-89BF-327B55E1DDEB}" type="presParOf" srcId="{63078095-6F31-458B-8212-5F4A1FA49A3E}" destId="{1E036B0C-383F-4B25-A573-AF0E5CFA9827}" srcOrd="0" destOrd="0" presId="urn:microsoft.com/office/officeart/2005/8/layout/hierarchy6"/>
    <dgm:cxn modelId="{9FFB639C-AD6A-4457-B308-D04F94A3E88A}" type="presParOf" srcId="{63078095-6F31-458B-8212-5F4A1FA49A3E}" destId="{A2DA0979-8EDA-4170-B5E2-FF06B30CCCD3}" srcOrd="1" destOrd="0" presId="urn:microsoft.com/office/officeart/2005/8/layout/hierarchy6"/>
    <dgm:cxn modelId="{D9F57BF0-8FAF-43B1-A769-6840C6BBD7A2}" type="presParOf" srcId="{A2DA0979-8EDA-4170-B5E2-FF06B30CCCD3}" destId="{227B3B98-8291-4310-B177-77A7907B3A44}" srcOrd="0" destOrd="0" presId="urn:microsoft.com/office/officeart/2005/8/layout/hierarchy6"/>
    <dgm:cxn modelId="{F21A21D8-BF50-4A56-BDBF-0816489A64E9}" type="presParOf" srcId="{A2DA0979-8EDA-4170-B5E2-FF06B30CCCD3}" destId="{0A2756FB-9D73-493B-BA2E-CA76DD263DC6}" srcOrd="1" destOrd="0" presId="urn:microsoft.com/office/officeart/2005/8/layout/hierarchy6"/>
    <dgm:cxn modelId="{9C91F924-478F-4D6F-90E4-8C2B9224CCCF}" type="presParOf" srcId="{0A2756FB-9D73-493B-BA2E-CA76DD263DC6}" destId="{5FAF0359-FE8C-4958-BC3E-9C095C95C3CD}" srcOrd="0" destOrd="0" presId="urn:microsoft.com/office/officeart/2005/8/layout/hierarchy6"/>
    <dgm:cxn modelId="{18B39AE2-7460-40B0-BA4B-768520E74E12}" type="presParOf" srcId="{0A2756FB-9D73-493B-BA2E-CA76DD263DC6}" destId="{91BAAE05-C78A-4095-B342-43150C2AEB8F}" srcOrd="1" destOrd="0" presId="urn:microsoft.com/office/officeart/2005/8/layout/hierarchy6"/>
    <dgm:cxn modelId="{DBAD93F5-A267-442C-A8F3-F6352F4ED3EC}" type="presParOf" srcId="{91BAAE05-C78A-4095-B342-43150C2AEB8F}" destId="{57BB2D99-D739-4E3E-8EE3-B3C960D50817}" srcOrd="0" destOrd="0" presId="urn:microsoft.com/office/officeart/2005/8/layout/hierarchy6"/>
    <dgm:cxn modelId="{CDD3DC6F-B384-4A33-8811-19AB93C0A1C6}" type="presParOf" srcId="{91BAAE05-C78A-4095-B342-43150C2AEB8F}" destId="{496D4200-CFF7-476C-A092-354B1EC4B740}" srcOrd="1" destOrd="0" presId="urn:microsoft.com/office/officeart/2005/8/layout/hierarchy6"/>
    <dgm:cxn modelId="{D61D3475-9918-4288-A76D-544F17B32A16}" type="presParOf" srcId="{496D4200-CFF7-476C-A092-354B1EC4B740}" destId="{7409BA17-775E-4B66-8992-C55CBE9D9723}" srcOrd="0" destOrd="0" presId="urn:microsoft.com/office/officeart/2005/8/layout/hierarchy6"/>
    <dgm:cxn modelId="{0FEF7D03-A9C7-43FD-B2CB-1AF682F8F6AA}" type="presParOf" srcId="{496D4200-CFF7-476C-A092-354B1EC4B740}" destId="{44732572-6E43-4559-A5B7-9FB929185CDC}" srcOrd="1" destOrd="0" presId="urn:microsoft.com/office/officeart/2005/8/layout/hierarchy6"/>
    <dgm:cxn modelId="{5ED64D11-A528-4D1C-9C7E-BA412EF12ED0}" type="presParOf" srcId="{91BAAE05-C78A-4095-B342-43150C2AEB8F}" destId="{F524E5B3-DDEB-4B06-AF95-FA214ED2B0B7}" srcOrd="2" destOrd="0" presId="urn:microsoft.com/office/officeart/2005/8/layout/hierarchy6"/>
    <dgm:cxn modelId="{02326CFF-DA5D-40F2-A366-29E5F8D61EAD}" type="presParOf" srcId="{91BAAE05-C78A-4095-B342-43150C2AEB8F}" destId="{89150550-AA3B-4C94-B90F-3616F6907C47}" srcOrd="3" destOrd="0" presId="urn:microsoft.com/office/officeart/2005/8/layout/hierarchy6"/>
    <dgm:cxn modelId="{87D04BD7-79D9-4681-89B3-356C6460CFCB}" type="presParOf" srcId="{89150550-AA3B-4C94-B90F-3616F6907C47}" destId="{7F36BE01-759F-4794-BDE8-1464445F1656}" srcOrd="0" destOrd="0" presId="urn:microsoft.com/office/officeart/2005/8/layout/hierarchy6"/>
    <dgm:cxn modelId="{C4EAACCB-FEF4-4A5B-AB2C-6AA43038BC33}" type="presParOf" srcId="{89150550-AA3B-4C94-B90F-3616F6907C47}" destId="{4369044E-E4AD-4AD1-B8DD-C0C5CA6750D8}" srcOrd="1" destOrd="0" presId="urn:microsoft.com/office/officeart/2005/8/layout/hierarchy6"/>
    <dgm:cxn modelId="{71CAF795-47BC-4A49-8608-01B4D04BFD8A}" type="presParOf" srcId="{91BAAE05-C78A-4095-B342-43150C2AEB8F}" destId="{5965A471-6F6A-4BD8-B96C-E72E2A366B5A}" srcOrd="4" destOrd="0" presId="urn:microsoft.com/office/officeart/2005/8/layout/hierarchy6"/>
    <dgm:cxn modelId="{C690C2A0-4EB6-4BDB-96A9-08D6EC71BF41}" type="presParOf" srcId="{91BAAE05-C78A-4095-B342-43150C2AEB8F}" destId="{F21EE4B6-411F-4967-A076-23428145A08C}" srcOrd="5" destOrd="0" presId="urn:microsoft.com/office/officeart/2005/8/layout/hierarchy6"/>
    <dgm:cxn modelId="{8B1975B2-FEAA-4401-B8EA-FFB05CAC6163}" type="presParOf" srcId="{F21EE4B6-411F-4967-A076-23428145A08C}" destId="{7500EB35-4E62-475E-98AA-9E14391881E4}" srcOrd="0" destOrd="0" presId="urn:microsoft.com/office/officeart/2005/8/layout/hierarchy6"/>
    <dgm:cxn modelId="{758149D8-92BA-4857-A8AD-DFCB6C0D3C0F}" type="presParOf" srcId="{F21EE4B6-411F-4967-A076-23428145A08C}" destId="{CA837299-A65F-48E0-92A5-D747189BD895}" srcOrd="1" destOrd="0" presId="urn:microsoft.com/office/officeart/2005/8/layout/hierarchy6"/>
    <dgm:cxn modelId="{DF9CD393-D2B5-46EF-A2CE-8DD2BC0755C5}" type="presParOf" srcId="{A2DA0979-8EDA-4170-B5E2-FF06B30CCCD3}" destId="{4E5342CB-D957-4D1B-A949-6884A38B0563}" srcOrd="2" destOrd="0" presId="urn:microsoft.com/office/officeart/2005/8/layout/hierarchy6"/>
    <dgm:cxn modelId="{ED004100-7369-4C54-AA9B-F0B08BC03CDF}" type="presParOf" srcId="{A2DA0979-8EDA-4170-B5E2-FF06B30CCCD3}" destId="{6C782CB1-42D8-43B2-89F0-50AA0A4C21C0}" srcOrd="3" destOrd="0" presId="urn:microsoft.com/office/officeart/2005/8/layout/hierarchy6"/>
    <dgm:cxn modelId="{8AA76118-4548-482A-8773-A572E70E7252}" type="presParOf" srcId="{6C782CB1-42D8-43B2-89F0-50AA0A4C21C0}" destId="{FB969726-0AF7-4C8E-93C1-C3F8FC0CB2B1}" srcOrd="0" destOrd="0" presId="urn:microsoft.com/office/officeart/2005/8/layout/hierarchy6"/>
    <dgm:cxn modelId="{39FB0C0C-A5B9-40DD-9D27-23448F4FAD63}" type="presParOf" srcId="{6C782CB1-42D8-43B2-89F0-50AA0A4C21C0}" destId="{E384EDB1-8917-4A18-97AC-A690A260448C}" srcOrd="1" destOrd="0" presId="urn:microsoft.com/office/officeart/2005/8/layout/hierarchy6"/>
    <dgm:cxn modelId="{474FF064-A73E-4DF9-8F3F-98341860E2E6}" type="presParOf" srcId="{E384EDB1-8917-4A18-97AC-A690A260448C}" destId="{4DC4319B-E2A4-4ACD-B7A2-C50783BA573F}" srcOrd="0" destOrd="0" presId="urn:microsoft.com/office/officeart/2005/8/layout/hierarchy6"/>
    <dgm:cxn modelId="{537A7137-B154-418F-B405-23AD199ACF11}" type="presParOf" srcId="{E384EDB1-8917-4A18-97AC-A690A260448C}" destId="{1DCECE12-B01F-4DD3-BCDA-EBFF8C5274F6}" srcOrd="1" destOrd="0" presId="urn:microsoft.com/office/officeart/2005/8/layout/hierarchy6"/>
    <dgm:cxn modelId="{FA2496FF-1CC4-4694-B475-27DFAF2704EB}" type="presParOf" srcId="{1DCECE12-B01F-4DD3-BCDA-EBFF8C5274F6}" destId="{D4BD2540-7D9E-48B0-BFDA-CCB8AAC31893}" srcOrd="0" destOrd="0" presId="urn:microsoft.com/office/officeart/2005/8/layout/hierarchy6"/>
    <dgm:cxn modelId="{48EB5259-6FD1-47EF-B7F5-767A451AF842}" type="presParOf" srcId="{1DCECE12-B01F-4DD3-BCDA-EBFF8C5274F6}" destId="{0F8B6B7C-48CA-429D-8D4D-F86D26BD4348}" srcOrd="1" destOrd="0" presId="urn:microsoft.com/office/officeart/2005/8/layout/hierarchy6"/>
    <dgm:cxn modelId="{3AD7F755-7DF1-41B0-81F2-8A9F1D5B9E08}" type="presParOf" srcId="{8542CDE1-1E07-4499-926F-999BC1035BA7}" destId="{D5EFB4F1-5768-4476-A358-7A25199A6E77}" srcOrd="1" destOrd="0" presId="urn:microsoft.com/office/officeart/2005/8/layout/hierarchy6"/>
    <dgm:cxn modelId="{A3C5ABA9-71DE-4CCB-8AC4-F516A1956D1F}" type="presParOf" srcId="{D5EFB4F1-5768-4476-A358-7A25199A6E77}" destId="{8A89797B-0C74-4E06-AFB2-619B812C4566}" srcOrd="0" destOrd="0" presId="urn:microsoft.com/office/officeart/2005/8/layout/hierarchy6"/>
    <dgm:cxn modelId="{E5C4785D-D522-45CB-83AB-ADCE04B82249}" type="presParOf" srcId="{8A89797B-0C74-4E06-AFB2-619B812C4566}" destId="{02C8B844-C564-4632-8B20-9A069F7AA568}" srcOrd="0" destOrd="0" presId="urn:microsoft.com/office/officeart/2005/8/layout/hierarchy6"/>
    <dgm:cxn modelId="{F8A209CE-96E8-4688-8C9B-92366F033C18}" type="presParOf" srcId="{8A89797B-0C74-4E06-AFB2-619B812C4566}" destId="{937CA1E3-AB1A-48A9-B6A6-DD60F2740FF7}" srcOrd="1" destOrd="0" presId="urn:microsoft.com/office/officeart/2005/8/layout/hierarchy6"/>
    <dgm:cxn modelId="{95E4E28E-55DF-423E-A973-19E33331D282}" type="presParOf" srcId="{D5EFB4F1-5768-4476-A358-7A25199A6E77}" destId="{F839711E-3C60-4ADC-AB19-F2168B6520F3}" srcOrd="1" destOrd="0" presId="urn:microsoft.com/office/officeart/2005/8/layout/hierarchy6"/>
    <dgm:cxn modelId="{174005FF-10A4-4CD0-99C9-FBAF6E064D2B}" type="presParOf" srcId="{F839711E-3C60-4ADC-AB19-F2168B6520F3}" destId="{A35BF330-08B3-419F-83DF-5EFBCA1FE334}" srcOrd="0" destOrd="0" presId="urn:microsoft.com/office/officeart/2005/8/layout/hierarchy6"/>
    <dgm:cxn modelId="{65BACB87-A7CE-4206-9DC6-5B21A53A97CD}" type="presParOf" srcId="{D5EFB4F1-5768-4476-A358-7A25199A6E77}" destId="{CFD7E423-D46C-4FDF-8C1E-5EB0CDFF69E8}" srcOrd="2" destOrd="0" presId="urn:microsoft.com/office/officeart/2005/8/layout/hierarchy6"/>
    <dgm:cxn modelId="{8771FA4C-334E-4693-87C7-F0D7BC865809}" type="presParOf" srcId="{CFD7E423-D46C-4FDF-8C1E-5EB0CDFF69E8}" destId="{27A7CF8E-BC5D-451B-ABD3-C0EE4512F811}" srcOrd="0" destOrd="0" presId="urn:microsoft.com/office/officeart/2005/8/layout/hierarchy6"/>
    <dgm:cxn modelId="{48396BB4-5AA9-4776-9971-40C1D946C9DF}" type="presParOf" srcId="{CFD7E423-D46C-4FDF-8C1E-5EB0CDFF69E8}" destId="{EC285444-4513-4EDB-8376-8780A2ECCED9}" srcOrd="1" destOrd="0" presId="urn:microsoft.com/office/officeart/2005/8/layout/hierarchy6"/>
    <dgm:cxn modelId="{3B739A56-C1DD-4788-A35B-639853D7B1CF}" type="presParOf" srcId="{D5EFB4F1-5768-4476-A358-7A25199A6E77}" destId="{6CEEEEDB-2A54-409A-B09B-A48D704192AB}" srcOrd="3" destOrd="0" presId="urn:microsoft.com/office/officeart/2005/8/layout/hierarchy6"/>
    <dgm:cxn modelId="{108812A0-1423-42D6-8EB6-233D7E764AAC}" type="presParOf" srcId="{6CEEEEDB-2A54-409A-B09B-A48D704192AB}" destId="{6AD274F6-C6BE-44ED-9522-1DBD2C0C2210}" srcOrd="0" destOrd="0" presId="urn:microsoft.com/office/officeart/2005/8/layout/hierarchy6"/>
    <dgm:cxn modelId="{FB6F2BB2-A888-410C-B356-9813B4873C95}" type="presParOf" srcId="{D5EFB4F1-5768-4476-A358-7A25199A6E77}" destId="{A249CCBD-210E-4C80-BC3A-BCBA5C4AF37C}" srcOrd="4" destOrd="0" presId="urn:microsoft.com/office/officeart/2005/8/layout/hierarchy6"/>
    <dgm:cxn modelId="{DC377597-CE1C-4F28-8EEC-BCB6E1F19E17}" type="presParOf" srcId="{A249CCBD-210E-4C80-BC3A-BCBA5C4AF37C}" destId="{17E0EF6F-2067-4671-8527-486D4F05D9BD}" srcOrd="0" destOrd="0" presId="urn:microsoft.com/office/officeart/2005/8/layout/hierarchy6"/>
    <dgm:cxn modelId="{6A0B6001-8F5F-4D76-924E-9F155418608F}" type="presParOf" srcId="{A249CCBD-210E-4C80-BC3A-BCBA5C4AF37C}" destId="{D0354667-26E7-451D-B274-8D616A17D5E2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6A333-D26B-4326-A2A5-167BDADAA285}">
      <dsp:nvSpPr>
        <dsp:cNvPr id="0" name=""/>
        <dsp:cNvSpPr/>
      </dsp:nvSpPr>
      <dsp:spPr>
        <a:xfrm>
          <a:off x="0" y="420002"/>
          <a:ext cx="734417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F92409-6D3C-4675-99EE-E1F42675C063}">
      <dsp:nvSpPr>
        <dsp:cNvPr id="0" name=""/>
        <dsp:cNvSpPr/>
      </dsp:nvSpPr>
      <dsp:spPr>
        <a:xfrm>
          <a:off x="1316009" y="88887"/>
          <a:ext cx="5140919" cy="7084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5" tIns="0" rIns="19431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壹、背景說明</a:t>
          </a:r>
          <a:endParaRPr lang="zh-TW" altLang="en-US" sz="2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16009" y="88887"/>
        <a:ext cx="5140919" cy="708480"/>
      </dsp:txXfrm>
    </dsp:sp>
    <dsp:sp modelId="{BA3FE9FA-67B0-493A-98EF-4D275CCB036A}">
      <dsp:nvSpPr>
        <dsp:cNvPr id="0" name=""/>
        <dsp:cNvSpPr/>
      </dsp:nvSpPr>
      <dsp:spPr>
        <a:xfrm>
          <a:off x="0" y="1508642"/>
          <a:ext cx="734417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5EAB68-5CBB-4C94-BEC9-61B7DE945696}">
      <dsp:nvSpPr>
        <dsp:cNvPr id="0" name=""/>
        <dsp:cNvSpPr/>
      </dsp:nvSpPr>
      <dsp:spPr>
        <a:xfrm>
          <a:off x="1316009" y="1160452"/>
          <a:ext cx="5140919" cy="708480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5" tIns="0" rIns="19431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貳、計畫目標與策略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16009" y="1160452"/>
        <a:ext cx="5140919" cy="708480"/>
      </dsp:txXfrm>
    </dsp:sp>
    <dsp:sp modelId="{395A56D8-5A4C-4190-A5F4-B9E4AB8CEA61}">
      <dsp:nvSpPr>
        <dsp:cNvPr id="0" name=""/>
        <dsp:cNvSpPr/>
      </dsp:nvSpPr>
      <dsp:spPr>
        <a:xfrm>
          <a:off x="0" y="2597282"/>
          <a:ext cx="734417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EBDB1E-8BB6-46D9-9A0D-653144A4DF4A}">
      <dsp:nvSpPr>
        <dsp:cNvPr id="0" name=""/>
        <dsp:cNvSpPr/>
      </dsp:nvSpPr>
      <dsp:spPr>
        <a:xfrm>
          <a:off x="1387468" y="2232025"/>
          <a:ext cx="5140919" cy="70848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5" tIns="0" rIns="19431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參、</a:t>
          </a:r>
          <a:r>
            <a:rPr lang="zh-TW" altLang="en-US" sz="2400" kern="1200" dirty="0" smtClean="0">
              <a:latin typeface="微軟正黑體" panose="020B0604030504040204" pitchFamily="34" charset="-120"/>
            </a:rPr>
            <a:t>推動機制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87468" y="2232025"/>
        <a:ext cx="5140919" cy="708480"/>
      </dsp:txXfrm>
    </dsp:sp>
    <dsp:sp modelId="{5064A9E0-DCEE-4421-80FB-B0AEEA9F300F}">
      <dsp:nvSpPr>
        <dsp:cNvPr id="0" name=""/>
        <dsp:cNvSpPr/>
      </dsp:nvSpPr>
      <dsp:spPr>
        <a:xfrm>
          <a:off x="0" y="3685922"/>
          <a:ext cx="734417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1F4B84-0C07-4644-BF7E-F601EDE31D66}">
      <dsp:nvSpPr>
        <dsp:cNvPr id="0" name=""/>
        <dsp:cNvSpPr/>
      </dsp:nvSpPr>
      <dsp:spPr>
        <a:xfrm>
          <a:off x="1387468" y="3375034"/>
          <a:ext cx="5140919" cy="708480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5" tIns="0" rIns="19431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肆、近期規劃辦理事項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87468" y="3375034"/>
        <a:ext cx="5140919" cy="708480"/>
      </dsp:txXfrm>
    </dsp:sp>
    <dsp:sp modelId="{947E5D49-2297-40FF-A09D-50E7F5B07FE7}">
      <dsp:nvSpPr>
        <dsp:cNvPr id="0" name=""/>
        <dsp:cNvSpPr/>
      </dsp:nvSpPr>
      <dsp:spPr>
        <a:xfrm>
          <a:off x="0" y="4774562"/>
          <a:ext cx="734417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7147D1-D135-437D-ACF2-8A7025E01A3F}">
      <dsp:nvSpPr>
        <dsp:cNvPr id="0" name=""/>
        <dsp:cNvSpPr/>
      </dsp:nvSpPr>
      <dsp:spPr>
        <a:xfrm>
          <a:off x="1316009" y="4446600"/>
          <a:ext cx="5140919" cy="70848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5" tIns="0" rIns="19431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伍、結語與展望</a:t>
          </a:r>
          <a:endParaRPr lang="zh-TW" altLang="en-US" sz="2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16009" y="4446600"/>
        <a:ext cx="5140919" cy="70848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2B45F3-C02E-4A5B-A8C9-F9A0C85AC9CF}">
      <dsp:nvSpPr>
        <dsp:cNvPr id="0" name=""/>
        <dsp:cNvSpPr/>
      </dsp:nvSpPr>
      <dsp:spPr>
        <a:xfrm>
          <a:off x="1366409" y="3514226"/>
          <a:ext cx="1598505" cy="1378190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+mn-ea"/>
              <a:ea typeface="+mn-ea"/>
            </a:rPr>
            <a:t>資訊系統</a:t>
          </a:r>
          <a:endParaRPr lang="zh-TW" altLang="en-US" sz="2000" kern="1200" dirty="0">
            <a:latin typeface="+mn-ea"/>
            <a:ea typeface="+mn-ea"/>
          </a:endParaRPr>
        </a:p>
      </dsp:txBody>
      <dsp:txXfrm>
        <a:off x="1366409" y="3514226"/>
        <a:ext cx="1598505" cy="1378190"/>
      </dsp:txXfrm>
    </dsp:sp>
    <dsp:sp modelId="{ACF55230-6B24-4C8A-9645-A1FE018311A9}">
      <dsp:nvSpPr>
        <dsp:cNvPr id="0" name=""/>
        <dsp:cNvSpPr/>
      </dsp:nvSpPr>
      <dsp:spPr>
        <a:xfrm>
          <a:off x="1407936" y="4122669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FC125-17C1-4549-AEC4-ADF004E75729}">
      <dsp:nvSpPr>
        <dsp:cNvPr id="0" name=""/>
        <dsp:cNvSpPr/>
      </dsp:nvSpPr>
      <dsp:spPr>
        <a:xfrm>
          <a:off x="0" y="2773972"/>
          <a:ext cx="1598505" cy="137819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FABF0-206B-4ADF-913D-6D992A458FB8}">
      <dsp:nvSpPr>
        <dsp:cNvPr id="0" name=""/>
        <dsp:cNvSpPr/>
      </dsp:nvSpPr>
      <dsp:spPr>
        <a:xfrm>
          <a:off x="1088235" y="3970103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603711-C929-44CA-B7A9-A4831978139F}">
      <dsp:nvSpPr>
        <dsp:cNvPr id="0" name=""/>
        <dsp:cNvSpPr/>
      </dsp:nvSpPr>
      <dsp:spPr>
        <a:xfrm>
          <a:off x="2728267" y="2757587"/>
          <a:ext cx="1598505" cy="1378190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研究發展</a:t>
          </a:r>
          <a:endParaRPr lang="zh-TW" altLang="en-US" sz="2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28267" y="2757587"/>
        <a:ext cx="1598505" cy="1378190"/>
      </dsp:txXfrm>
    </dsp:sp>
    <dsp:sp modelId="{1C8D33A1-C8FD-4958-85AE-BCEAE0257D87}">
      <dsp:nvSpPr>
        <dsp:cNvPr id="0" name=""/>
        <dsp:cNvSpPr/>
      </dsp:nvSpPr>
      <dsp:spPr>
        <a:xfrm>
          <a:off x="3821054" y="3952261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7DAF4-7A16-4CD4-B57F-59637E3D3DEB}">
      <dsp:nvSpPr>
        <dsp:cNvPr id="0" name=""/>
        <dsp:cNvSpPr/>
      </dsp:nvSpPr>
      <dsp:spPr>
        <a:xfrm>
          <a:off x="4090126" y="3492782"/>
          <a:ext cx="1598505" cy="137819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8C91B9-55ED-4E36-9886-F480E3CED4EB}">
      <dsp:nvSpPr>
        <dsp:cNvPr id="0" name=""/>
        <dsp:cNvSpPr/>
      </dsp:nvSpPr>
      <dsp:spPr>
        <a:xfrm>
          <a:off x="4131653" y="4122669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105C0-0AF2-44A4-BA22-2EB63003C68F}">
      <dsp:nvSpPr>
        <dsp:cNvPr id="0" name=""/>
        <dsp:cNvSpPr/>
      </dsp:nvSpPr>
      <dsp:spPr>
        <a:xfrm>
          <a:off x="1366409" y="2004224"/>
          <a:ext cx="1598505" cy="1378190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教育宣導</a:t>
          </a:r>
          <a:endParaRPr lang="zh-TW" altLang="en-US" sz="2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66409" y="2004224"/>
        <a:ext cx="1598505" cy="1378190"/>
      </dsp:txXfrm>
    </dsp:sp>
    <dsp:sp modelId="{3B9E09A8-249A-4AD7-9499-5ADD2DBD7EE2}">
      <dsp:nvSpPr>
        <dsp:cNvPr id="0" name=""/>
        <dsp:cNvSpPr/>
      </dsp:nvSpPr>
      <dsp:spPr>
        <a:xfrm>
          <a:off x="2450093" y="2034082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68247-B16D-46BF-8FC8-1686B8209E58}">
      <dsp:nvSpPr>
        <dsp:cNvPr id="0" name=""/>
        <dsp:cNvSpPr/>
      </dsp:nvSpPr>
      <dsp:spPr>
        <a:xfrm>
          <a:off x="2741631" y="1284082"/>
          <a:ext cx="1598505" cy="137819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E9367-691F-4D6D-9332-145DA0701AAB}">
      <dsp:nvSpPr>
        <dsp:cNvPr id="0" name=""/>
        <dsp:cNvSpPr/>
      </dsp:nvSpPr>
      <dsp:spPr>
        <a:xfrm>
          <a:off x="2775483" y="1856392"/>
          <a:ext cx="187155" cy="16130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C42EE4-4920-4C11-97DA-589DCDB22669}">
      <dsp:nvSpPr>
        <dsp:cNvPr id="0" name=""/>
        <dsp:cNvSpPr/>
      </dsp:nvSpPr>
      <dsp:spPr>
        <a:xfrm rot="2253266">
          <a:off x="1361591" y="3650670"/>
          <a:ext cx="1044414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1044414" y="32607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C13656FB-F5E7-4328-888F-0BD57605C2E1}">
      <dsp:nvSpPr>
        <dsp:cNvPr id="0" name=""/>
        <dsp:cNvSpPr/>
      </dsp:nvSpPr>
      <dsp:spPr>
        <a:xfrm rot="78191">
          <a:off x="1469706" y="2901784"/>
          <a:ext cx="766954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766954" y="32607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4DB1E75B-A519-4760-93CB-AE27BD1BDAAB}">
      <dsp:nvSpPr>
        <dsp:cNvPr id="0" name=""/>
        <dsp:cNvSpPr/>
      </dsp:nvSpPr>
      <dsp:spPr>
        <a:xfrm rot="19400906">
          <a:off x="1359804" y="2109435"/>
          <a:ext cx="111270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1112701" y="32607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E2249031-8E5B-4DBB-A53A-6500FE272E02}">
      <dsp:nvSpPr>
        <dsp:cNvPr id="0" name=""/>
        <dsp:cNvSpPr/>
      </dsp:nvSpPr>
      <dsp:spPr>
        <a:xfrm>
          <a:off x="-271612" y="1726512"/>
          <a:ext cx="2305190" cy="208061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BEBA8EAE-BF5A-486C-A8C5-ECC9F3942E4B}">
                <a14:imgProps xmlns="" xmlns:a14="http://schemas.microsoft.com/office/drawing/2010/main">
                  <a14:imgLayer r:embed="rId2">
                    <a14:imgEffect>
                      <a14:colorTemperature colorTemp="7591"/>
                    </a14:imgEffect>
                    <a14:imgEffect>
                      <a14:saturation sat="2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98290B-6EED-4B73-B940-C8DB6BCF6395}">
      <dsp:nvSpPr>
        <dsp:cNvPr id="0" name=""/>
        <dsp:cNvSpPr/>
      </dsp:nvSpPr>
      <dsp:spPr>
        <a:xfrm>
          <a:off x="2239806" y="736706"/>
          <a:ext cx="1307963" cy="1355830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隨機殺人案件頻傳</a:t>
          </a:r>
          <a:endParaRPr lang="zh-TW" altLang="en-US" sz="17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239806" y="736706"/>
        <a:ext cx="1307963" cy="1355830"/>
      </dsp:txXfrm>
    </dsp:sp>
    <dsp:sp modelId="{C3F0CE98-D52C-4B0E-BFD2-FA169E86D7DC}">
      <dsp:nvSpPr>
        <dsp:cNvPr id="0" name=""/>
        <dsp:cNvSpPr/>
      </dsp:nvSpPr>
      <dsp:spPr>
        <a:xfrm>
          <a:off x="2236354" y="2316658"/>
          <a:ext cx="1382145" cy="1284343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保護案</a:t>
          </a:r>
          <a:endParaRPr lang="en-US" altLang="zh-TW" sz="1700" b="1" kern="1200" dirty="0" smtClean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件漸增</a:t>
          </a:r>
          <a:endParaRPr lang="zh-TW" altLang="en-US" sz="17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236354" y="2316658"/>
        <a:ext cx="1382145" cy="1284343"/>
      </dsp:txXfrm>
    </dsp:sp>
    <dsp:sp modelId="{0907608F-5475-40DA-84D3-FE29F21A9429}">
      <dsp:nvSpPr>
        <dsp:cNvPr id="0" name=""/>
        <dsp:cNvSpPr/>
      </dsp:nvSpPr>
      <dsp:spPr>
        <a:xfrm>
          <a:off x="2147289" y="3778558"/>
          <a:ext cx="1316432" cy="1226726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spc="-100" baseline="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自殺人數未明顯下降</a:t>
          </a:r>
          <a:endParaRPr lang="zh-TW" altLang="en-US" sz="1700" b="1" kern="1200" spc="-100" baseline="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147289" y="3778558"/>
        <a:ext cx="1316432" cy="12267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48079C-21D4-4B5D-88E7-F1EE8A4E8903}">
      <dsp:nvSpPr>
        <dsp:cNvPr id="0" name=""/>
        <dsp:cNvSpPr/>
      </dsp:nvSpPr>
      <dsp:spPr>
        <a:xfrm>
          <a:off x="76572" y="470539"/>
          <a:ext cx="2432232" cy="413746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38100" cap="flat" cmpd="dbl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868" tIns="154127" rIns="340868" bIns="184912" numCol="1" spcCol="1270" anchor="t" anchorCtr="0">
          <a:noAutofit/>
        </a:bodyPr>
        <a:lstStyle/>
        <a:p>
          <a:pPr marL="273050" lvl="1" indent="-27305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dirty="0" smtClean="0">
              <a:effectLst/>
            </a:rPr>
            <a:t>貧       窮</a:t>
          </a:r>
          <a:endParaRPr lang="zh-TW" altLang="en-US" sz="2600" b="1" kern="1200" dirty="0">
            <a:effectLst/>
          </a:endParaRPr>
        </a:p>
        <a:p>
          <a:pPr marL="273050" lvl="1" indent="-27305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dirty="0" smtClean="0">
              <a:effectLst/>
            </a:rPr>
            <a:t>失       業</a:t>
          </a:r>
          <a:endParaRPr lang="zh-TW" altLang="en-US" sz="2600" b="1" kern="1200" dirty="0">
            <a:effectLst/>
          </a:endParaRPr>
        </a:p>
        <a:p>
          <a:pPr marL="273050" lvl="1" indent="-27305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dirty="0" smtClean="0">
              <a:effectLst/>
            </a:rPr>
            <a:t>毒       品</a:t>
          </a:r>
          <a:endParaRPr lang="zh-TW" altLang="en-US" sz="2600" b="1" kern="1200" dirty="0">
            <a:effectLst/>
          </a:endParaRPr>
        </a:p>
        <a:p>
          <a:pPr marL="273050" lvl="1" indent="-27305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dirty="0" smtClean="0">
              <a:effectLst/>
            </a:rPr>
            <a:t>精神疾病</a:t>
          </a:r>
          <a:endParaRPr lang="zh-TW" altLang="en-US" sz="2600" b="1" kern="1200" dirty="0">
            <a:effectLst/>
          </a:endParaRPr>
        </a:p>
        <a:p>
          <a:pPr marL="273050" lvl="1" indent="-27305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zh-TW" altLang="en-US" sz="2600" b="1" kern="1200" dirty="0" smtClean="0">
              <a:effectLst/>
            </a:rPr>
            <a:t>家庭結構與功能</a:t>
          </a:r>
          <a:endParaRPr lang="zh-TW" altLang="en-US" sz="2600" b="1" kern="1200" dirty="0">
            <a:effectLst/>
          </a:endParaRPr>
        </a:p>
      </dsp:txBody>
      <dsp:txXfrm>
        <a:off x="76572" y="470539"/>
        <a:ext cx="2432232" cy="4137460"/>
      </dsp:txXfrm>
    </dsp:sp>
    <dsp:sp modelId="{6C10C251-57AB-4ED7-9724-6F0806BEBC82}">
      <dsp:nvSpPr>
        <dsp:cNvPr id="0" name=""/>
        <dsp:cNvSpPr/>
      </dsp:nvSpPr>
      <dsp:spPr>
        <a:xfrm>
          <a:off x="4561" y="56048"/>
          <a:ext cx="2578069" cy="5325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205" tIns="0" rIns="11620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成        因</a:t>
          </a:r>
          <a:endParaRPr lang="zh-TW" altLang="en-US" sz="2400" kern="1200" dirty="0"/>
        </a:p>
      </dsp:txBody>
      <dsp:txXfrm>
        <a:off x="4561" y="56048"/>
        <a:ext cx="2578069" cy="5325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4577E4-CDF6-49FF-9B9E-382D4AA06D53}">
      <dsp:nvSpPr>
        <dsp:cNvPr id="0" name=""/>
        <dsp:cNvSpPr/>
      </dsp:nvSpPr>
      <dsp:spPr>
        <a:xfrm>
          <a:off x="1169832" y="879688"/>
          <a:ext cx="1834768" cy="183476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F9BCA4-A23B-4148-8F19-547F3EB367E5}">
      <dsp:nvSpPr>
        <dsp:cNvPr id="0" name=""/>
        <dsp:cNvSpPr/>
      </dsp:nvSpPr>
      <dsp:spPr>
        <a:xfrm>
          <a:off x="1219111" y="1540275"/>
          <a:ext cx="1686112" cy="553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為家庭築起</a:t>
          </a:r>
          <a:endParaRPr lang="en-US" altLang="zh-TW" sz="1800" b="1" kern="1200" dirty="0" smtClean="0"/>
        </a:p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安全防護網</a:t>
          </a:r>
          <a:endParaRPr lang="zh-TW" altLang="en-US" sz="1800" b="1" kern="1200" dirty="0"/>
        </a:p>
      </dsp:txBody>
      <dsp:txXfrm>
        <a:off x="1219111" y="1540275"/>
        <a:ext cx="1686112" cy="553853"/>
      </dsp:txXfrm>
    </dsp:sp>
    <dsp:sp modelId="{D4DF7949-634D-49BF-955E-E04A687EA70F}">
      <dsp:nvSpPr>
        <dsp:cNvPr id="0" name=""/>
        <dsp:cNvSpPr/>
      </dsp:nvSpPr>
      <dsp:spPr>
        <a:xfrm>
          <a:off x="582635" y="1980677"/>
          <a:ext cx="1834768" cy="183476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E8F6C7-BD9D-4F9C-970E-83144B7A6C08}">
      <dsp:nvSpPr>
        <dsp:cNvPr id="0" name=""/>
        <dsp:cNvSpPr/>
      </dsp:nvSpPr>
      <dsp:spPr>
        <a:xfrm>
          <a:off x="936103" y="2664298"/>
          <a:ext cx="1197485" cy="553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從扶貧到</a:t>
          </a:r>
          <a:endParaRPr lang="en-US" altLang="zh-TW" sz="1800" b="1" kern="1200" dirty="0" smtClean="0"/>
        </a:p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脫貧自立</a:t>
          </a:r>
          <a:endParaRPr lang="zh-TW" altLang="en-US" sz="1800" b="1" kern="1200" dirty="0"/>
        </a:p>
      </dsp:txBody>
      <dsp:txXfrm>
        <a:off x="936103" y="2664298"/>
        <a:ext cx="1197485" cy="553853"/>
      </dsp:txXfrm>
    </dsp:sp>
    <dsp:sp modelId="{629ACDD4-15F6-49CC-AED3-37C90311D3E7}">
      <dsp:nvSpPr>
        <dsp:cNvPr id="0" name=""/>
        <dsp:cNvSpPr/>
      </dsp:nvSpPr>
      <dsp:spPr>
        <a:xfrm rot="20513004">
          <a:off x="1169838" y="3448656"/>
          <a:ext cx="1713070" cy="171375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7BA15B-7DAE-4209-BA2B-39E233B4AC7D}">
      <dsp:nvSpPr>
        <dsp:cNvPr id="0" name=""/>
        <dsp:cNvSpPr/>
      </dsp:nvSpPr>
      <dsp:spPr>
        <a:xfrm>
          <a:off x="1044949" y="4042308"/>
          <a:ext cx="1637882" cy="553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讓社區成為支</a:t>
          </a:r>
          <a:endParaRPr lang="en-US" altLang="zh-TW" sz="1800" b="1" kern="1200" dirty="0" smtClean="0"/>
        </a:p>
        <a:p>
          <a:pPr lvl="0" algn="ctr" defTabSz="800100">
            <a:lnSpc>
              <a:spcPts val="2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持家庭的推手</a:t>
          </a:r>
          <a:endParaRPr lang="zh-TW" altLang="en-US" sz="1800" b="1" kern="1200" dirty="0"/>
        </a:p>
      </dsp:txBody>
      <dsp:txXfrm>
        <a:off x="1044949" y="4042308"/>
        <a:ext cx="1637882" cy="55385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2C98E0-166D-417B-93BE-EE09C9FEDD9B}">
      <dsp:nvSpPr>
        <dsp:cNvPr id="0" name=""/>
        <dsp:cNvSpPr/>
      </dsp:nvSpPr>
      <dsp:spPr>
        <a:xfrm>
          <a:off x="614011" y="0"/>
          <a:ext cx="1669849" cy="16700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DA9AAB-C2DA-48E7-B8C9-EA8EB47D2229}">
      <dsp:nvSpPr>
        <dsp:cNvPr id="0" name=""/>
        <dsp:cNvSpPr/>
      </dsp:nvSpPr>
      <dsp:spPr>
        <a:xfrm>
          <a:off x="950653" y="619275"/>
          <a:ext cx="931870" cy="46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latin typeface="微軟正黑體" pitchFamily="34" charset="-120"/>
              <a:ea typeface="微軟正黑體" pitchFamily="34" charset="-120"/>
            </a:rPr>
            <a:t>單一窗口</a:t>
          </a:r>
          <a:endParaRPr lang="zh-TW" altLang="en-US" sz="17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50653" y="619275"/>
        <a:ext cx="931870" cy="465887"/>
      </dsp:txXfrm>
    </dsp:sp>
    <dsp:sp modelId="{5CA95764-7F01-4EA4-95AA-F17CF7E5F67E}">
      <dsp:nvSpPr>
        <dsp:cNvPr id="0" name=""/>
        <dsp:cNvSpPr/>
      </dsp:nvSpPr>
      <dsp:spPr>
        <a:xfrm>
          <a:off x="150111" y="959674"/>
          <a:ext cx="1669849" cy="167001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71FEE8-E249-4706-933A-0BA48E8FE0BC}">
      <dsp:nvSpPr>
        <dsp:cNvPr id="0" name=""/>
        <dsp:cNvSpPr/>
      </dsp:nvSpPr>
      <dsp:spPr>
        <a:xfrm>
          <a:off x="557756" y="1560888"/>
          <a:ext cx="931870" cy="46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latin typeface="微軟正黑體" pitchFamily="34" charset="-120"/>
              <a:ea typeface="微軟正黑體" pitchFamily="34" charset="-120"/>
            </a:rPr>
            <a:t>資訊整合</a:t>
          </a:r>
          <a:endParaRPr lang="zh-TW" altLang="en-US" sz="17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57756" y="1560888"/>
        <a:ext cx="931870" cy="465887"/>
      </dsp:txXfrm>
    </dsp:sp>
    <dsp:sp modelId="{898AC9E8-BCF2-4EC3-B5C2-202BF8FC201C}">
      <dsp:nvSpPr>
        <dsp:cNvPr id="0" name=""/>
        <dsp:cNvSpPr/>
      </dsp:nvSpPr>
      <dsp:spPr>
        <a:xfrm>
          <a:off x="614011" y="1913105"/>
          <a:ext cx="1669849" cy="167001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5687A8-FF5E-46A2-8B0D-A49698BACB13}">
      <dsp:nvSpPr>
        <dsp:cNvPr id="0" name=""/>
        <dsp:cNvSpPr/>
      </dsp:nvSpPr>
      <dsp:spPr>
        <a:xfrm>
          <a:off x="931307" y="2551620"/>
          <a:ext cx="931870" cy="46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latin typeface="微軟正黑體" pitchFamily="34" charset="-120"/>
              <a:ea typeface="微軟正黑體" pitchFamily="34" charset="-120"/>
            </a:rPr>
            <a:t>快速派案</a:t>
          </a:r>
          <a:endParaRPr lang="zh-TW" altLang="en-US" sz="17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31307" y="2551620"/>
        <a:ext cx="931870" cy="465887"/>
      </dsp:txXfrm>
    </dsp:sp>
    <dsp:sp modelId="{D1050F46-147C-42F2-B1C6-BAC6558E5C7B}">
      <dsp:nvSpPr>
        <dsp:cNvPr id="0" name=""/>
        <dsp:cNvSpPr/>
      </dsp:nvSpPr>
      <dsp:spPr>
        <a:xfrm>
          <a:off x="269144" y="2993281"/>
          <a:ext cx="1434611" cy="143530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DED002-88CC-467F-ABB8-53DAD8AD7A3F}">
      <dsp:nvSpPr>
        <dsp:cNvPr id="0" name=""/>
        <dsp:cNvSpPr/>
      </dsp:nvSpPr>
      <dsp:spPr>
        <a:xfrm>
          <a:off x="558315" y="3444119"/>
          <a:ext cx="931870" cy="46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b="1" kern="1200" dirty="0" smtClean="0">
              <a:latin typeface="微軟正黑體" pitchFamily="34" charset="-120"/>
              <a:ea typeface="微軟正黑體" pitchFamily="34" charset="-120"/>
            </a:rPr>
            <a:t>公私分工</a:t>
          </a:r>
          <a:endParaRPr lang="zh-TW" altLang="en-US" sz="17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58315" y="3444119"/>
        <a:ext cx="931870" cy="46588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4577E4-CDF6-49FF-9B9E-382D4AA06D53}">
      <dsp:nvSpPr>
        <dsp:cNvPr id="0" name=""/>
        <dsp:cNvSpPr/>
      </dsp:nvSpPr>
      <dsp:spPr>
        <a:xfrm>
          <a:off x="1115925" y="834500"/>
          <a:ext cx="1750219" cy="17502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F9BCA4-A23B-4148-8F19-547F3EB367E5}">
      <dsp:nvSpPr>
        <dsp:cNvPr id="0" name=""/>
        <dsp:cNvSpPr/>
      </dsp:nvSpPr>
      <dsp:spPr>
        <a:xfrm>
          <a:off x="1395987" y="1464646"/>
          <a:ext cx="1142303" cy="528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降低再</a:t>
          </a:r>
          <a:endParaRPr lang="en-US" altLang="zh-TW" sz="1800" b="1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犯風險</a:t>
          </a:r>
          <a:endParaRPr lang="zh-TW" altLang="en-US" sz="1800" b="1" kern="1200" dirty="0"/>
        </a:p>
      </dsp:txBody>
      <dsp:txXfrm>
        <a:off x="1395987" y="1464646"/>
        <a:ext cx="1142303" cy="528331"/>
      </dsp:txXfrm>
    </dsp:sp>
    <dsp:sp modelId="{D4DF7949-634D-49BF-955E-E04A687EA70F}">
      <dsp:nvSpPr>
        <dsp:cNvPr id="0" name=""/>
        <dsp:cNvSpPr/>
      </dsp:nvSpPr>
      <dsp:spPr>
        <a:xfrm>
          <a:off x="555787" y="1884754"/>
          <a:ext cx="1750219" cy="175021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E8F6C7-BD9D-4F9C-970E-83144B7A6C08}">
      <dsp:nvSpPr>
        <dsp:cNvPr id="0" name=""/>
        <dsp:cNvSpPr/>
      </dsp:nvSpPr>
      <dsp:spPr>
        <a:xfrm>
          <a:off x="961655" y="2468195"/>
          <a:ext cx="1142303" cy="528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暴力預防</a:t>
          </a:r>
          <a:endParaRPr lang="en-US" altLang="zh-TW" sz="1800" b="1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無死角</a:t>
          </a:r>
          <a:endParaRPr lang="zh-TW" altLang="en-US" sz="1800" b="1" kern="1200" dirty="0"/>
        </a:p>
      </dsp:txBody>
      <dsp:txXfrm>
        <a:off x="961655" y="2468195"/>
        <a:ext cx="1142303" cy="528331"/>
      </dsp:txXfrm>
    </dsp:sp>
    <dsp:sp modelId="{629ACDD4-15F6-49CC-AED3-37C90311D3E7}">
      <dsp:nvSpPr>
        <dsp:cNvPr id="0" name=""/>
        <dsp:cNvSpPr/>
      </dsp:nvSpPr>
      <dsp:spPr>
        <a:xfrm rot="20513004">
          <a:off x="1115930" y="3285087"/>
          <a:ext cx="1634129" cy="163478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7BA15B-7DAE-4209-BA2B-39E233B4AC7D}">
      <dsp:nvSpPr>
        <dsp:cNvPr id="0" name=""/>
        <dsp:cNvSpPr/>
      </dsp:nvSpPr>
      <dsp:spPr>
        <a:xfrm>
          <a:off x="1167731" y="3773300"/>
          <a:ext cx="1562406" cy="528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提升自殺</a:t>
          </a:r>
          <a:endParaRPr lang="en-US" altLang="zh-TW" sz="1800" b="1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/>
            <a:t>防治效能</a:t>
          </a:r>
          <a:endParaRPr lang="zh-TW" altLang="en-US" sz="1800" b="1" kern="1200" dirty="0"/>
        </a:p>
      </dsp:txBody>
      <dsp:txXfrm>
        <a:off x="1167731" y="3773300"/>
        <a:ext cx="1562406" cy="52833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34F9FD-32EB-42D5-91E3-CE42F8A8CFDA}">
      <dsp:nvSpPr>
        <dsp:cNvPr id="0" name=""/>
        <dsp:cNvSpPr/>
      </dsp:nvSpPr>
      <dsp:spPr>
        <a:xfrm>
          <a:off x="1928831" y="571510"/>
          <a:ext cx="4105549" cy="4085953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770687-5C7E-4192-BF6D-4378C9275718}">
      <dsp:nvSpPr>
        <dsp:cNvPr id="0" name=""/>
        <dsp:cNvSpPr/>
      </dsp:nvSpPr>
      <dsp:spPr>
        <a:xfrm>
          <a:off x="1870103" y="503201"/>
          <a:ext cx="4259205" cy="4105942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2A198-C155-4340-AA4C-87A3BA12BCBD}">
      <dsp:nvSpPr>
        <dsp:cNvPr id="0" name=""/>
        <dsp:cNvSpPr/>
      </dsp:nvSpPr>
      <dsp:spPr>
        <a:xfrm>
          <a:off x="1927178" y="540306"/>
          <a:ext cx="4145055" cy="4031731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40354-725C-4E33-864E-FFE54CAB7E65}">
      <dsp:nvSpPr>
        <dsp:cNvPr id="0" name=""/>
        <dsp:cNvSpPr/>
      </dsp:nvSpPr>
      <dsp:spPr>
        <a:xfrm>
          <a:off x="1927178" y="575012"/>
          <a:ext cx="4145055" cy="3962320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030FB-8DC7-413E-BCD2-EF9E9C2FF9C7}">
      <dsp:nvSpPr>
        <dsp:cNvPr id="0" name=""/>
        <dsp:cNvSpPr/>
      </dsp:nvSpPr>
      <dsp:spPr>
        <a:xfrm>
          <a:off x="2220490" y="872771"/>
          <a:ext cx="3396466" cy="352115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artisticCrisscrossEtching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b="1" kern="120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20490" y="872771"/>
        <a:ext cx="3396466" cy="3521157"/>
      </dsp:txXfrm>
    </dsp:sp>
    <dsp:sp modelId="{033419AE-3E9B-4FF3-BDBD-EC538038A0A1}">
      <dsp:nvSpPr>
        <dsp:cNvPr id="0" name=""/>
        <dsp:cNvSpPr/>
      </dsp:nvSpPr>
      <dsp:spPr>
        <a:xfrm>
          <a:off x="3365378" y="88"/>
          <a:ext cx="1268656" cy="1268656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100" kern="1200"/>
        </a:p>
      </dsp:txBody>
      <dsp:txXfrm>
        <a:off x="3365378" y="88"/>
        <a:ext cx="1268656" cy="1268656"/>
      </dsp:txXfrm>
    </dsp:sp>
    <dsp:sp modelId="{FDC4597B-A764-4FB5-BC41-C2F86E3A04EB}">
      <dsp:nvSpPr>
        <dsp:cNvPr id="0" name=""/>
        <dsp:cNvSpPr/>
      </dsp:nvSpPr>
      <dsp:spPr>
        <a:xfrm>
          <a:off x="5287134" y="1921844"/>
          <a:ext cx="1268656" cy="1268656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100" kern="1200"/>
        </a:p>
      </dsp:txBody>
      <dsp:txXfrm>
        <a:off x="5287134" y="1921844"/>
        <a:ext cx="1268656" cy="1268656"/>
      </dsp:txXfrm>
    </dsp:sp>
    <dsp:sp modelId="{4E79091E-9E57-4BB9-8301-142170A23504}">
      <dsp:nvSpPr>
        <dsp:cNvPr id="0" name=""/>
        <dsp:cNvSpPr/>
      </dsp:nvSpPr>
      <dsp:spPr>
        <a:xfrm>
          <a:off x="3365378" y="3843600"/>
          <a:ext cx="1268656" cy="1268656"/>
        </a:xfrm>
        <a:prstGeom prst="ellipse">
          <a:avLst/>
        </a:prstGeom>
        <a:blipFill rotWithShape="0">
          <a:blip xmlns:r="http://schemas.openxmlformats.org/officeDocument/2006/relationships" r:embed="rId9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100" kern="1200"/>
        </a:p>
      </dsp:txBody>
      <dsp:txXfrm>
        <a:off x="3365378" y="3843600"/>
        <a:ext cx="1268656" cy="1268656"/>
      </dsp:txXfrm>
    </dsp:sp>
    <dsp:sp modelId="{6C0FAA42-63B0-45B1-8046-8125C0D72A11}">
      <dsp:nvSpPr>
        <dsp:cNvPr id="0" name=""/>
        <dsp:cNvSpPr/>
      </dsp:nvSpPr>
      <dsp:spPr>
        <a:xfrm>
          <a:off x="1443622" y="1921844"/>
          <a:ext cx="1268656" cy="1268656"/>
        </a:xfrm>
        <a:prstGeom prst="ellipse">
          <a:avLst/>
        </a:prstGeom>
        <a:blipFill rotWithShape="0">
          <a:blip xmlns:r="http://schemas.openxmlformats.org/officeDocument/2006/relationships" r:embed="rId10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100" kern="1200"/>
        </a:p>
      </dsp:txBody>
      <dsp:txXfrm>
        <a:off x="1443622" y="1921844"/>
        <a:ext cx="1268656" cy="126865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183CF3-46A9-41C3-91E0-5713BFCF2DB6}">
      <dsp:nvSpPr>
        <dsp:cNvPr id="0" name=""/>
        <dsp:cNvSpPr/>
      </dsp:nvSpPr>
      <dsp:spPr>
        <a:xfrm>
          <a:off x="1820849" y="1809973"/>
          <a:ext cx="637376" cy="63737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1820849" y="1809973"/>
        <a:ext cx="637376" cy="637376"/>
      </dsp:txXfrm>
    </dsp:sp>
    <dsp:sp modelId="{3E58E57B-B09D-458E-A7BF-C3223F0F5CA9}">
      <dsp:nvSpPr>
        <dsp:cNvPr id="0" name=""/>
        <dsp:cNvSpPr/>
      </dsp:nvSpPr>
      <dsp:spPr>
        <a:xfrm rot="16200000">
          <a:off x="1881273" y="1148194"/>
          <a:ext cx="516528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latin typeface="+mj-ea"/>
            <a:ea typeface="+mj-ea"/>
          </a:endParaRPr>
        </a:p>
      </dsp:txBody>
      <dsp:txXfrm rot="16200000">
        <a:off x="1881273" y="1148194"/>
        <a:ext cx="516528" cy="378212"/>
      </dsp:txXfrm>
    </dsp:sp>
    <dsp:sp modelId="{2ADE64B3-4841-4593-A680-849C975E9CC3}">
      <dsp:nvSpPr>
        <dsp:cNvPr id="0" name=""/>
        <dsp:cNvSpPr/>
      </dsp:nvSpPr>
      <dsp:spPr>
        <a:xfrm>
          <a:off x="1741177" y="38670"/>
          <a:ext cx="796720" cy="79672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latin typeface="+mj-ea"/>
              <a:ea typeface="+mj-ea"/>
            </a:rPr>
            <a:t>家庭</a:t>
          </a:r>
          <a:endParaRPr lang="en-US" altLang="zh-TW" sz="1200" kern="1200" dirty="0" smtClean="0">
            <a:latin typeface="+mj-ea"/>
            <a:ea typeface="+mj-ea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latin typeface="+mj-ea"/>
              <a:ea typeface="+mj-ea"/>
            </a:rPr>
            <a:t>重整</a:t>
          </a:r>
          <a:endParaRPr lang="zh-TW" altLang="en-US" sz="1200" kern="1200" dirty="0">
            <a:latin typeface="+mj-ea"/>
            <a:ea typeface="+mj-ea"/>
          </a:endParaRPr>
        </a:p>
      </dsp:txBody>
      <dsp:txXfrm>
        <a:off x="1741177" y="38670"/>
        <a:ext cx="796720" cy="796720"/>
      </dsp:txXfrm>
    </dsp:sp>
    <dsp:sp modelId="{902FDCFD-CF55-4D3C-9F08-FBB160E9C24C}">
      <dsp:nvSpPr>
        <dsp:cNvPr id="0" name=""/>
        <dsp:cNvSpPr/>
      </dsp:nvSpPr>
      <dsp:spPr>
        <a:xfrm rot="18600000">
          <a:off x="2389950" y="1333338"/>
          <a:ext cx="516528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18600000">
        <a:off x="2389950" y="1333338"/>
        <a:ext cx="516528" cy="378212"/>
      </dsp:txXfrm>
    </dsp:sp>
    <dsp:sp modelId="{E1218D34-C30E-4870-A2A5-2B22A2F8C55E}">
      <dsp:nvSpPr>
        <dsp:cNvPr id="0" name=""/>
        <dsp:cNvSpPr/>
      </dsp:nvSpPr>
      <dsp:spPr>
        <a:xfrm>
          <a:off x="2828537" y="434436"/>
          <a:ext cx="796720" cy="796720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家庭</a:t>
          </a:r>
          <a:endParaRPr lang="en-US" altLang="zh-TW" sz="1200" kern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維繫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2828537" y="434436"/>
        <a:ext cx="796720" cy="796720"/>
      </dsp:txXfrm>
    </dsp:sp>
    <dsp:sp modelId="{8317F32C-C41A-4402-9825-DC1B4DBECCA1}">
      <dsp:nvSpPr>
        <dsp:cNvPr id="0" name=""/>
        <dsp:cNvSpPr/>
      </dsp:nvSpPr>
      <dsp:spPr>
        <a:xfrm rot="20811144">
          <a:off x="2649095" y="1761039"/>
          <a:ext cx="509383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20811144">
        <a:off x="2649095" y="1761039"/>
        <a:ext cx="509383" cy="378212"/>
      </dsp:txXfrm>
    </dsp:sp>
    <dsp:sp modelId="{0B404941-014D-4A83-8657-8C8C570E0830}">
      <dsp:nvSpPr>
        <dsp:cNvPr id="0" name=""/>
        <dsp:cNvSpPr/>
      </dsp:nvSpPr>
      <dsp:spPr>
        <a:xfrm>
          <a:off x="3375337" y="1348589"/>
          <a:ext cx="796720" cy="796720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經濟</a:t>
          </a:r>
          <a:endParaRPr lang="en-US" altLang="zh-TW" sz="1200" kern="120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就業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3375337" y="1348589"/>
        <a:ext cx="796720" cy="796720"/>
      </dsp:txXfrm>
    </dsp:sp>
    <dsp:sp modelId="{8E73F313-0493-4207-A5C0-5C664F2575E1}">
      <dsp:nvSpPr>
        <dsp:cNvPr id="0" name=""/>
        <dsp:cNvSpPr/>
      </dsp:nvSpPr>
      <dsp:spPr>
        <a:xfrm rot="1800000">
          <a:off x="2558376" y="2322353"/>
          <a:ext cx="488372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1800000">
        <a:off x="2558376" y="2322353"/>
        <a:ext cx="488372" cy="378212"/>
      </dsp:txXfrm>
    </dsp:sp>
    <dsp:sp modelId="{FB1139B5-FF0F-4054-9B04-2EFDC520B1C9}">
      <dsp:nvSpPr>
        <dsp:cNvPr id="0" name=""/>
        <dsp:cNvSpPr/>
      </dsp:nvSpPr>
      <dsp:spPr>
        <a:xfrm>
          <a:off x="3153768" y="2520809"/>
          <a:ext cx="901529" cy="907337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育兒指導與兒童托顧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3153768" y="2520809"/>
        <a:ext cx="901529" cy="907337"/>
      </dsp:txXfrm>
    </dsp:sp>
    <dsp:sp modelId="{2A7DEFE3-CFDE-4E55-A098-F7CA53EF4417}">
      <dsp:nvSpPr>
        <dsp:cNvPr id="0" name=""/>
        <dsp:cNvSpPr/>
      </dsp:nvSpPr>
      <dsp:spPr>
        <a:xfrm rot="4200000">
          <a:off x="2150088" y="2691680"/>
          <a:ext cx="526400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4200000">
        <a:off x="2150088" y="2691680"/>
        <a:ext cx="526400" cy="378212"/>
      </dsp:txXfrm>
    </dsp:sp>
    <dsp:sp modelId="{9B240DD1-6A52-454F-8624-0CDC49D90046}">
      <dsp:nvSpPr>
        <dsp:cNvPr id="0" name=""/>
        <dsp:cNvSpPr/>
      </dsp:nvSpPr>
      <dsp:spPr>
        <a:xfrm>
          <a:off x="2361465" y="3335132"/>
          <a:ext cx="713288" cy="766286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物質</a:t>
          </a:r>
          <a:endParaRPr lang="en-US" altLang="zh-TW" sz="1200" kern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濫用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2361465" y="3335132"/>
        <a:ext cx="713288" cy="766286"/>
      </dsp:txXfrm>
    </dsp:sp>
    <dsp:sp modelId="{13AC7221-256E-48FE-9079-7AC5D1E15DBF}">
      <dsp:nvSpPr>
        <dsp:cNvPr id="0" name=""/>
        <dsp:cNvSpPr/>
      </dsp:nvSpPr>
      <dsp:spPr>
        <a:xfrm rot="6600000">
          <a:off x="1626551" y="2666332"/>
          <a:ext cx="496922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6600000">
        <a:off x="1626551" y="2666332"/>
        <a:ext cx="496922" cy="378212"/>
      </dsp:txXfrm>
    </dsp:sp>
    <dsp:sp modelId="{B03B69C6-5810-4FD3-B133-9CD7B664358E}">
      <dsp:nvSpPr>
        <dsp:cNvPr id="0" name=""/>
        <dsp:cNvSpPr/>
      </dsp:nvSpPr>
      <dsp:spPr>
        <a:xfrm>
          <a:off x="1110200" y="3284847"/>
          <a:ext cx="901529" cy="866856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多元種族或文化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1110200" y="3284847"/>
        <a:ext cx="901529" cy="866856"/>
      </dsp:txXfrm>
    </dsp:sp>
    <dsp:sp modelId="{EA6C3BA6-7086-4209-99FF-1919D5E928B8}">
      <dsp:nvSpPr>
        <dsp:cNvPr id="0" name=""/>
        <dsp:cNvSpPr/>
      </dsp:nvSpPr>
      <dsp:spPr>
        <a:xfrm rot="9000000">
          <a:off x="1195934" y="2335236"/>
          <a:ext cx="516528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9000000">
        <a:off x="1195934" y="2335236"/>
        <a:ext cx="516528" cy="378212"/>
      </dsp:txXfrm>
    </dsp:sp>
    <dsp:sp modelId="{4CE75E04-6204-43C7-964C-B750FE7EB3CD}">
      <dsp:nvSpPr>
        <dsp:cNvPr id="0" name=""/>
        <dsp:cNvSpPr/>
      </dsp:nvSpPr>
      <dsp:spPr>
        <a:xfrm>
          <a:off x="276181" y="2576117"/>
          <a:ext cx="796720" cy="796720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居住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276181" y="2576117"/>
        <a:ext cx="796720" cy="796720"/>
      </dsp:txXfrm>
    </dsp:sp>
    <dsp:sp modelId="{ABA4505F-4564-45E0-A8F1-982D3FB8ABFF}">
      <dsp:nvSpPr>
        <dsp:cNvPr id="0" name=""/>
        <dsp:cNvSpPr/>
      </dsp:nvSpPr>
      <dsp:spPr>
        <a:xfrm rot="11400000">
          <a:off x="1139445" y="1806391"/>
          <a:ext cx="489758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11400000">
        <a:off x="1139445" y="1806391"/>
        <a:ext cx="489758" cy="378212"/>
      </dsp:txXfrm>
    </dsp:sp>
    <dsp:sp modelId="{FB6AD7A2-2DB6-4942-B8C3-B09789B47895}">
      <dsp:nvSpPr>
        <dsp:cNvPr id="0" name=""/>
        <dsp:cNvSpPr/>
      </dsp:nvSpPr>
      <dsp:spPr>
        <a:xfrm>
          <a:off x="22841" y="1436552"/>
          <a:ext cx="901529" cy="796720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身心發展與疾病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22841" y="1436552"/>
        <a:ext cx="901529" cy="796720"/>
      </dsp:txXfrm>
    </dsp:sp>
    <dsp:sp modelId="{67E0A4AE-5019-472B-869B-413844C33F0C}">
      <dsp:nvSpPr>
        <dsp:cNvPr id="0" name=""/>
        <dsp:cNvSpPr/>
      </dsp:nvSpPr>
      <dsp:spPr>
        <a:xfrm rot="13800000">
          <a:off x="1372596" y="1333338"/>
          <a:ext cx="516528" cy="3782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200" kern="120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 rot="13800000">
        <a:off x="1372596" y="1333338"/>
        <a:ext cx="516528" cy="378212"/>
      </dsp:txXfrm>
    </dsp:sp>
    <dsp:sp modelId="{42D36768-001C-4A32-B67E-6FA9D4784444}">
      <dsp:nvSpPr>
        <dsp:cNvPr id="0" name=""/>
        <dsp:cNvSpPr/>
      </dsp:nvSpPr>
      <dsp:spPr>
        <a:xfrm>
          <a:off x="653817" y="434436"/>
          <a:ext cx="796720" cy="796720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輟學</a:t>
          </a:r>
          <a:endParaRPr lang="en-US" altLang="zh-TW" sz="1200" kern="1200" dirty="0" smtClean="0">
            <a:solidFill>
              <a:sysClr val="window" lastClr="FFFFFF"/>
            </a:solidFill>
            <a:latin typeface="+mj-ea"/>
            <a:ea typeface="+mj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>
              <a:solidFill>
                <a:sysClr val="window" lastClr="FFFFFF"/>
              </a:solidFill>
              <a:latin typeface="+mj-ea"/>
              <a:ea typeface="+mj-ea"/>
              <a:cs typeface="+mn-cs"/>
            </a:rPr>
            <a:t>偏差</a:t>
          </a:r>
          <a:endParaRPr lang="zh-TW" altLang="en-US" sz="1200" kern="1200" dirty="0">
            <a:solidFill>
              <a:sysClr val="window" lastClr="FFFFFF"/>
            </a:solidFill>
            <a:latin typeface="+mj-ea"/>
            <a:ea typeface="+mj-ea"/>
            <a:cs typeface="+mn-cs"/>
          </a:endParaRPr>
        </a:p>
      </dsp:txBody>
      <dsp:txXfrm>
        <a:off x="653817" y="434436"/>
        <a:ext cx="796720" cy="7967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E0EF6F-2067-4671-8527-486D4F05D9BD}">
      <dsp:nvSpPr>
        <dsp:cNvPr id="0" name=""/>
        <dsp:cNvSpPr/>
      </dsp:nvSpPr>
      <dsp:spPr>
        <a:xfrm>
          <a:off x="0" y="4941711"/>
          <a:ext cx="8677472" cy="1013335"/>
        </a:xfrm>
        <a:prstGeom prst="roundRect">
          <a:avLst>
            <a:gd name="adj" fmla="val 10000"/>
          </a:avLst>
        </a:prstGeom>
        <a:solidFill>
          <a:srgbClr val="E5E2EA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第一線實務層級運作機制</a:t>
          </a:r>
          <a:endParaRPr lang="zh-TW" altLang="en-US" sz="1600" kern="12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4941711"/>
        <a:ext cx="2603241" cy="1013335"/>
      </dsp:txXfrm>
    </dsp:sp>
    <dsp:sp modelId="{27A7CF8E-BC5D-451B-ABD3-C0EE4512F811}">
      <dsp:nvSpPr>
        <dsp:cNvPr id="0" name=""/>
        <dsp:cNvSpPr/>
      </dsp:nvSpPr>
      <dsp:spPr>
        <a:xfrm>
          <a:off x="0" y="3269194"/>
          <a:ext cx="8677472" cy="993459"/>
        </a:xfrm>
        <a:prstGeom prst="roundRect">
          <a:avLst>
            <a:gd name="adj" fmla="val 10000"/>
          </a:avLst>
        </a:prstGeom>
        <a:solidFill>
          <a:srgbClr val="E5E2EA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地方行政層級運作機制</a:t>
          </a:r>
          <a:endParaRPr lang="zh-TW" altLang="en-US" sz="1800" kern="12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3269194"/>
        <a:ext cx="2603241" cy="993459"/>
      </dsp:txXfrm>
    </dsp:sp>
    <dsp:sp modelId="{02C8B844-C564-4632-8B20-9A069F7AA568}">
      <dsp:nvSpPr>
        <dsp:cNvPr id="0" name=""/>
        <dsp:cNvSpPr/>
      </dsp:nvSpPr>
      <dsp:spPr>
        <a:xfrm>
          <a:off x="0" y="1781666"/>
          <a:ext cx="8677472" cy="909225"/>
        </a:xfrm>
        <a:prstGeom prst="roundRect">
          <a:avLst>
            <a:gd name="adj" fmla="val 10000"/>
          </a:avLst>
        </a:prstGeom>
        <a:solidFill>
          <a:srgbClr val="E5E2EA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中央決策層級運作機制</a:t>
          </a:r>
          <a:endParaRPr lang="zh-TW" altLang="en-US" sz="1800" kern="1200" dirty="0">
            <a:solidFill>
              <a:srgbClr val="0000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781666"/>
        <a:ext cx="2603241" cy="909225"/>
      </dsp:txXfrm>
    </dsp:sp>
    <dsp:sp modelId="{1E036B0C-383F-4B25-A573-AF0E5CFA9827}">
      <dsp:nvSpPr>
        <dsp:cNvPr id="0" name=""/>
        <dsp:cNvSpPr/>
      </dsp:nvSpPr>
      <dsp:spPr>
        <a:xfrm>
          <a:off x="5282473" y="1934010"/>
          <a:ext cx="1306769" cy="7754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800100" rtl="0" eaLnBrk="0" fontAlgn="base" hangingPunct="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建立定期跨部會專案小組政策溝通平台</a:t>
          </a:r>
          <a:endParaRPr kumimoji="1" lang="zh-TW" altLang="en-US" sz="1400" kern="1200" dirty="0">
            <a:solidFill>
              <a:schemeClr val="dk1"/>
            </a:solidFill>
            <a:latin typeface="微軟正黑體" panose="020B0604030504040204" pitchFamily="34" charset="-120"/>
            <a:ea typeface="微軟正黑體" panose="020B0604030504040204" pitchFamily="34" charset="-120"/>
            <a:cs typeface="+mn-cs"/>
          </a:endParaRPr>
        </a:p>
      </dsp:txBody>
      <dsp:txXfrm>
        <a:off x="5282473" y="1934010"/>
        <a:ext cx="1306769" cy="775436"/>
      </dsp:txXfrm>
    </dsp:sp>
    <dsp:sp modelId="{227B3B98-8291-4310-B177-77A7907B3A44}">
      <dsp:nvSpPr>
        <dsp:cNvPr id="0" name=""/>
        <dsp:cNvSpPr/>
      </dsp:nvSpPr>
      <dsp:spPr>
        <a:xfrm>
          <a:off x="4731814" y="2709446"/>
          <a:ext cx="1204043" cy="656396"/>
        </a:xfrm>
        <a:custGeom>
          <a:avLst/>
          <a:gdLst/>
          <a:ahLst/>
          <a:cxnLst/>
          <a:rect l="0" t="0" r="0" b="0"/>
          <a:pathLst>
            <a:path>
              <a:moveTo>
                <a:pt x="1204043" y="0"/>
              </a:moveTo>
              <a:lnTo>
                <a:pt x="1204043" y="328198"/>
              </a:lnTo>
              <a:lnTo>
                <a:pt x="0" y="328198"/>
              </a:lnTo>
              <a:lnTo>
                <a:pt x="0" y="65639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F0359-FE8C-4958-BC3E-9C095C95C3CD}">
      <dsp:nvSpPr>
        <dsp:cNvPr id="0" name=""/>
        <dsp:cNvSpPr/>
      </dsp:nvSpPr>
      <dsp:spPr>
        <a:xfrm>
          <a:off x="4068962" y="3365843"/>
          <a:ext cx="1325703" cy="770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</a:t>
          </a:r>
          <a:r>
            <a:rPr lang="x-none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</a:t>
          </a: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聯繫之跨系統溝通平台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會議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68962" y="3365843"/>
        <a:ext cx="1325703" cy="770635"/>
      </dsp:txXfrm>
    </dsp:sp>
    <dsp:sp modelId="{57BB2D99-D739-4E3E-8EE3-B3C960D50817}">
      <dsp:nvSpPr>
        <dsp:cNvPr id="0" name=""/>
        <dsp:cNvSpPr/>
      </dsp:nvSpPr>
      <dsp:spPr>
        <a:xfrm>
          <a:off x="2940253" y="4136478"/>
          <a:ext cx="1791561" cy="1012558"/>
        </a:xfrm>
        <a:custGeom>
          <a:avLst/>
          <a:gdLst/>
          <a:ahLst/>
          <a:cxnLst/>
          <a:rect l="0" t="0" r="0" b="0"/>
          <a:pathLst>
            <a:path>
              <a:moveTo>
                <a:pt x="1791561" y="0"/>
              </a:moveTo>
              <a:lnTo>
                <a:pt x="1791561" y="506279"/>
              </a:lnTo>
              <a:lnTo>
                <a:pt x="0" y="506279"/>
              </a:lnTo>
              <a:lnTo>
                <a:pt x="0" y="101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9BA17-775E-4B66-8992-C55CBE9D9723}">
      <dsp:nvSpPr>
        <dsp:cNvPr id="0" name=""/>
        <dsp:cNvSpPr/>
      </dsp:nvSpPr>
      <dsp:spPr>
        <a:xfrm>
          <a:off x="2541515" y="5149037"/>
          <a:ext cx="797476" cy="76892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整合服務組織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41515" y="5149037"/>
        <a:ext cx="797476" cy="768920"/>
      </dsp:txXfrm>
    </dsp:sp>
    <dsp:sp modelId="{F524E5B3-DDEB-4B06-AF95-FA214ED2B0B7}">
      <dsp:nvSpPr>
        <dsp:cNvPr id="0" name=""/>
        <dsp:cNvSpPr/>
      </dsp:nvSpPr>
      <dsp:spPr>
        <a:xfrm>
          <a:off x="4127878" y="4136478"/>
          <a:ext cx="603936" cy="1012558"/>
        </a:xfrm>
        <a:custGeom>
          <a:avLst/>
          <a:gdLst/>
          <a:ahLst/>
          <a:cxnLst/>
          <a:rect l="0" t="0" r="0" b="0"/>
          <a:pathLst>
            <a:path>
              <a:moveTo>
                <a:pt x="603936" y="0"/>
              </a:moveTo>
              <a:lnTo>
                <a:pt x="603936" y="506279"/>
              </a:lnTo>
              <a:lnTo>
                <a:pt x="0" y="506279"/>
              </a:lnTo>
              <a:lnTo>
                <a:pt x="0" y="101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6BE01-759F-4794-BDE8-1464445F1656}">
      <dsp:nvSpPr>
        <dsp:cNvPr id="0" name=""/>
        <dsp:cNvSpPr/>
      </dsp:nvSpPr>
      <dsp:spPr>
        <a:xfrm>
          <a:off x="3503351" y="5149037"/>
          <a:ext cx="1249053" cy="76892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</a:t>
          </a: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區域網絡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</a:t>
          </a: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聯繫機制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03351" y="5149037"/>
        <a:ext cx="1249053" cy="768920"/>
      </dsp:txXfrm>
    </dsp:sp>
    <dsp:sp modelId="{5965A471-6F6A-4BD8-B96C-E72E2A366B5A}">
      <dsp:nvSpPr>
        <dsp:cNvPr id="0" name=""/>
        <dsp:cNvSpPr/>
      </dsp:nvSpPr>
      <dsp:spPr>
        <a:xfrm>
          <a:off x="4731814" y="4136478"/>
          <a:ext cx="910886" cy="1029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4783"/>
              </a:lnTo>
              <a:lnTo>
                <a:pt x="910886" y="514783"/>
              </a:lnTo>
              <a:lnTo>
                <a:pt x="910886" y="102956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0EB35-4E62-475E-98AA-9E14391881E4}">
      <dsp:nvSpPr>
        <dsp:cNvPr id="0" name=""/>
        <dsp:cNvSpPr/>
      </dsp:nvSpPr>
      <dsp:spPr>
        <a:xfrm>
          <a:off x="4861047" y="5166046"/>
          <a:ext cx="1563308" cy="7614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落實跨網絡體</a:t>
          </a:r>
          <a:endParaRPr lang="en-US" altLang="zh-TW" sz="14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系整合服務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61047" y="5166046"/>
        <a:ext cx="1563308" cy="761481"/>
      </dsp:txXfrm>
    </dsp:sp>
    <dsp:sp modelId="{4E5342CB-D957-4D1B-A949-6884A38B0563}">
      <dsp:nvSpPr>
        <dsp:cNvPr id="0" name=""/>
        <dsp:cNvSpPr/>
      </dsp:nvSpPr>
      <dsp:spPr>
        <a:xfrm>
          <a:off x="5935857" y="2709446"/>
          <a:ext cx="1629784" cy="613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910"/>
              </a:lnTo>
              <a:lnTo>
                <a:pt x="1629784" y="306910"/>
              </a:lnTo>
              <a:lnTo>
                <a:pt x="1629784" y="61382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969726-0AF7-4C8E-93C1-C3F8FC0CB2B1}">
      <dsp:nvSpPr>
        <dsp:cNvPr id="0" name=""/>
        <dsp:cNvSpPr/>
      </dsp:nvSpPr>
      <dsp:spPr>
        <a:xfrm>
          <a:off x="6885861" y="3323268"/>
          <a:ext cx="1359561" cy="803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x-none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不定期</a:t>
          </a: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跨系統溝通機制</a:t>
          </a:r>
          <a:r>
            <a:rPr lang="en-US" alt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合作協調會</a:t>
          </a:r>
          <a:r>
            <a:rPr lang="en-US" alt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85861" y="3323268"/>
        <a:ext cx="1359561" cy="803188"/>
      </dsp:txXfrm>
    </dsp:sp>
    <dsp:sp modelId="{4DC4319B-E2A4-4ACD-B7A2-C50783BA573F}">
      <dsp:nvSpPr>
        <dsp:cNvPr id="0" name=""/>
        <dsp:cNvSpPr/>
      </dsp:nvSpPr>
      <dsp:spPr>
        <a:xfrm>
          <a:off x="7519922" y="4126456"/>
          <a:ext cx="91440" cy="9980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7"/>
              </a:lnTo>
              <a:lnTo>
                <a:pt x="66917" y="499027"/>
              </a:lnTo>
              <a:lnTo>
                <a:pt x="66917" y="9980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D2540-7D9E-48B0-BFDA-CCB8AAC31893}">
      <dsp:nvSpPr>
        <dsp:cNvPr id="0" name=""/>
        <dsp:cNvSpPr/>
      </dsp:nvSpPr>
      <dsp:spPr>
        <a:xfrm>
          <a:off x="6693350" y="5124512"/>
          <a:ext cx="1786977" cy="77594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以服務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家庭</a:t>
          </a: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為中心</a:t>
          </a:r>
          <a:endParaRPr lang="en-US" altLang="zh-TW" sz="14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6223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之跨網絡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個案研討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693350" y="5124512"/>
        <a:ext cx="1786977" cy="775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5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6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0.92767</cdr:y>
    </cdr:from>
    <cdr:to>
      <cdr:x>0.78489</cdr:x>
      <cdr:y>1</cdr:y>
    </cdr:to>
    <cdr:sp macro="" textlink="">
      <cdr:nvSpPr>
        <cdr:cNvPr id="2" name="文字方塊 13"/>
        <cdr:cNvSpPr txBox="1"/>
      </cdr:nvSpPr>
      <cdr:spPr>
        <a:xfrm xmlns:a="http://schemas.openxmlformats.org/drawingml/2006/main">
          <a:off x="-37956" y="4183454"/>
          <a:ext cx="216024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zh-TW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5pPr>
          <a:lvl6pPr marL="2286000" algn="l" defTabSz="914400" rtl="0" eaLnBrk="1" latinLnBrk="0" hangingPunct="1"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6pPr>
          <a:lvl7pPr marL="2743200" algn="l" defTabSz="914400" rtl="0" eaLnBrk="1" latinLnBrk="0" hangingPunct="1"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7pPr>
          <a:lvl8pPr marL="3200400" algn="l" defTabSz="914400" rtl="0" eaLnBrk="1" latinLnBrk="0" hangingPunct="1"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8pPr>
          <a:lvl9pPr marL="3657600" algn="l" defTabSz="914400" rtl="0" eaLnBrk="1" latinLnBrk="0" hangingPunct="1">
            <a:defRPr kumimoji="1" b="1" kern="1200">
              <a:solidFill>
                <a:sysClr val="windowText" lastClr="000000"/>
              </a:solidFill>
              <a:latin typeface="Arial" panose="020B0604020202020204" pitchFamily="34" charset="0"/>
              <a:ea typeface="新細明體" panose="02020500000000000000" pitchFamily="18" charset="-120"/>
            </a:defRPr>
          </a:lvl9pPr>
        </a:lstStyle>
        <a:p xmlns:a="http://schemas.openxmlformats.org/drawingml/2006/main">
          <a:pPr algn="ctr"/>
          <a:r>
            <a:rPr lang="en-US" altLang="zh-TW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(</a:t>
          </a:r>
          <a:r>
            <a:rPr lang="zh-TW" altLang="en-US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註：</a:t>
          </a:r>
          <a:r>
            <a:rPr lang="en-US" altLang="zh-TW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106</a:t>
          </a:r>
          <a:r>
            <a:rPr lang="zh-TW" altLang="en-US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年現有</a:t>
          </a:r>
          <a:r>
            <a:rPr lang="en-US" altLang="zh-TW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1,125</a:t>
          </a:r>
          <a:r>
            <a:rPr lang="zh-TW" altLang="en-US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人</a:t>
          </a:r>
          <a:r>
            <a:rPr lang="en-US" altLang="zh-TW" sz="1400" b="0" dirty="0" smtClean="0">
              <a:solidFill>
                <a:srgbClr val="FF0000"/>
              </a:solidFill>
              <a:latin typeface="微軟正黑體"/>
              <a:ea typeface="微軟正黑體"/>
            </a:rPr>
            <a:t>)</a:t>
          </a:r>
          <a:endParaRPr lang="zh-TW" altLang="en-US" sz="1400" b="0" dirty="0">
            <a:solidFill>
              <a:srgbClr val="FF0000"/>
            </a:solidFill>
            <a:latin typeface="微軟正黑體"/>
            <a:ea typeface="微軟正黑體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7928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>
              <a:ea typeface="微軟正黑體" panose="020B0604030504040204" pitchFamily="34" charset="-12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4987" y="2"/>
            <a:ext cx="2947928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>
              <a:ea typeface="微軟正黑體" panose="020B0604030504040204" pitchFamily="34" charset="-120"/>
            </a:endParaRP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323"/>
            <a:ext cx="2947928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>
              <a:ea typeface="微軟正黑體" panose="020B0604030504040204" pitchFamily="34" charset="-120"/>
            </a:endParaRP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4987" y="9433323"/>
            <a:ext cx="2947928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5318CFAC-888C-4B10-83FA-DBD0599EAC7C}" type="slidenum">
              <a:rPr lang="en-US" altLang="zh-TW">
                <a:ea typeface="微軟正黑體" panose="020B0604030504040204" pitchFamily="34" charset="-120"/>
              </a:rPr>
              <a:pPr>
                <a:defRPr/>
              </a:pPr>
              <a:t>‹#›</a:t>
            </a:fld>
            <a:endParaRPr lang="en-US" altLang="zh-TW"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3717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7928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4987" y="2"/>
            <a:ext cx="2947928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>
                <a:latin typeface="Arial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342" y="4717457"/>
            <a:ext cx="5437819" cy="4470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323"/>
            <a:ext cx="2947928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4987" y="9433323"/>
            <a:ext cx="2947928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43" tIns="45620" rIns="91243" bIns="456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fld id="{E9A7046D-E0F1-4F80-AC94-27BB8EBDA0C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657196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微軟正黑體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微軟正黑體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微軟正黑體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微軟正黑體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微軟正黑體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881754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137709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396401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TW" altLang="en-US" sz="1400" dirty="0">
              <a:latin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41278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881754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 smtClean="0"/>
          </a:p>
        </p:txBody>
      </p:sp>
      <p:sp>
        <p:nvSpPr>
          <p:cNvPr id="77828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2A35C9C-7ECE-405B-9BE3-7DF035F88FF8}" type="slidenum">
              <a:rPr lang="zh-TW" altLang="en-US" smtClean="0"/>
              <a:pPr/>
              <a:t>4</a:t>
            </a:fld>
            <a:endParaRPr lang="zh-TW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2393303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958174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584694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sz="1400" dirty="0" smtClean="0">
              <a:latin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04426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sz="1400" dirty="0">
              <a:latin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14980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178010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08E10-E23D-4FB1-AEA5-568894F96390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24451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C32D2-8FA5-423F-B9B4-F5A8D97E9324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D30E-4907-4931-A7AB-7CE3A6C5103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406270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63591-16CF-4768-816F-4241091275A9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81D81-2344-4048-AAA2-5D598C59A3E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127916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7013" y="0"/>
            <a:ext cx="1963737" cy="66421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740400" cy="66421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E3E05-2CB5-4A5F-A27F-9FA778E5E0E4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0A2DD-2A95-4802-81F6-4C7DCF3E552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12463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0"/>
            <a:ext cx="7856537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4213" y="1196975"/>
            <a:ext cx="3851275" cy="54451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7888" y="1196975"/>
            <a:ext cx="3852862" cy="54451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1D64-97D4-436C-93AC-D32520F3347C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62FA4-6EFB-4461-AAB2-855CF8CE80C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81129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4213" y="0"/>
            <a:ext cx="7856537" cy="66421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31C82-3F5E-47A0-B365-E2545E0C448D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B5F1-1D29-45F4-9206-71CC6A70596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936858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0"/>
            <a:ext cx="7856537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4213" y="1196975"/>
            <a:ext cx="7856537" cy="5445125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E789B-B84B-45B4-858C-049C1A04CE4F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97D6E-4C8A-401A-8F6B-71E65F98902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690955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684213" y="0"/>
            <a:ext cx="7856537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84213" y="1196975"/>
            <a:ext cx="3851275" cy="26463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87888" y="1196975"/>
            <a:ext cx="3852862" cy="26463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684213" y="3995738"/>
            <a:ext cx="3851275" cy="26463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87888" y="3995738"/>
            <a:ext cx="3852862" cy="26463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68B30-8F29-4649-BD69-C821B6705002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8528-DECA-43CA-A905-E17B4DCE1B7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436427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650" y="-71438"/>
            <a:ext cx="7785100" cy="8366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4213" y="1196975"/>
            <a:ext cx="3851275" cy="54451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87888" y="1196975"/>
            <a:ext cx="3852862" cy="26463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87888" y="3995738"/>
            <a:ext cx="3852862" cy="26463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BA3E4-707E-4562-95B9-E6A9553A117A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031DE-6B34-451A-8631-4877FE1AE61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87140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650" y="-71438"/>
            <a:ext cx="7785100" cy="8366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684213" y="1196975"/>
            <a:ext cx="7856537" cy="5445125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63121-088D-4AB7-B3AC-3F18D170E9FD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1AA22-3D65-453D-AD52-EBF5E00DE16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292513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DBD9E-3B2F-4326-90CE-45791AA5B82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608158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2A36E-1FCB-4BF4-B70F-C25D7BC5FE1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59229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D16CE-FA86-47F6-B41A-EB9C1172AE56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63782-FA85-48B3-BF96-B16CBB286CE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8137557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D5CEE-52D4-4D6D-A481-FA6E3195B6D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69848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66738" y="1439863"/>
            <a:ext cx="39243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3438" y="1439863"/>
            <a:ext cx="39243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408CE-E876-4831-8A41-7E3F3EA6E89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930136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92991-FFBD-43BD-8921-DDD3C760089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496143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DEBBF-1E2D-49E6-819B-5412C00302A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979956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B7ECE-CF49-4241-B59E-B69408EE4CA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364628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3C604-F1D8-4389-92B5-3C1C33F5647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255025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245AE-4C36-4788-A32E-21456D6EF7E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315153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EAED8-2F08-4EC2-AEA8-2AD37895298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32545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4022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4022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42F6E-DBA7-4F17-89D2-B79C54EE346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42501988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50C74-386C-4838-802E-27E173ABF61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22456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3E858-1259-415D-8D96-EC84F788862A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AA159-ECE7-44DD-AAE4-51CEE9D0906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7597809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90E3F-F2BA-4D76-9D6B-48FBF184055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7741536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2EEEA-D661-4C5F-B6A9-2244092F8D4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40530823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66738" y="1439863"/>
            <a:ext cx="39243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3438" y="1439863"/>
            <a:ext cx="39243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3F5B8-113A-478D-BF67-0B691AC6F81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8967433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7269F-7009-45B6-82A7-12725379838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2301961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02DE-361F-44DB-B3AD-7A8F7A9E39F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577659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2CB33-4BB0-4490-9E78-17E22664238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1658827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B04D-56C3-4F4C-BEEB-709AE277E2C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1151050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68C8A-2EE3-42B1-9F98-93305DF5578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7099640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3FDC9-AEFC-4907-BD8B-E33D08458AF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42350559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4022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4022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D7D51-A902-4EEC-BDD6-B1BCF90DC34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38327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4213" y="1196975"/>
            <a:ext cx="3851275" cy="544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7888" y="1196975"/>
            <a:ext cx="3852862" cy="544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D8300-61C3-484A-9B3C-78332C1C1387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EEE60-E94A-49BC-B22E-ADB939AF7DD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6211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77DF8-42E1-4D60-8474-8E6B072C711E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0517E-AA1C-49BD-A771-44F7EBDD3C3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73896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24FF5-E2FB-4C5F-AC3A-E92815333FF5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E244A-471C-443A-99AC-FAF2BED0B88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03443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1BD44-7054-46FD-A395-0D0D5AC099E9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137C1-F8E2-4815-B6D8-3D07B48CD8C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351838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00615-F3B7-4471-A1CE-32041A22FE1B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9B099-FEEE-4415-85A5-417561101D5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90975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95D00-E57F-48A4-8C32-083E92986E92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2BA59-3001-42C7-835D-97FEDDD9BC2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202579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-71438"/>
            <a:ext cx="77851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11188" y="871538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zh-TW" altLang="en-US">
              <a:ea typeface="微軟正黑體" panose="020B0604030504040204" pitchFamily="34" charset="-120"/>
            </a:endParaRPr>
          </a:p>
        </p:txBody>
      </p:sp>
      <p:sp>
        <p:nvSpPr>
          <p:cNvPr id="23859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200" b="0" u="none">
                <a:latin typeface="Verdana" pitchFamily="34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fld id="{C2EEDBF8-C486-46DB-A9A7-22CE1230DFE9}" type="datetime1">
              <a:rPr lang="zh-TW" altLang="en-US" smtClean="0"/>
              <a:pPr>
                <a:defRPr/>
              </a:pPr>
              <a:t>2018/3/6</a:t>
            </a:fld>
            <a:endParaRPr lang="en-US" altLang="zh-TW"/>
          </a:p>
        </p:txBody>
      </p:sp>
      <p:sp>
        <p:nvSpPr>
          <p:cNvPr id="2385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 b="0" u="none">
                <a:latin typeface="Verdana" pitchFamily="34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196975"/>
            <a:ext cx="7856537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pic>
        <p:nvPicPr>
          <p:cNvPr id="1031" name="Picture 15" descr="中華民國衛生福利部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2708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6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8713" y="6308725"/>
            <a:ext cx="4683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0" smtClean="0">
                <a:latin typeface="Times New Roman" panose="02020603050405020304" pitchFamily="18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fld id="{5404EE53-E04A-4362-BC3D-791C442ADB95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1"/>
          </a:solidFill>
          <a:latin typeface="+mj-lt"/>
          <a:ea typeface="微軟正黑體" panose="020B0604030504040204" pitchFamily="34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1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1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1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1"/>
          </a:solidFill>
          <a:latin typeface="Times New Roman" pitchFamily="18" charset="0"/>
          <a:ea typeface="標楷體" pitchFamily="65" charset="-12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80000"/>
        <a:buFont typeface="Wingdings" panose="05000000000000000000" pitchFamily="2" charset="2"/>
        <a:buChar char="¨"/>
        <a:defRPr kumimoji="1" sz="2800">
          <a:solidFill>
            <a:schemeClr val="tx1"/>
          </a:solidFill>
          <a:latin typeface="+mn-lt"/>
          <a:ea typeface="微軟正黑體" panose="020B0604030504040204" pitchFamily="34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ü"/>
        <a:defRPr kumimoji="1" sz="2400">
          <a:solidFill>
            <a:schemeClr val="tx1"/>
          </a:solidFill>
          <a:latin typeface="+mn-lt"/>
          <a:ea typeface="微軟正黑體" panose="020B0604030504040204" pitchFamily="34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Ø"/>
        <a:defRPr kumimoji="1" sz="2000">
          <a:solidFill>
            <a:schemeClr val="tx1"/>
          </a:solidFill>
          <a:latin typeface="+mn-lt"/>
          <a:ea typeface="微軟正黑體" panose="020B0604030504040204" pitchFamily="34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微軟正黑體" panose="020B0604030504040204" pitchFamily="34" charset="-12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auto">
          <a:xfrm>
            <a:off x="609600" y="10969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TW" altLang="en-US">
              <a:ea typeface="微軟正黑體" panose="020B0604030504040204" pitchFamily="34" charset="-12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439863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pic>
        <p:nvPicPr>
          <p:cNvPr id="2053" name="Picture 10" descr="中華民國衛生福利部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6030913"/>
            <a:ext cx="82708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6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8713" y="6308725"/>
            <a:ext cx="4683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0" smtClean="0">
                <a:latin typeface="Times New Roman" panose="02020603050405020304" pitchFamily="18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fld id="{3BE84819-873B-4B57-A952-1662D9FD82C7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800" b="1" kern="1200">
          <a:solidFill>
            <a:schemeClr val="tx2"/>
          </a:solidFill>
          <a:latin typeface="+mj-lt"/>
          <a:ea typeface="微軟正黑體" panose="020B0604030504040204" pitchFamily="34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kumimoji="1" sz="3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p"/>
        <a:defRPr kumimoji="1" sz="26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kumimoji="1" sz="23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p"/>
        <a:defRPr kumimoji="1" sz="2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4"/>
          <p:cNvSpPr>
            <a:spLocks noChangeArrowheads="1"/>
          </p:cNvSpPr>
          <p:nvPr/>
        </p:nvSpPr>
        <p:spPr bwMode="auto">
          <a:xfrm>
            <a:off x="609600" y="10969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TW" altLang="en-US">
              <a:ea typeface="微軟正黑體" panose="020B0604030504040204" pitchFamily="34" charset="-12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439863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pic>
        <p:nvPicPr>
          <p:cNvPr id="3077" name="Picture 10" descr="中華民國衛生福利部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6030913"/>
            <a:ext cx="82708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6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8713" y="6308725"/>
            <a:ext cx="4683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0" smtClean="0">
                <a:latin typeface="Times New Roman" panose="02020603050405020304" pitchFamily="18" charset="0"/>
                <a:ea typeface="微軟正黑體" panose="020B0604030504040204" pitchFamily="34" charset="-120"/>
              </a:defRPr>
            </a:lvl1pPr>
          </a:lstStyle>
          <a:p>
            <a:pPr>
              <a:defRPr/>
            </a:pPr>
            <a:fld id="{269F8934-21D4-4272-89CD-F002E4351BA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800" b="1" kern="1200">
          <a:solidFill>
            <a:schemeClr val="tx2"/>
          </a:solidFill>
          <a:latin typeface="+mj-lt"/>
          <a:ea typeface="微軟正黑體" panose="020B0604030504040204" pitchFamily="34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800" b="1">
          <a:solidFill>
            <a:schemeClr val="tx2"/>
          </a:solidFill>
          <a:latin typeface="Times New Roman" panose="02020603050405020304" pitchFamily="18" charset="0"/>
          <a:ea typeface="標楷體" panose="03000509000000000000" pitchFamily="65" charset="-12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kumimoji="1" sz="3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p"/>
        <a:defRPr kumimoji="1" sz="26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kumimoji="1" sz="23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p"/>
        <a:defRPr kumimoji="1" sz="2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ChangeArrowheads="1"/>
          </p:cNvSpPr>
          <p:nvPr/>
        </p:nvSpPr>
        <p:spPr bwMode="auto">
          <a:xfrm rot="10800000">
            <a:off x="611188" y="4256088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zh-TW" altLang="en-US">
              <a:ea typeface="微軟正黑體" panose="020B0604030504040204" pitchFamily="34" charset="-120"/>
            </a:endParaRPr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755650" y="2090738"/>
            <a:ext cx="77041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spcBef>
                <a:spcPct val="20000"/>
              </a:spcBef>
              <a:buClr>
                <a:srgbClr val="CC0000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lr>
                <a:srgbClr val="CC0000"/>
              </a:buClr>
              <a:buSzPct val="70000"/>
              <a:buFont typeface="Wingdings" panose="05000000000000000000" pitchFamily="2" charset="2"/>
              <a:buChar char="ü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Ø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4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推動強化社會安全網</a:t>
            </a:r>
            <a:endParaRPr lang="en-US" altLang="zh-TW" sz="4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395288" y="4508500"/>
            <a:ext cx="832643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spcBef>
                <a:spcPct val="20000"/>
              </a:spcBef>
              <a:buClr>
                <a:srgbClr val="CC0000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lr>
                <a:srgbClr val="CC0000"/>
              </a:buClr>
              <a:buSzPct val="70000"/>
              <a:buFont typeface="Wingdings" panose="05000000000000000000" pitchFamily="2" charset="2"/>
              <a:buChar char="ü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Ø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4000">
                <a:ea typeface="微軟正黑體" panose="020B0604030504040204" pitchFamily="34" charset="-120"/>
              </a:rPr>
              <a:t>衛 生 福 利 部 </a:t>
            </a:r>
            <a:endParaRPr lang="en-US" altLang="zh-TW" sz="4000">
              <a:ea typeface="微軟正黑體" panose="020B0604030504040204" pitchFamily="34" charset="-120"/>
            </a:endParaRP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3600">
                <a:ea typeface="微軟正黑體" panose="020B0604030504040204" pitchFamily="34" charset="-120"/>
              </a:rPr>
              <a:t>報告人：社會及家庭署 簡署長慧娟 </a:t>
            </a:r>
            <a:endParaRPr lang="en-US" altLang="zh-TW" sz="3600">
              <a:ea typeface="微軟正黑體" panose="020B0604030504040204" pitchFamily="34" charset="-120"/>
            </a:endParaRP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280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</a:p>
        </p:txBody>
      </p:sp>
      <p:sp>
        <p:nvSpPr>
          <p:cNvPr id="2" name="矩形 1"/>
          <p:cNvSpPr/>
          <p:nvPr/>
        </p:nvSpPr>
        <p:spPr>
          <a:xfrm>
            <a:off x="6173788" y="-315913"/>
            <a:ext cx="2970212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zh-TW" altLang="en-US" b="0" dirty="0">
              <a:latin typeface="Arial" charset="0"/>
              <a:ea typeface="微軟正黑體" panose="020B0604030504040204" pitchFamily="34" charset="-120"/>
            </a:endParaRPr>
          </a:p>
          <a:p>
            <a:pPr>
              <a:defRPr/>
            </a:pPr>
            <a:endParaRPr lang="zh-TW" altLang="en-US" b="0" dirty="0">
              <a:latin typeface="Arial" charset="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0" dirty="0">
                <a:latin typeface="Arial" charset="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3591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次會議 </a:t>
            </a:r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r>
              <a:rPr lang="en-US" altLang="zh-TW" dirty="0" smtClean="0"/>
              <a:t>1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6740941"/>
              </p:ext>
            </p:extLst>
          </p:nvPr>
        </p:nvGraphicFramePr>
        <p:xfrm>
          <a:off x="357158" y="1428736"/>
          <a:ext cx="7999413" cy="511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63782-FA85-48B3-BF96-B16CBB286CE7}" type="slidenum">
              <a:rPr lang="zh-TW" altLang="en-US" smtClean="0"/>
              <a:pPr>
                <a:defRPr/>
              </a:pPr>
              <a:t>10</a:t>
            </a:fld>
            <a:endParaRPr lang="en-US" altLang="zh-TW"/>
          </a:p>
        </p:txBody>
      </p:sp>
      <p:cxnSp>
        <p:nvCxnSpPr>
          <p:cNvPr id="12" name="直線接點 11"/>
          <p:cNvCxnSpPr/>
          <p:nvPr/>
        </p:nvCxnSpPr>
        <p:spPr>
          <a:xfrm rot="10800000" flipV="1">
            <a:off x="5000628" y="1714488"/>
            <a:ext cx="1285884" cy="428628"/>
          </a:xfrm>
          <a:prstGeom prst="line">
            <a:avLst/>
          </a:prstGeom>
          <a:ln>
            <a:solidFill>
              <a:srgbClr val="0066FF"/>
            </a:solidFill>
            <a:head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6286512" y="1714488"/>
            <a:ext cx="2643206" cy="1457698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prstDash val="sysDot"/>
          </a:ln>
        </p:spPr>
        <p:txBody>
          <a:bodyPr wrap="square" tIns="36000" bIns="36000" rtlCol="0">
            <a:spAutoFit/>
          </a:bodyPr>
          <a:lstStyle/>
          <a:p>
            <a:pPr marL="88900" indent="-88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布</a:t>
            </a:r>
            <a:r>
              <a:rPr lang="zh-TW" altLang="en-US" sz="1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建社會福利服務中心整合社會救助與福利</a:t>
            </a:r>
            <a:r>
              <a:rPr lang="zh-TW" altLang="en-US" sz="1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endParaRPr lang="en-US" altLang="zh-TW" sz="16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整合保護性服務</a:t>
            </a:r>
            <a:r>
              <a:rPr lang="zh-TW" altLang="en-US" sz="1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與高風險家庭</a:t>
            </a:r>
            <a:r>
              <a:rPr lang="zh-TW" altLang="en-US" sz="1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endParaRPr lang="en-US" altLang="zh-TW" sz="16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整合</a:t>
            </a:r>
            <a:r>
              <a:rPr lang="zh-TW" altLang="en-US" sz="1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加害人合併精神疾病與自殺防治服務</a:t>
            </a:r>
            <a:endParaRPr lang="en-US" altLang="zh-TW" sz="16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57158" y="1785926"/>
            <a:ext cx="1643074" cy="1015663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90488" indent="-90488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微軟正黑體" pitchFamily="34" charset="-120"/>
                <a:ea typeface="微軟正黑體" pitchFamily="34" charset="-120"/>
              </a:rPr>
              <a:t>健全學生輔導三級機制，提供整體性與持續性服務</a:t>
            </a:r>
            <a:endParaRPr lang="en-US" altLang="zh-TW" sz="1600" b="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16" name="直線接點 15"/>
          <p:cNvCxnSpPr/>
          <p:nvPr/>
        </p:nvCxnSpPr>
        <p:spPr>
          <a:xfrm rot="16200000" flipV="1">
            <a:off x="1928794" y="2857496"/>
            <a:ext cx="571504" cy="428628"/>
          </a:xfrm>
          <a:prstGeom prst="line">
            <a:avLst/>
          </a:prstGeom>
          <a:ln>
            <a:solidFill>
              <a:srgbClr val="7030A0"/>
            </a:solidFill>
            <a:head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 rot="16200000" flipH="1">
            <a:off x="5855657" y="5069846"/>
            <a:ext cx="1397237" cy="464606"/>
          </a:xfrm>
          <a:prstGeom prst="line">
            <a:avLst/>
          </a:prstGeom>
          <a:ln>
            <a:solidFill>
              <a:srgbClr val="FF0000"/>
            </a:solidFill>
            <a:head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78827" y="4677467"/>
            <a:ext cx="2340000" cy="2054409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90488" indent="-90488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微軟正黑體" pitchFamily="34" charset="-120"/>
                <a:ea typeface="微軟正黑體" pitchFamily="34" charset="-120"/>
              </a:rPr>
              <a:t>透過一案到底就業服務，提供職涯探索、</a:t>
            </a: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</a:rPr>
              <a:t>就業研習</a:t>
            </a:r>
            <a:r>
              <a:rPr lang="zh-TW" altLang="en-US" sz="1600" b="0" dirty="0">
                <a:latin typeface="微軟正黑體" pitchFamily="34" charset="-120"/>
                <a:ea typeface="微軟正黑體" pitchFamily="34" charset="-120"/>
              </a:rPr>
              <a:t>、職業訓練、創業諮詢及</a:t>
            </a: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</a:rPr>
              <a:t>就業津貼，協助就業</a:t>
            </a:r>
            <a:endParaRPr lang="en-US" altLang="zh-TW" sz="1600" b="0" dirty="0" smtClean="0">
              <a:latin typeface="微軟正黑體" pitchFamily="34" charset="-120"/>
              <a:ea typeface="微軟正黑體" pitchFamily="34" charset="-120"/>
            </a:endParaRPr>
          </a:p>
          <a:p>
            <a:pPr marL="95250" indent="-95250">
              <a:lnSpc>
                <a:spcPts val="1700"/>
              </a:lnSpc>
              <a:buFont typeface="Arial" pitchFamily="34" charset="0"/>
              <a:buChar char="•"/>
            </a:pP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</a:rPr>
              <a:t>結合社政、衛政單位提供托育、長期照護等服務，排除就業障礙，促進就業</a:t>
            </a:r>
            <a:endParaRPr lang="en-US" altLang="zh-TW" sz="1600" b="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6786578" y="4786322"/>
            <a:ext cx="2013944" cy="147732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90488" indent="-90488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微軟正黑體" pitchFamily="34" charset="-120"/>
                <a:ea typeface="微軟正黑體" pitchFamily="34" charset="-120"/>
              </a:rPr>
              <a:t>定期查訪治安顧慮人口，強化少年輔導工作</a:t>
            </a:r>
            <a:endParaRPr lang="en-US" altLang="zh-TW" sz="1600" b="0" dirty="0">
              <a:latin typeface="微軟正黑體" pitchFamily="34" charset="-120"/>
              <a:ea typeface="微軟正黑體" pitchFamily="34" charset="-120"/>
            </a:endParaRPr>
          </a:p>
          <a:p>
            <a:pPr marL="90488" indent="-90488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微軟正黑體" pitchFamily="34" charset="-120"/>
                <a:ea typeface="微軟正黑體" pitchFamily="34" charset="-120"/>
              </a:rPr>
              <a:t>建立犯罪被害保護官等相關制度，提供被害人所需協助</a:t>
            </a:r>
            <a:endParaRPr lang="en-US" altLang="zh-TW" sz="1600" b="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21" name="直線接點 20"/>
          <p:cNvCxnSpPr/>
          <p:nvPr/>
        </p:nvCxnSpPr>
        <p:spPr>
          <a:xfrm flipV="1">
            <a:off x="2428860" y="5929330"/>
            <a:ext cx="1214446" cy="71438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857488" y="3357562"/>
            <a:ext cx="295175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000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強化</a:t>
            </a:r>
            <a:endParaRPr lang="en-US" altLang="zh-TW" sz="4000" dirty="0" smtClean="0">
              <a:ln w="13462">
                <a:solidFill>
                  <a:schemeClr val="bg1"/>
                </a:solidFill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000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社會安全網</a:t>
            </a:r>
            <a:endParaRPr lang="zh-TW" altLang="en-US" sz="4000" dirty="0">
              <a:ln w="13462">
                <a:solidFill>
                  <a:schemeClr val="bg1"/>
                </a:solidFill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標題 1"/>
          <p:cNvSpPr txBox="1">
            <a:spLocks/>
          </p:cNvSpPr>
          <p:nvPr/>
        </p:nvSpPr>
        <p:spPr bwMode="auto">
          <a:xfrm>
            <a:off x="914400" y="0"/>
            <a:ext cx="8229600" cy="8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</a:rPr>
              <a:t>貳、</a:t>
            </a:r>
            <a:r>
              <a:rPr lang="zh-TW" altLang="en-US" dirty="0" smtClean="0">
                <a:latin typeface="微軟正黑體" pitchFamily="34" charset="-120"/>
              </a:rPr>
              <a:t>計畫目標與策略</a:t>
            </a:r>
            <a:r>
              <a:rPr lang="en-US" altLang="zh-TW" sz="2800" dirty="0" smtClean="0">
                <a:latin typeface="微軟正黑體" pitchFamily="34" charset="-120"/>
              </a:rPr>
              <a:t>(5</a:t>
            </a:r>
            <a:r>
              <a:rPr lang="en-US" altLang="zh-TW" sz="2800" dirty="0" smtClean="0">
                <a:latin typeface="微軟正黑體" pitchFamily="34" charset="-120"/>
                <a:cs typeface="Arial" pitchFamily="34" charset="0"/>
              </a:rPr>
              <a:t>/6)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32" name="內容版面配置區 6"/>
          <p:cNvSpPr txBox="1">
            <a:spLocks/>
          </p:cNvSpPr>
          <p:nvPr/>
        </p:nvSpPr>
        <p:spPr bwMode="auto">
          <a:xfrm>
            <a:off x="1100706" y="989045"/>
            <a:ext cx="8215338" cy="50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  <a:tabLst/>
              <a:defRPr/>
            </a:pPr>
            <a:r>
              <a:rPr kumimoji="1" lang="zh-TW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策略</a:t>
            </a:r>
            <a:r>
              <a:rPr kumimoji="1" lang="en-US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4</a:t>
            </a:r>
            <a:r>
              <a:rPr kumimoji="1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整合跨部會服務體系</a:t>
            </a:r>
            <a:r>
              <a:rPr kumimoji="1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1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跨域合作</a:t>
            </a:r>
            <a:endParaRPr kumimoji="1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39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 dirty="0"/>
          </a:p>
        </p:txBody>
      </p:sp>
      <p:grpSp>
        <p:nvGrpSpPr>
          <p:cNvPr id="38" name="群組 37"/>
          <p:cNvGrpSpPr/>
          <p:nvPr/>
        </p:nvGrpSpPr>
        <p:grpSpPr>
          <a:xfrm>
            <a:off x="500034" y="1817440"/>
            <a:ext cx="8279904" cy="4754832"/>
            <a:chOff x="251520" y="1556792"/>
            <a:chExt cx="8779938" cy="5040560"/>
          </a:xfrm>
        </p:grpSpPr>
        <p:cxnSp>
          <p:nvCxnSpPr>
            <p:cNvPr id="43" name="直線單箭頭接點 42"/>
            <p:cNvCxnSpPr/>
            <p:nvPr/>
          </p:nvCxnSpPr>
          <p:spPr>
            <a:xfrm>
              <a:off x="3567829" y="3664535"/>
              <a:ext cx="6616" cy="202633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單箭頭接點 3"/>
            <p:cNvCxnSpPr/>
            <p:nvPr/>
          </p:nvCxnSpPr>
          <p:spPr>
            <a:xfrm flipH="1">
              <a:off x="5093174" y="3630706"/>
              <a:ext cx="16708" cy="2066294"/>
            </a:xfrm>
            <a:prstGeom prst="straightConnector1">
              <a:avLst/>
            </a:prstGeom>
            <a:ln w="76200">
              <a:solidFill>
                <a:srgbClr val="98480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4857752" y="4071942"/>
              <a:ext cx="520432" cy="1080120"/>
            </a:xfrm>
            <a:prstGeom prst="rect">
              <a:avLst/>
            </a:prstGeom>
            <a:solidFill>
              <a:srgbClr val="984807"/>
            </a:solidFill>
            <a:ln w="38100"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方案委託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3275856" y="1556792"/>
              <a:ext cx="2016224" cy="2016224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23528" y="1628800"/>
              <a:ext cx="1224136" cy="1934671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</p:txBody>
        </p:sp>
        <p:cxnSp>
          <p:nvCxnSpPr>
            <p:cNvPr id="69" name="直線單箭頭接點 68"/>
            <p:cNvCxnSpPr/>
            <p:nvPr/>
          </p:nvCxnSpPr>
          <p:spPr>
            <a:xfrm>
              <a:off x="1619672" y="2564904"/>
              <a:ext cx="1634516" cy="16931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單箭頭接點 73"/>
            <p:cNvCxnSpPr/>
            <p:nvPr/>
          </p:nvCxnSpPr>
          <p:spPr>
            <a:xfrm flipV="1">
              <a:off x="5809129" y="3786190"/>
              <a:ext cx="2406209" cy="2305328"/>
            </a:xfrm>
            <a:prstGeom prst="straightConnector1">
              <a:avLst/>
            </a:prstGeom>
            <a:ln w="76200">
              <a:solidFill>
                <a:srgbClr val="98480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5701552" y="2060848"/>
              <a:ext cx="1594925" cy="371307"/>
            </a:xfrm>
            <a:prstGeom prst="rect">
              <a:avLst/>
            </a:prstGeom>
            <a:solidFill>
              <a:srgbClr val="984807"/>
            </a:solidFill>
            <a:ln w="38100"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自行求助</a:t>
              </a:r>
            </a:p>
          </p:txBody>
        </p:sp>
        <p:sp>
          <p:nvSpPr>
            <p:cNvPr id="151" name="矩形 150"/>
            <p:cNvSpPr/>
            <p:nvPr/>
          </p:nvSpPr>
          <p:spPr>
            <a:xfrm rot="19020000">
              <a:off x="6303565" y="4737427"/>
              <a:ext cx="1298168" cy="432000"/>
            </a:xfrm>
            <a:prstGeom prst="rect">
              <a:avLst/>
            </a:prstGeom>
            <a:solidFill>
              <a:srgbClr val="984807"/>
            </a:solidFill>
            <a:ln w="38100"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提供服務</a:t>
              </a: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979712" y="2132856"/>
              <a:ext cx="764390" cy="847159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政策補助督導</a:t>
              </a:r>
            </a:p>
          </p:txBody>
        </p:sp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348880"/>
              <a:ext cx="934074" cy="862066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251520" y="1988840"/>
              <a:ext cx="1330563" cy="436023"/>
            </a:xfrm>
            <a:prstGeom prst="rect">
              <a:avLst/>
            </a:prstGeom>
            <a:noFill/>
            <a:ln w="12065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中央政府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651956" y="1869141"/>
              <a:ext cx="1330563" cy="792088"/>
            </a:xfrm>
            <a:prstGeom prst="rect">
              <a:avLst/>
            </a:prstGeom>
            <a:noFill/>
            <a:ln w="12065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地方政府</a:t>
              </a:r>
            </a:p>
          </p:txBody>
        </p:sp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2564904"/>
              <a:ext cx="792088" cy="648072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>
              <a:off x="7596336" y="1556792"/>
              <a:ext cx="1435122" cy="2086522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643834" y="2143116"/>
              <a:ext cx="1296144" cy="436023"/>
            </a:xfrm>
            <a:prstGeom prst="rect">
              <a:avLst/>
            </a:prstGeom>
            <a:noFill/>
            <a:ln w="12065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社區家庭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2978600" y="5733256"/>
              <a:ext cx="2745527" cy="864096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508866" y="5688582"/>
              <a:ext cx="1607879" cy="462458"/>
            </a:xfrm>
            <a:prstGeom prst="rect">
              <a:avLst/>
            </a:prstGeom>
            <a:noFill/>
            <a:ln w="12065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服務提供者</a:t>
              </a:r>
            </a:p>
          </p:txBody>
        </p:sp>
        <p:pic>
          <p:nvPicPr>
            <p:cNvPr id="45" name="圖片 44" descr="黑白圖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15272" y="2786058"/>
              <a:ext cx="1224136" cy="75311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47" name="直線單箭頭接點 46"/>
            <p:cNvCxnSpPr/>
            <p:nvPr/>
          </p:nvCxnSpPr>
          <p:spPr>
            <a:xfrm>
              <a:off x="4283968" y="3645024"/>
              <a:ext cx="13974" cy="2051976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47"/>
            <p:cNvSpPr/>
            <p:nvPr/>
          </p:nvSpPr>
          <p:spPr>
            <a:xfrm>
              <a:off x="4071934" y="4071942"/>
              <a:ext cx="504056" cy="1080120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培</a:t>
              </a:r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力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5701554" y="1556792"/>
              <a:ext cx="1594924" cy="504056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TW" altLang="en-US" b="1" spc="-2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被通報、轉介</a:t>
              </a:r>
            </a:p>
          </p:txBody>
        </p:sp>
        <p:cxnSp>
          <p:nvCxnSpPr>
            <p:cNvPr id="33" name="直線單箭頭接點 32"/>
            <p:cNvCxnSpPr/>
            <p:nvPr/>
          </p:nvCxnSpPr>
          <p:spPr>
            <a:xfrm flipH="1">
              <a:off x="5364088" y="2043953"/>
              <a:ext cx="2139371" cy="16895"/>
            </a:xfrm>
            <a:prstGeom prst="straightConnector1">
              <a:avLst/>
            </a:prstGeom>
            <a:ln w="762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3131840" y="2420888"/>
              <a:ext cx="1330563" cy="436023"/>
            </a:xfrm>
            <a:prstGeom prst="rect">
              <a:avLst/>
            </a:prstGeom>
            <a:noFill/>
            <a:ln w="12065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</p:txBody>
        </p:sp>
        <p:sp>
          <p:nvSpPr>
            <p:cNvPr id="57" name="文字方塊 56"/>
            <p:cNvSpPr txBox="1"/>
            <p:nvPr/>
          </p:nvSpPr>
          <p:spPr>
            <a:xfrm>
              <a:off x="3347864" y="6093296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團體、機構等單位</a:t>
              </a:r>
              <a:endPara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286116" y="4071942"/>
              <a:ext cx="504056" cy="1080120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補</a:t>
              </a:r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endParaRPr lang="en-US" altLang="zh-TW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助</a:t>
              </a:r>
            </a:p>
          </p:txBody>
        </p:sp>
        <p:cxnSp>
          <p:nvCxnSpPr>
            <p:cNvPr id="51" name="直線單箭頭接點 50"/>
            <p:cNvCxnSpPr/>
            <p:nvPr/>
          </p:nvCxnSpPr>
          <p:spPr>
            <a:xfrm flipV="1">
              <a:off x="5405718" y="3140968"/>
              <a:ext cx="2190618" cy="5644"/>
            </a:xfrm>
            <a:prstGeom prst="straightConnector1">
              <a:avLst/>
            </a:prstGeom>
            <a:ln w="762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5715001" y="2675965"/>
              <a:ext cx="1581477" cy="437767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調查評估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5688106" y="3189463"/>
              <a:ext cx="1608372" cy="378654"/>
            </a:xfrm>
            <a:prstGeom prst="rect">
              <a:avLst/>
            </a:prstGeom>
            <a:solidFill>
              <a:srgbClr val="984807"/>
            </a:solidFill>
            <a:ln w="38100"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提供服務</a:t>
              </a:r>
            </a:p>
          </p:txBody>
        </p:sp>
      </p:grpSp>
      <p:sp>
        <p:nvSpPr>
          <p:cNvPr id="37" name="標題 1"/>
          <p:cNvSpPr txBox="1">
            <a:spLocks/>
          </p:cNvSpPr>
          <p:nvPr/>
        </p:nvSpPr>
        <p:spPr bwMode="auto">
          <a:xfrm>
            <a:off x="1064196" y="-21888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</a:rPr>
              <a:t>貳、</a:t>
            </a:r>
            <a:r>
              <a:rPr lang="zh-TW" altLang="en-US" dirty="0" smtClean="0">
                <a:latin typeface="微軟正黑體" pitchFamily="34" charset="-120"/>
              </a:rPr>
              <a:t>計畫目標與策略</a:t>
            </a:r>
            <a:r>
              <a:rPr lang="en-US" altLang="zh-TW" sz="2800" dirty="0" smtClean="0">
                <a:latin typeface="微軟正黑體" pitchFamily="34" charset="-120"/>
              </a:rPr>
              <a:t>(6</a:t>
            </a:r>
            <a:r>
              <a:rPr lang="en-US" altLang="zh-TW" sz="2800" dirty="0" smtClean="0">
                <a:latin typeface="微軟正黑體" pitchFamily="34" charset="-120"/>
                <a:cs typeface="Arial" pitchFamily="34" charset="0"/>
              </a:rPr>
              <a:t>/6)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40" name="內容版面配置區 6"/>
          <p:cNvSpPr txBox="1">
            <a:spLocks/>
          </p:cNvSpPr>
          <p:nvPr/>
        </p:nvSpPr>
        <p:spPr bwMode="auto">
          <a:xfrm>
            <a:off x="1100706" y="989045"/>
            <a:ext cx="8215338" cy="50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  <a:tabLst/>
              <a:defRPr/>
            </a:pPr>
            <a:r>
              <a:rPr kumimoji="1" lang="zh-TW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策略</a:t>
            </a:r>
            <a:r>
              <a:rPr kumimoji="1" lang="en-US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4 </a:t>
            </a:r>
            <a:r>
              <a:rPr kumimoji="1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整合跨部會服務體系</a:t>
            </a:r>
            <a:r>
              <a:rPr kumimoji="1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lang="zh-TW" altLang="en-US" sz="2000"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中央、地方與民間協力</a:t>
            </a:r>
            <a:endParaRPr kumimoji="1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733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 bwMode="auto">
          <a:xfrm>
            <a:off x="6156000" y="1638000"/>
            <a:ext cx="2988000" cy="522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3071802" y="1638000"/>
            <a:ext cx="2988000" cy="52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0" y="1643050"/>
            <a:ext cx="2988000" cy="522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43000" y="1071546"/>
            <a:ext cx="8001000" cy="714380"/>
          </a:xfrm>
        </p:spPr>
        <p:txBody>
          <a:bodyPr/>
          <a:lstStyle/>
          <a:p>
            <a:r>
              <a:rPr lang="zh-TW" altLang="en-US" sz="3200" b="1" dirty="0" smtClean="0">
                <a:solidFill>
                  <a:srgbClr val="3333FF"/>
                </a:solidFill>
                <a:latin typeface="微軟正黑體" panose="020B0604030504040204" pitchFamily="34" charset="-120"/>
                <a:cs typeface="Arial" panose="020B0604020202020204" pitchFamily="34" charset="0"/>
              </a:rPr>
              <a:t>布建資源</a:t>
            </a:r>
            <a:endParaRPr lang="zh-TW" altLang="en-US" sz="2400" b="1" dirty="0">
              <a:solidFill>
                <a:srgbClr val="3333FF"/>
              </a:solidFill>
              <a:latin typeface="微軟正黑體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11" name="標題 1"/>
          <p:cNvSpPr txBox="1">
            <a:spLocks/>
          </p:cNvSpPr>
          <p:nvPr/>
        </p:nvSpPr>
        <p:spPr bwMode="auto">
          <a:xfrm>
            <a:off x="1022920" y="-23428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>
                <a:latin typeface="微軟正黑體" panose="020B0604030504040204" pitchFamily="34" charset="-120"/>
              </a:rPr>
              <a:t>參</a:t>
            </a:r>
            <a:r>
              <a:rPr lang="zh-TW" altLang="en-US" kern="0" dirty="0" smtClean="0">
                <a:latin typeface="微軟正黑體" panose="020B0604030504040204" pitchFamily="34" charset="-120"/>
              </a:rPr>
              <a:t>、推動機制</a:t>
            </a:r>
            <a:r>
              <a:rPr lang="en-US" altLang="zh-TW" sz="2800" kern="0" dirty="0" smtClean="0">
                <a:latin typeface="微軟正黑體" panose="020B0604030504040204" pitchFamily="34" charset="-120"/>
                <a:cs typeface="Arial" pitchFamily="34" charset="0"/>
              </a:rPr>
              <a:t>(1/4)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graphicFrame>
        <p:nvGraphicFramePr>
          <p:cNvPr id="12" name="內容版面配置區 17"/>
          <p:cNvGraphicFramePr>
            <a:graphicFrameLocks/>
          </p:cNvGraphicFramePr>
          <p:nvPr>
            <p:extLst/>
          </p:nvPr>
        </p:nvGraphicFramePr>
        <p:xfrm>
          <a:off x="217468" y="2366769"/>
          <a:ext cx="2752293" cy="4255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內容版面配置區 1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31663608"/>
              </p:ext>
            </p:extLst>
          </p:nvPr>
        </p:nvGraphicFramePr>
        <p:xfrm>
          <a:off x="3071802" y="2428868"/>
          <a:ext cx="292895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12</a:t>
            </a:fld>
            <a:endParaRPr lang="zh-TW" altLang="en-US" dirty="0"/>
          </a:p>
        </p:txBody>
      </p:sp>
      <p:sp>
        <p:nvSpPr>
          <p:cNvPr id="18" name="圓角矩形 17"/>
          <p:cNvSpPr/>
          <p:nvPr/>
        </p:nvSpPr>
        <p:spPr>
          <a:xfrm>
            <a:off x="500034" y="1664305"/>
            <a:ext cx="2232000" cy="671870"/>
          </a:xfrm>
          <a:prstGeom prst="roundRect">
            <a:avLst>
              <a:gd name="adj" fmla="val 30304"/>
            </a:avLst>
          </a:prstGeom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261938" indent="-261938" algn="ctr">
              <a:lnSpc>
                <a:spcPct val="150000"/>
              </a:lnSpc>
            </a:pPr>
            <a:r>
              <a:rPr lang="en-US" altLang="zh-TW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1.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充實人力</a:t>
            </a:r>
            <a:endParaRPr lang="zh-TW" altLang="en-US" sz="2000" b="1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3500430" y="1643050"/>
            <a:ext cx="2232000" cy="671870"/>
          </a:xfrm>
          <a:prstGeom prst="roundRect">
            <a:avLst>
              <a:gd name="adj" fmla="val 30304"/>
            </a:avLst>
          </a:prstGeom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261938" indent="-261938" algn="ctr">
              <a:lnSpc>
                <a:spcPct val="150000"/>
              </a:lnSpc>
            </a:pPr>
            <a:r>
              <a:rPr lang="en-US" altLang="zh-TW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2.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配置經費</a:t>
            </a:r>
            <a:endParaRPr lang="zh-TW" altLang="en-US" sz="2000" b="1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2" name="圓角矩形 21"/>
          <p:cNvSpPr/>
          <p:nvPr/>
        </p:nvSpPr>
        <p:spPr>
          <a:xfrm>
            <a:off x="6500826" y="1643050"/>
            <a:ext cx="2232000" cy="671870"/>
          </a:xfrm>
          <a:prstGeom prst="roundRect">
            <a:avLst>
              <a:gd name="adj" fmla="val 30304"/>
            </a:avLst>
          </a:prstGeom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261938" indent="-261938" algn="ctr">
              <a:lnSpc>
                <a:spcPct val="150000"/>
              </a:lnSpc>
            </a:pPr>
            <a:r>
              <a:rPr lang="en-US" altLang="zh-TW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3.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增設據點</a:t>
            </a:r>
            <a:endParaRPr lang="zh-TW" altLang="en-US" sz="2000" b="1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23" name="內容版面配置區 1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31663608"/>
              </p:ext>
            </p:extLst>
          </p:nvPr>
        </p:nvGraphicFramePr>
        <p:xfrm>
          <a:off x="6215042" y="2500306"/>
          <a:ext cx="295200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8205505" y="622091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b="0" dirty="0" smtClean="0">
                <a:solidFill>
                  <a:srgbClr val="FF0000"/>
                </a:solidFill>
                <a:latin typeface="+mj-ea"/>
                <a:ea typeface="+mj-ea"/>
              </a:rPr>
              <a:t>達標</a:t>
            </a:r>
            <a:r>
              <a:rPr lang="en-US" altLang="zh-TW" sz="1400" b="0" dirty="0" smtClean="0">
                <a:solidFill>
                  <a:srgbClr val="FF0000"/>
                </a:solidFill>
                <a:latin typeface="+mj-ea"/>
                <a:ea typeface="+mj-ea"/>
              </a:rPr>
              <a:t>100%</a:t>
            </a:r>
            <a:endParaRPr lang="zh-TW" altLang="en-US" sz="1400" b="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4632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群組 27"/>
          <p:cNvGrpSpPr/>
          <p:nvPr/>
        </p:nvGrpSpPr>
        <p:grpSpPr>
          <a:xfrm>
            <a:off x="397884" y="1693174"/>
            <a:ext cx="8246082" cy="784297"/>
            <a:chOff x="397884" y="1693174"/>
            <a:chExt cx="8246082" cy="784297"/>
          </a:xfrm>
        </p:grpSpPr>
        <p:grpSp>
          <p:nvGrpSpPr>
            <p:cNvPr id="2" name="群組 20"/>
            <p:cNvGrpSpPr/>
            <p:nvPr/>
          </p:nvGrpSpPr>
          <p:grpSpPr>
            <a:xfrm>
              <a:off x="4221926" y="1693845"/>
              <a:ext cx="864096" cy="783626"/>
              <a:chOff x="3491880" y="1844824"/>
              <a:chExt cx="864096" cy="783626"/>
            </a:xfrm>
          </p:grpSpPr>
          <p:sp>
            <p:nvSpPr>
              <p:cNvPr id="15" name="淚滴形 14"/>
              <p:cNvSpPr/>
              <p:nvPr/>
            </p:nvSpPr>
            <p:spPr>
              <a:xfrm rot="10800000" flipH="1">
                <a:off x="3491880" y="1844824"/>
                <a:ext cx="787646" cy="783626"/>
              </a:xfrm>
              <a:prstGeom prst="teardrop">
                <a:avLst>
                  <a:gd name="adj" fmla="val 97535"/>
                </a:avLst>
              </a:prstGeom>
              <a:solidFill>
                <a:srgbClr val="48879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 smtClean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字方塊 17"/>
              <p:cNvSpPr txBox="1"/>
              <p:nvPr/>
            </p:nvSpPr>
            <p:spPr>
              <a:xfrm>
                <a:off x="3720729" y="1990355"/>
                <a:ext cx="63524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3200" b="1" dirty="0" smtClean="0">
                    <a:solidFill>
                      <a:schemeClr val="bg1">
                        <a:lumMod val="95000"/>
                      </a:schemeClr>
                    </a:solidFill>
                    <a:ea typeface="微軟正黑體" panose="020B0604030504040204" pitchFamily="34" charset="-120"/>
                  </a:rPr>
                  <a:t>2</a:t>
                </a:r>
                <a:endParaRPr lang="zh-TW" altLang="en-US" sz="3200" b="1" dirty="0">
                  <a:solidFill>
                    <a:schemeClr val="bg1">
                      <a:lumMod val="95000"/>
                    </a:schemeClr>
                  </a:solidFill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3" name="群組 21"/>
            <p:cNvGrpSpPr/>
            <p:nvPr/>
          </p:nvGrpSpPr>
          <p:grpSpPr>
            <a:xfrm>
              <a:off x="397884" y="1693174"/>
              <a:ext cx="1003670" cy="783626"/>
              <a:chOff x="6304634" y="1844824"/>
              <a:chExt cx="1003670" cy="783626"/>
            </a:xfrm>
          </p:grpSpPr>
          <p:sp>
            <p:nvSpPr>
              <p:cNvPr id="16" name="淚滴形 15"/>
              <p:cNvSpPr/>
              <p:nvPr/>
            </p:nvSpPr>
            <p:spPr>
              <a:xfrm rot="10800000" flipH="1">
                <a:off x="6304634" y="1844824"/>
                <a:ext cx="787646" cy="783626"/>
              </a:xfrm>
              <a:prstGeom prst="teardrop">
                <a:avLst>
                  <a:gd name="adj" fmla="val 97535"/>
                </a:avLst>
              </a:prstGeom>
              <a:solidFill>
                <a:srgbClr val="B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 smtClean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字方塊 18"/>
              <p:cNvSpPr txBox="1"/>
              <p:nvPr/>
            </p:nvSpPr>
            <p:spPr>
              <a:xfrm>
                <a:off x="6516216" y="1944249"/>
                <a:ext cx="7920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3200" b="1" dirty="0" smtClean="0">
                    <a:solidFill>
                      <a:schemeClr val="bg1">
                        <a:lumMod val="95000"/>
                      </a:schemeClr>
                    </a:solidFill>
                    <a:ea typeface="微軟正黑體" panose="020B0604030504040204" pitchFamily="34" charset="-120"/>
                  </a:rPr>
                  <a:t>1</a:t>
                </a:r>
                <a:endParaRPr lang="zh-TW" altLang="en-US" sz="3200" b="1" dirty="0">
                  <a:solidFill>
                    <a:schemeClr val="bg1">
                      <a:lumMod val="95000"/>
                    </a:schemeClr>
                  </a:solidFill>
                  <a:ea typeface="微軟正黑體" panose="020B0604030504040204" pitchFamily="34" charset="-120"/>
                </a:endParaRPr>
              </a:p>
            </p:txBody>
          </p:sp>
        </p:grpSp>
        <p:cxnSp>
          <p:nvCxnSpPr>
            <p:cNvPr id="24" name="直線單箭頭接點 23"/>
            <p:cNvCxnSpPr/>
            <p:nvPr/>
          </p:nvCxnSpPr>
          <p:spPr>
            <a:xfrm flipV="1">
              <a:off x="1206829" y="2429747"/>
              <a:ext cx="2726050" cy="13835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單箭頭接點 24"/>
            <p:cNvCxnSpPr/>
            <p:nvPr/>
          </p:nvCxnSpPr>
          <p:spPr>
            <a:xfrm>
              <a:off x="5004288" y="2465699"/>
              <a:ext cx="3639678" cy="8287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1285852" y="1616730"/>
            <a:ext cx="18774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地方政府</a:t>
            </a:r>
            <a:endParaRPr lang="en-US" altLang="zh-TW" sz="2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轉型過渡原則</a:t>
            </a:r>
            <a:endParaRPr lang="zh-TW" altLang="en-US" sz="2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72034" y="1616730"/>
            <a:ext cx="40719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TW" altLang="en-US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民間團體</a:t>
            </a:r>
            <a:endParaRPr lang="en-US" altLang="zh-TW" sz="2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  <a:p>
            <a:r>
              <a:rPr lang="zh-TW" altLang="en-US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發展多元化</a:t>
            </a:r>
            <a:r>
              <a:rPr lang="zh-TW" altLang="en-US" sz="22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家庭</a:t>
            </a:r>
            <a:r>
              <a:rPr lang="zh-TW" altLang="en-US" sz="2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服務</a:t>
            </a:r>
            <a:endParaRPr lang="zh-TW" altLang="en-US" sz="2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</p:txBody>
      </p:sp>
      <p:grpSp>
        <p:nvGrpSpPr>
          <p:cNvPr id="4" name="群組 37"/>
          <p:cNvGrpSpPr/>
          <p:nvPr/>
        </p:nvGrpSpPr>
        <p:grpSpPr>
          <a:xfrm>
            <a:off x="391067" y="2758157"/>
            <a:ext cx="4195153" cy="1722363"/>
            <a:chOff x="3491880" y="2708919"/>
            <a:chExt cx="2880320" cy="1440161"/>
          </a:xfrm>
        </p:grpSpPr>
        <p:sp>
          <p:nvSpPr>
            <p:cNvPr id="32" name="流程圖: 結束點 31"/>
            <p:cNvSpPr/>
            <p:nvPr/>
          </p:nvSpPr>
          <p:spPr>
            <a:xfrm>
              <a:off x="3491880" y="2708919"/>
              <a:ext cx="2880320" cy="1440161"/>
            </a:xfrm>
            <a:prstGeom prst="flowChartTerminator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4" name="橢圓 33"/>
            <p:cNvSpPr/>
            <p:nvPr/>
          </p:nvSpPr>
          <p:spPr>
            <a:xfrm>
              <a:off x="3703842" y="2872959"/>
              <a:ext cx="359262" cy="1106584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130188" y="2940313"/>
              <a:ext cx="2232248" cy="913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2075" indent="-92075">
                <a:lnSpc>
                  <a:spcPts val="2600"/>
                </a:lnSpc>
                <a:buFont typeface="Arial Narrow" pitchFamily="34" charset="0"/>
                <a:buChar char="–"/>
              </a:pP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整合保護通報及服務優先</a:t>
              </a:r>
              <a:endPara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92075" indent="-92075">
                <a:lnSpc>
                  <a:spcPts val="2600"/>
                </a:lnSpc>
                <a:buFont typeface="Arial Narrow" pitchFamily="34" charset="0"/>
                <a:buChar char="–"/>
              </a:pPr>
              <a:r>
                <a:rPr lang="zh-TW" altLang="en-US" sz="1600" dirty="0" smtClean="0">
                  <a:ea typeface="微軟正黑體" panose="020B0604030504040204" pitchFamily="34" charset="-120"/>
                </a:rPr>
                <a:t>調整公私協力模式次之</a:t>
              </a:r>
              <a:endParaRPr lang="en-US" altLang="zh-TW" sz="1600" dirty="0" smtClean="0">
                <a:ea typeface="微軟正黑體" panose="020B0604030504040204" pitchFamily="34" charset="-120"/>
              </a:endParaRPr>
            </a:p>
            <a:p>
              <a:pPr marL="92075" indent="-92075">
                <a:lnSpc>
                  <a:spcPts val="2600"/>
                </a:lnSpc>
                <a:buFont typeface="Arial Narrow" pitchFamily="34" charset="0"/>
                <a:buChar char="–"/>
              </a:pPr>
              <a:r>
                <a:rPr lang="en-US" altLang="zh-TW" sz="1600" dirty="0" smtClean="0">
                  <a:ea typeface="微軟正黑體" panose="020B0604030504040204" pitchFamily="34" charset="-120"/>
                </a:rPr>
                <a:t>109</a:t>
              </a:r>
              <a:r>
                <a:rPr lang="zh-TW" altLang="en-US" sz="1600" dirty="0" smtClean="0">
                  <a:ea typeface="微軟正黑體" panose="020B0604030504040204" pitchFamily="34" charset="-120"/>
                </a:rPr>
                <a:t>年補足保護社工人力</a:t>
              </a:r>
              <a:endParaRPr lang="en-US" altLang="zh-TW" sz="1600" dirty="0"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" name="群組 1"/>
          <p:cNvGrpSpPr/>
          <p:nvPr/>
        </p:nvGrpSpPr>
        <p:grpSpPr>
          <a:xfrm>
            <a:off x="395543" y="4581129"/>
            <a:ext cx="4176457" cy="1728191"/>
            <a:chOff x="4515396" y="3762894"/>
            <a:chExt cx="4176457" cy="1334031"/>
          </a:xfrm>
        </p:grpSpPr>
        <p:sp>
          <p:nvSpPr>
            <p:cNvPr id="40" name="流程圖: 結束點 39"/>
            <p:cNvSpPr/>
            <p:nvPr/>
          </p:nvSpPr>
          <p:spPr>
            <a:xfrm>
              <a:off x="4515396" y="3762894"/>
              <a:ext cx="4176457" cy="1334031"/>
            </a:xfrm>
            <a:prstGeom prst="flowChartTerminator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304405" y="3911985"/>
              <a:ext cx="3262556" cy="11007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2075" indent="-92075">
                <a:lnSpc>
                  <a:spcPts val="2600"/>
                </a:lnSpc>
                <a:buFont typeface="Arial Narrow" pitchFamily="34" charset="0"/>
                <a:buChar char="–"/>
              </a:pPr>
              <a:r>
                <a:rPr lang="zh-TW" altLang="en-US" sz="1600" dirty="0" smtClean="0">
                  <a:ea typeface="微軟正黑體" panose="020B0604030504040204" pitchFamily="34" charset="-120"/>
                </a:rPr>
                <a:t>依</a:t>
              </a:r>
              <a:r>
                <a:rPr lang="en-US" altLang="zh-TW" sz="1600" dirty="0" smtClean="0">
                  <a:ea typeface="微軟正黑體" panose="020B0604030504040204" pitchFamily="34" charset="-120"/>
                </a:rPr>
                <a:t>【</a:t>
              </a:r>
              <a:r>
                <a:rPr lang="zh-TW" altLang="en-US" sz="1600" dirty="0" smtClean="0">
                  <a:ea typeface="微軟正黑體" panose="020B0604030504040204" pitchFamily="34" charset="-120"/>
                </a:rPr>
                <a:t>新舊案</a:t>
              </a:r>
              <a:r>
                <a:rPr lang="en-US" altLang="zh-TW" sz="1600" dirty="0" smtClean="0">
                  <a:ea typeface="微軟正黑體" panose="020B0604030504040204" pitchFamily="34" charset="-120"/>
                </a:rPr>
                <a:t>】</a:t>
              </a:r>
              <a:r>
                <a:rPr lang="zh-TW" altLang="en-US" sz="1600" dirty="0" smtClean="0">
                  <a:ea typeface="微軟正黑體" panose="020B0604030504040204" pitchFamily="34" charset="-120"/>
                </a:rPr>
                <a:t>、</a:t>
              </a:r>
              <a:r>
                <a:rPr lang="en-US" altLang="zh-TW" sz="1600" dirty="0">
                  <a:solidFill>
                    <a:prstClr val="black"/>
                  </a:solidFill>
                  <a:ea typeface="微軟正黑體" panose="020B0604030504040204" pitchFamily="34" charset="-120"/>
                </a:rPr>
                <a:t> </a:t>
              </a:r>
              <a:r>
                <a:rPr lang="en-US" altLang="zh-TW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【</a:t>
              </a:r>
              <a:r>
                <a:rPr lang="zh-TW" altLang="en-US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區域</a:t>
              </a:r>
              <a:r>
                <a:rPr lang="en-US" altLang="zh-TW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】</a:t>
              </a:r>
              <a:r>
                <a:rPr lang="zh-TW" altLang="en-US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、</a:t>
              </a:r>
              <a:r>
                <a:rPr lang="en-US" altLang="zh-TW" sz="1600" dirty="0">
                  <a:solidFill>
                    <a:prstClr val="black"/>
                  </a:solidFill>
                  <a:ea typeface="微軟正黑體" panose="020B0604030504040204" pitchFamily="34" charset="-120"/>
                </a:rPr>
                <a:t> </a:t>
              </a:r>
              <a:r>
                <a:rPr lang="en-US" altLang="zh-TW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【</a:t>
              </a:r>
              <a:r>
                <a:rPr lang="zh-TW" altLang="en-US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流程階段及個案需求</a:t>
              </a:r>
              <a:r>
                <a:rPr lang="en-US" altLang="zh-TW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】</a:t>
              </a:r>
              <a:r>
                <a:rPr lang="zh-TW" altLang="en-US" sz="1600" dirty="0" smtClean="0">
                  <a:solidFill>
                    <a:prstClr val="black"/>
                  </a:solidFill>
                  <a:ea typeface="微軟正黑體" panose="020B0604030504040204" pitchFamily="34" charset="-120"/>
                </a:rPr>
                <a:t>，逐步調整社福中心和民間團體協力模式</a:t>
              </a:r>
              <a:endParaRPr lang="en-US" altLang="zh-TW" sz="1600" dirty="0" smtClean="0">
                <a:solidFill>
                  <a:prstClr val="black"/>
                </a:solidFill>
                <a:ea typeface="微軟正黑體" panose="020B0604030504040204" pitchFamily="34" charset="-120"/>
              </a:endParaRPr>
            </a:p>
            <a:p>
              <a:pPr marL="92075" indent="-92075">
                <a:lnSpc>
                  <a:spcPts val="2600"/>
                </a:lnSpc>
                <a:buFont typeface="Arial Narrow" pitchFamily="34" charset="0"/>
                <a:buChar char="–"/>
              </a:pPr>
              <a:r>
                <a:rPr lang="en-US" altLang="zh-TW" sz="1600" dirty="0" smtClean="0">
                  <a:ea typeface="微軟正黑體" panose="020B0604030504040204" pitchFamily="34" charset="-120"/>
                </a:rPr>
                <a:t>107-108</a:t>
              </a:r>
              <a:r>
                <a:rPr lang="zh-TW" altLang="en-US" sz="1600" dirty="0" smtClean="0">
                  <a:ea typeface="微軟正黑體" panose="020B0604030504040204" pitchFamily="34" charset="-120"/>
                </a:rPr>
                <a:t>兩年過渡期</a:t>
              </a:r>
              <a:endParaRPr lang="zh-TW" altLang="en-US" sz="1600" dirty="0">
                <a:ea typeface="微軟正黑體" panose="020B0604030504040204" pitchFamily="34" charset="-12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85786" y="3071810"/>
            <a:ext cx="3839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</a:pPr>
            <a:r>
              <a:rPr lang="zh-TW" altLang="en-US" sz="1600" dirty="0">
                <a:solidFill>
                  <a:prstClr val="black"/>
                </a:solidFill>
                <a:ea typeface="微軟正黑體" panose="020B0604030504040204" pitchFamily="34" charset="-120"/>
              </a:rPr>
              <a:t>保護服務</a:t>
            </a:r>
            <a:endParaRPr lang="en-US" altLang="zh-TW" sz="1600" dirty="0">
              <a:solidFill>
                <a:prstClr val="black"/>
              </a:solidFill>
              <a:ea typeface="微軟正黑體" panose="020B0604030504040204" pitchFamily="34" charset="-120"/>
            </a:endParaRPr>
          </a:p>
        </p:txBody>
      </p:sp>
      <p:sp>
        <p:nvSpPr>
          <p:cNvPr id="67" name="橢圓 66"/>
          <p:cNvSpPr/>
          <p:nvPr/>
        </p:nvSpPr>
        <p:spPr>
          <a:xfrm>
            <a:off x="609466" y="4682248"/>
            <a:ext cx="523261" cy="133904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高風險服務</a:t>
            </a:r>
          </a:p>
        </p:txBody>
      </p:sp>
      <p:graphicFrame>
        <p:nvGraphicFramePr>
          <p:cNvPr id="68" name="內容版面配置區 9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17284538"/>
              </p:ext>
            </p:extLst>
          </p:nvPr>
        </p:nvGraphicFramePr>
        <p:xfrm>
          <a:off x="4665808" y="2623002"/>
          <a:ext cx="4226671" cy="4190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矩形 13"/>
          <p:cNvSpPr/>
          <p:nvPr/>
        </p:nvSpPr>
        <p:spPr>
          <a:xfrm>
            <a:off x="6012160" y="4293096"/>
            <a:ext cx="16385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ea typeface="微軟正黑體" panose="020B0604030504040204" pitchFamily="34" charset="-120"/>
              </a:rPr>
              <a:t>NGOs</a:t>
            </a:r>
            <a:endParaRPr lang="zh-TW" alt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ea typeface="微軟正黑體" panose="020B0604030504040204" pitchFamily="34" charset="-120"/>
            </a:endParaRPr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1011829" y="1036510"/>
            <a:ext cx="8254262" cy="679340"/>
          </a:xfrm>
        </p:spPr>
        <p:txBody>
          <a:bodyPr/>
          <a:lstStyle/>
          <a:p>
            <a:r>
              <a:rPr lang="zh-TW" altLang="en-US" sz="3200" b="1" dirty="0" smtClean="0">
                <a:solidFill>
                  <a:srgbClr val="3333FF"/>
                </a:solidFill>
              </a:rPr>
              <a:t>彈性</a:t>
            </a:r>
            <a:r>
              <a:rPr lang="zh-TW" altLang="en-US" sz="3200" b="1" dirty="0">
                <a:solidFill>
                  <a:srgbClr val="3333FF"/>
                </a:solidFill>
              </a:rPr>
              <a:t>轉型</a:t>
            </a:r>
          </a:p>
          <a:p>
            <a:endParaRPr lang="zh-TW" altLang="en-US" dirty="0"/>
          </a:p>
        </p:txBody>
      </p:sp>
      <p:sp>
        <p:nvSpPr>
          <p:cNvPr id="31" name="標題 1"/>
          <p:cNvSpPr txBox="1">
            <a:spLocks noGrp="1"/>
          </p:cNvSpPr>
          <p:nvPr>
            <p:ph type="title"/>
          </p:nvPr>
        </p:nvSpPr>
        <p:spPr bwMode="auto">
          <a:xfrm>
            <a:off x="1035372" y="72107"/>
            <a:ext cx="77851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>
                <a:latin typeface="微軟正黑體" panose="020B0604030504040204" pitchFamily="34" charset="-120"/>
              </a:rPr>
              <a:t>參</a:t>
            </a:r>
            <a:r>
              <a:rPr lang="zh-TW" altLang="en-US" dirty="0" smtClean="0">
                <a:latin typeface="微軟正黑體" panose="020B0604030504040204" pitchFamily="34" charset="-120"/>
              </a:rPr>
              <a:t>、推動機制</a:t>
            </a:r>
            <a:r>
              <a:rPr lang="en-US" altLang="zh-TW" sz="2800" kern="0" dirty="0" smtClean="0">
                <a:latin typeface="微軟正黑體" panose="020B0604030504040204" pitchFamily="34" charset="-120"/>
                <a:cs typeface="Arial" pitchFamily="34" charset="0"/>
              </a:rPr>
              <a:t>(2/4)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7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13</a:t>
            </a:fld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64913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D658A1-7E7E-4F81-911E-061DB4DF36F8}" type="slidenum">
              <a:rPr lang="zh-TW" altLang="en-US" sz="1400" smtClean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pPr/>
              <a:t>14</a:t>
            </a:fld>
            <a:endParaRPr lang="zh-TW" altLang="en-US" sz="1400" dirty="0" smtClean="0">
              <a:solidFill>
                <a:schemeClr val="tx1"/>
              </a:solidFill>
              <a:latin typeface="新細明體" pitchFamily="18" charset="-120"/>
              <a:ea typeface="新細明體" pitchFamily="18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="" xmlns:p14="http://schemas.microsoft.com/office/powerpoint/2010/main" val="1580956703"/>
              </p:ext>
            </p:extLst>
          </p:nvPr>
        </p:nvGraphicFramePr>
        <p:xfrm>
          <a:off x="466528" y="0"/>
          <a:ext cx="8677472" cy="7962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群組 4"/>
          <p:cNvGrpSpPr/>
          <p:nvPr/>
        </p:nvGrpSpPr>
        <p:grpSpPr>
          <a:xfrm>
            <a:off x="7615125" y="1958565"/>
            <a:ext cx="1296144" cy="782708"/>
            <a:chOff x="4929272" y="254860"/>
            <a:chExt cx="1590712" cy="1280787"/>
          </a:xfrm>
          <a:scene3d>
            <a:camera prst="orthographicFront"/>
            <a:lightRig rig="flat" dir="t"/>
          </a:scene3d>
        </p:grpSpPr>
        <p:sp>
          <p:nvSpPr>
            <p:cNvPr id="6" name="圓角矩形 5"/>
            <p:cNvSpPr/>
            <p:nvPr/>
          </p:nvSpPr>
          <p:spPr>
            <a:xfrm>
              <a:off x="4929272" y="260109"/>
              <a:ext cx="1590712" cy="114034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圓角矩形 4"/>
            <p:cNvSpPr/>
            <p:nvPr/>
          </p:nvSpPr>
          <p:spPr>
            <a:xfrm>
              <a:off x="4939883" y="254860"/>
              <a:ext cx="1469524" cy="128078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60960" tIns="60960" rIns="60960" bIns="60960" spcCol="1270" anchor="ctr"/>
            <a:lstStyle/>
            <a:p>
              <a:pPr algn="ctr" defTabSz="800100" eaLnBrk="0" fontAlgn="base" hangingPunct="0">
                <a:lnSpc>
                  <a:spcPts val="1800"/>
                </a:lnSpc>
                <a:spcBef>
                  <a:spcPct val="0"/>
                </a:spcBef>
                <a:defRPr/>
              </a:pPr>
              <a:r>
                <a:rPr kumimoji="1" lang="zh-TW" altLang="zh-TW" sz="1400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跨資訊</a:t>
              </a:r>
              <a:r>
                <a:rPr kumimoji="1" lang="zh-TW" altLang="zh-TW" sz="1400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系統</a:t>
              </a:r>
              <a:endParaRPr kumimoji="1" lang="en-US" altLang="zh-TW" sz="14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 defTabSz="800100" eaLnBrk="0" fontAlgn="base" hangingPunct="0">
                <a:lnSpc>
                  <a:spcPts val="1800"/>
                </a:lnSpc>
                <a:spcBef>
                  <a:spcPct val="0"/>
                </a:spcBef>
                <a:defRPr/>
              </a:pPr>
              <a:r>
                <a:rPr kumimoji="1" lang="zh-TW" altLang="zh-TW" sz="1400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整合</a:t>
              </a:r>
              <a:r>
                <a:rPr kumimoji="1" lang="zh-TW" altLang="zh-TW" sz="1400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機制</a:t>
              </a:r>
              <a:endParaRPr kumimoji="1" lang="zh-TW" altLang="en-US" sz="14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cxnSp>
        <p:nvCxnSpPr>
          <p:cNvPr id="19" name="直線接點 18"/>
          <p:cNvCxnSpPr/>
          <p:nvPr/>
        </p:nvCxnSpPr>
        <p:spPr>
          <a:xfrm flipV="1">
            <a:off x="7072330" y="2295331"/>
            <a:ext cx="560111" cy="105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內容版面配置區 8"/>
          <p:cNvSpPr>
            <a:spLocks noGrp="1"/>
          </p:cNvSpPr>
          <p:nvPr>
            <p:ph idx="1"/>
          </p:nvPr>
        </p:nvSpPr>
        <p:spPr>
          <a:xfrm>
            <a:off x="1011829" y="1036510"/>
            <a:ext cx="8254262" cy="679340"/>
          </a:xfrm>
        </p:spPr>
        <p:txBody>
          <a:bodyPr/>
          <a:lstStyle/>
          <a:p>
            <a:r>
              <a:rPr lang="zh-TW" altLang="en-US" sz="3200" b="1" dirty="0" smtClean="0">
                <a:solidFill>
                  <a:srgbClr val="3333FF"/>
                </a:solidFill>
              </a:rPr>
              <a:t>提升效能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itchFamily="34" charset="-120"/>
              </a:rPr>
              <a:t>建立垂直／水平分層級協調機制</a:t>
            </a:r>
          </a:p>
          <a:p>
            <a:pPr>
              <a:buNone/>
            </a:pPr>
            <a:endParaRPr lang="zh-TW" altLang="en-US" sz="3200" b="1" dirty="0">
              <a:solidFill>
                <a:srgbClr val="3333FF"/>
              </a:solidFill>
            </a:endParaRPr>
          </a:p>
          <a:p>
            <a:pPr>
              <a:buNone/>
            </a:pPr>
            <a:endParaRPr lang="zh-TW" altLang="en-US" dirty="0"/>
          </a:p>
        </p:txBody>
      </p:sp>
      <p:sp>
        <p:nvSpPr>
          <p:cNvPr id="13" name="標題 1"/>
          <p:cNvSpPr txBox="1">
            <a:spLocks/>
          </p:cNvSpPr>
          <p:nvPr/>
        </p:nvSpPr>
        <p:spPr bwMode="auto">
          <a:xfrm>
            <a:off x="950912" y="-24340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>
                <a:latin typeface="微軟正黑體" panose="020B0604030504040204" pitchFamily="34" charset="-120"/>
              </a:rPr>
              <a:t>參</a:t>
            </a:r>
            <a:r>
              <a:rPr lang="zh-TW" altLang="en-US" kern="0" dirty="0" smtClean="0">
                <a:latin typeface="微軟正黑體" panose="020B0604030504040204" pitchFamily="34" charset="-120"/>
              </a:rPr>
              <a:t>、推動機制</a:t>
            </a:r>
            <a:r>
              <a:rPr lang="en-US" altLang="zh-TW" sz="2800" kern="0" dirty="0" smtClean="0">
                <a:latin typeface="微軟正黑體" panose="020B0604030504040204" pitchFamily="34" charset="-120"/>
                <a:cs typeface="Arial" pitchFamily="34" charset="0"/>
              </a:rPr>
              <a:t>(3/4)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5324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5"/>
          <p:cNvSpPr>
            <a:spLocks noGrp="1"/>
          </p:cNvSpPr>
          <p:nvPr>
            <p:ph idx="1"/>
          </p:nvPr>
        </p:nvSpPr>
        <p:spPr>
          <a:xfrm>
            <a:off x="1143000" y="1071546"/>
            <a:ext cx="8001000" cy="607332"/>
          </a:xfrm>
        </p:spPr>
        <p:txBody>
          <a:bodyPr/>
          <a:lstStyle/>
          <a:p>
            <a:r>
              <a:rPr lang="zh-TW" altLang="en-US" sz="3200" b="1" dirty="0" smtClean="0">
                <a:solidFill>
                  <a:srgbClr val="3333FF"/>
                </a:solidFill>
                <a:latin typeface="微軟正黑體" panose="020B0604030504040204" pitchFamily="34" charset="-120"/>
              </a:rPr>
              <a:t>提升效能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實施</a:t>
            </a:r>
            <a:r>
              <a:rPr lang="en-US" altLang="zh-TW" sz="2000" b="1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5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項配套措施</a:t>
            </a:r>
            <a:endParaRPr lang="zh-TW" altLang="en-US" sz="2000" b="1" spc="-150" dirty="0">
              <a:solidFill>
                <a:srgbClr val="FF0000"/>
              </a:solidFill>
              <a:latin typeface="微軟正黑體" panose="020B0604030504040204" pitchFamily="34" charset="-120"/>
            </a:endParaRPr>
          </a:p>
          <a:p>
            <a:endParaRPr lang="zh-TW" alt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="" xmlns:p14="http://schemas.microsoft.com/office/powerpoint/2010/main" val="874957575"/>
              </p:ext>
            </p:extLst>
          </p:nvPr>
        </p:nvGraphicFramePr>
        <p:xfrm>
          <a:off x="285720" y="714356"/>
          <a:ext cx="5688632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群組 10"/>
          <p:cNvGrpSpPr/>
          <p:nvPr/>
        </p:nvGrpSpPr>
        <p:grpSpPr>
          <a:xfrm>
            <a:off x="4355976" y="2924944"/>
            <a:ext cx="1656184" cy="1231948"/>
            <a:chOff x="1800690" y="458771"/>
            <a:chExt cx="1679442" cy="1447972"/>
          </a:xfrm>
        </p:grpSpPr>
        <p:sp>
          <p:nvSpPr>
            <p:cNvPr id="12" name="六邊形 11"/>
            <p:cNvSpPr/>
            <p:nvPr/>
          </p:nvSpPr>
          <p:spPr>
            <a:xfrm>
              <a:off x="1800690" y="458771"/>
              <a:ext cx="1679442" cy="1447972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六邊形 4"/>
            <p:cNvSpPr txBox="1"/>
            <p:nvPr/>
          </p:nvSpPr>
          <p:spPr>
            <a:xfrm>
              <a:off x="2019748" y="712675"/>
              <a:ext cx="1158206" cy="9985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algn="ctr" defTabSz="889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zh-TW" altLang="en-US" sz="2000" dirty="0" smtClean="0">
                  <a:solidFill>
                    <a:prstClr val="whit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輔導考核</a:t>
              </a:r>
              <a:endParaRPr kumimoji="1" lang="zh-TW" altLang="en-US" sz="20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4" name="群組 13"/>
          <p:cNvGrpSpPr/>
          <p:nvPr/>
        </p:nvGrpSpPr>
        <p:grpSpPr>
          <a:xfrm>
            <a:off x="5868144" y="2348880"/>
            <a:ext cx="1679442" cy="1159940"/>
            <a:chOff x="1363586" y="890803"/>
            <a:chExt cx="1679442" cy="1447972"/>
          </a:xfrm>
          <a:solidFill>
            <a:schemeClr val="bg2">
              <a:lumMod val="50000"/>
            </a:schemeClr>
          </a:solidFill>
        </p:grpSpPr>
        <p:sp>
          <p:nvSpPr>
            <p:cNvPr id="15" name="六邊形 14"/>
            <p:cNvSpPr/>
            <p:nvPr/>
          </p:nvSpPr>
          <p:spPr>
            <a:xfrm>
              <a:off x="1363586" y="890803"/>
              <a:ext cx="1679442" cy="144797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六邊形 4"/>
            <p:cNvSpPr txBox="1"/>
            <p:nvPr/>
          </p:nvSpPr>
          <p:spPr>
            <a:xfrm>
              <a:off x="1579610" y="1160469"/>
              <a:ext cx="1158206" cy="998576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algn="ctr" defTabSz="889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zh-TW" altLang="en-US" sz="2000" smtClean="0">
                  <a:solidFill>
                    <a:prstClr val="whit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法規修訂</a:t>
              </a:r>
              <a:endParaRPr kumimoji="1" lang="zh-TW" altLang="en-US" sz="200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cxnSp>
        <p:nvCxnSpPr>
          <p:cNvPr id="20" name="直線接點 19"/>
          <p:cNvCxnSpPr/>
          <p:nvPr/>
        </p:nvCxnSpPr>
        <p:spPr>
          <a:xfrm flipH="1">
            <a:off x="6158318" y="3501008"/>
            <a:ext cx="1953" cy="1936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228184" y="3721646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兒童</a:t>
            </a:r>
            <a:r>
              <a:rPr kumimoji="1" lang="zh-TW" altLang="en-US" sz="160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及少年福利與權益保障法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家庭暴力防治法</a:t>
            </a:r>
            <a:endParaRPr kumimoji="1" lang="en-US" altLang="zh-TW" sz="1600" dirty="0" smtClean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性</a:t>
            </a:r>
            <a:r>
              <a:rPr kumimoji="1" lang="zh-TW" altLang="en-US" sz="160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侵害犯罪防治法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zh-TW" altLang="en-US" sz="1600" spc="-15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兒</a:t>
            </a:r>
            <a:r>
              <a:rPr kumimoji="1" lang="zh-TW" altLang="en-US" sz="1600" spc="-15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少高</a:t>
            </a:r>
            <a:r>
              <a:rPr kumimoji="1" lang="zh-TW" altLang="en-US" sz="1600" spc="-15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風險家庭通報及協助辦法</a:t>
            </a:r>
            <a:endParaRPr kumimoji="1" lang="en-US" altLang="zh-TW" sz="1600" spc="-150" dirty="0" smtClean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精神衛生法</a:t>
            </a:r>
            <a:endParaRPr kumimoji="1" lang="en-US" altLang="zh-TW" sz="1600" dirty="0" smtClean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</a:t>
            </a:r>
            <a:r>
              <a:rPr kumimoji="1" lang="zh-TW" altLang="en-US" sz="160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輔導法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社會工作</a:t>
            </a:r>
            <a:r>
              <a:rPr kumimoji="1" lang="zh-TW" altLang="en-US" sz="160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師法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急難</a:t>
            </a:r>
            <a:r>
              <a:rPr kumimoji="1" lang="zh-TW" altLang="en-US" sz="1600" dirty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救助機制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4" name="直線接點 23"/>
          <p:cNvCxnSpPr/>
          <p:nvPr/>
        </p:nvCxnSpPr>
        <p:spPr>
          <a:xfrm>
            <a:off x="6156176" y="38392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6156176" y="40618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6156176" y="428886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6156176" y="45263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/>
          <p:nvPr/>
        </p:nvCxnSpPr>
        <p:spPr>
          <a:xfrm>
            <a:off x="6156176" y="47555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/>
          <p:nvPr/>
        </p:nvCxnSpPr>
        <p:spPr>
          <a:xfrm>
            <a:off x="6156176" y="49715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6156176" y="5205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6156176" y="54212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051720" y="5966410"/>
            <a:ext cx="302433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跨部會資訊系統介接資料，</a:t>
            </a:r>
            <a:endParaRPr kumimoji="1" lang="en-US" altLang="zh-TW" sz="1600" dirty="0" smtClean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0800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</a:pPr>
            <a:r>
              <a:rPr kumimoji="1" lang="zh-TW" altLang="en-US" sz="1600" dirty="0" smtClean="0">
                <a:solidFill>
                  <a:srgbClr val="C0504D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以家庭為歸戶進行妥善管理 </a:t>
            </a:r>
            <a:endParaRPr kumimoji="1" lang="en-US" altLang="zh-TW" sz="1600" dirty="0">
              <a:solidFill>
                <a:srgbClr val="C0504D">
                  <a:lumMod val="75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2" name="直線接點 31"/>
          <p:cNvCxnSpPr/>
          <p:nvPr/>
        </p:nvCxnSpPr>
        <p:spPr>
          <a:xfrm flipH="1">
            <a:off x="1979712" y="5606370"/>
            <a:ext cx="6146" cy="5166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>
            <a:off x="1979712" y="611042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標題 1"/>
          <p:cNvSpPr txBox="1">
            <a:spLocks noGrp="1"/>
          </p:cNvSpPr>
          <p:nvPr>
            <p:ph type="title"/>
          </p:nvPr>
        </p:nvSpPr>
        <p:spPr bwMode="auto">
          <a:xfrm>
            <a:off x="1053073" y="192493"/>
            <a:ext cx="8001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>
                <a:latin typeface="微軟正黑體" panose="020B0604030504040204" pitchFamily="34" charset="-120"/>
              </a:rPr>
              <a:t>參</a:t>
            </a:r>
            <a:r>
              <a:rPr lang="zh-TW" altLang="en-US" dirty="0" smtClean="0">
                <a:latin typeface="微軟正黑體" panose="020B0604030504040204" pitchFamily="34" charset="-120"/>
              </a:rPr>
              <a:t>、推動機制</a:t>
            </a:r>
            <a:r>
              <a:rPr lang="en-US" altLang="zh-TW" sz="2800" kern="0" dirty="0" smtClean="0">
                <a:latin typeface="微軟正黑體" panose="020B0604030504040204" pitchFamily="34" charset="-120"/>
                <a:cs typeface="Arial" pitchFamily="34" charset="0"/>
              </a:rPr>
              <a:t>(4/4)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3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15</a:t>
            </a:fld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98314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 bwMode="auto">
          <a:xfrm>
            <a:off x="1187624" y="188640"/>
            <a:ext cx="77851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 kern="1200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algn="l"/>
            <a:r>
              <a:rPr lang="zh-TW" altLang="en-US" sz="3800" dirty="0">
                <a:solidFill>
                  <a:schemeClr val="tx1"/>
                </a:solidFill>
                <a:ea typeface="微軟正黑體" panose="020B0604030504040204" pitchFamily="34" charset="-120"/>
              </a:rPr>
              <a:t>肆</a:t>
            </a:r>
            <a:r>
              <a:rPr lang="zh-TW" altLang="en-US" sz="3800" dirty="0">
                <a:solidFill>
                  <a:schemeClr val="tx1"/>
                </a:solidFill>
              </a:rPr>
              <a:t>、近期規劃辦理</a:t>
            </a:r>
            <a:r>
              <a:rPr lang="zh-TW" altLang="en-US" sz="3800" dirty="0" smtClean="0">
                <a:solidFill>
                  <a:schemeClr val="tx1"/>
                </a:solidFill>
              </a:rPr>
              <a:t>事項</a:t>
            </a:r>
            <a:endParaRPr lang="zh-TW" altLang="en-US" sz="2800" dirty="0">
              <a:solidFill>
                <a:schemeClr val="tx1"/>
              </a:solidFill>
              <a:latin typeface="Arial Narrow"/>
              <a:ea typeface="微軟正黑體" panose="020B0604030504040204" pitchFamily="34" charset="-120"/>
            </a:endParaRPr>
          </a:p>
        </p:txBody>
      </p:sp>
      <p:sp>
        <p:nvSpPr>
          <p:cNvPr id="9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16</a:t>
            </a:fld>
            <a:endParaRPr lang="zh-TW" altLang="en-US" dirty="0"/>
          </a:p>
        </p:txBody>
      </p:sp>
      <p:grpSp>
        <p:nvGrpSpPr>
          <p:cNvPr id="11" name="群組 10"/>
          <p:cNvGrpSpPr/>
          <p:nvPr/>
        </p:nvGrpSpPr>
        <p:grpSpPr>
          <a:xfrm>
            <a:off x="500034" y="1500174"/>
            <a:ext cx="8177239" cy="797290"/>
            <a:chOff x="397884" y="1679510"/>
            <a:chExt cx="8177239" cy="797290"/>
          </a:xfrm>
        </p:grpSpPr>
        <p:grpSp>
          <p:nvGrpSpPr>
            <p:cNvPr id="12" name="群組 20"/>
            <p:cNvGrpSpPr/>
            <p:nvPr/>
          </p:nvGrpSpPr>
          <p:grpSpPr>
            <a:xfrm>
              <a:off x="4557126" y="1679510"/>
              <a:ext cx="864435" cy="783626"/>
              <a:chOff x="3827080" y="1830489"/>
              <a:chExt cx="864435" cy="783626"/>
            </a:xfrm>
          </p:grpSpPr>
          <p:sp>
            <p:nvSpPr>
              <p:cNvPr id="18" name="淚滴形 17"/>
              <p:cNvSpPr/>
              <p:nvPr/>
            </p:nvSpPr>
            <p:spPr>
              <a:xfrm rot="10800000" flipH="1">
                <a:off x="3827080" y="1830489"/>
                <a:ext cx="787646" cy="783626"/>
              </a:xfrm>
              <a:prstGeom prst="teardrop">
                <a:avLst>
                  <a:gd name="adj" fmla="val 97535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 smtClean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字方塊 18"/>
              <p:cNvSpPr txBox="1"/>
              <p:nvPr/>
            </p:nvSpPr>
            <p:spPr>
              <a:xfrm>
                <a:off x="4056268" y="1936905"/>
                <a:ext cx="63524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3200" b="1" dirty="0" smtClean="0">
                    <a:solidFill>
                      <a:schemeClr val="bg1">
                        <a:lumMod val="95000"/>
                      </a:schemeClr>
                    </a:solidFill>
                    <a:ea typeface="微軟正黑體" panose="020B0604030504040204" pitchFamily="34" charset="-120"/>
                  </a:rPr>
                  <a:t>2</a:t>
                </a:r>
                <a:endParaRPr lang="zh-TW" altLang="en-US" sz="3200" b="1" dirty="0">
                  <a:solidFill>
                    <a:schemeClr val="bg1">
                      <a:lumMod val="95000"/>
                    </a:schemeClr>
                  </a:solidFill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3" name="群組 21"/>
            <p:cNvGrpSpPr/>
            <p:nvPr/>
          </p:nvGrpSpPr>
          <p:grpSpPr>
            <a:xfrm>
              <a:off x="397884" y="1693174"/>
              <a:ext cx="1003670" cy="783626"/>
              <a:chOff x="6304634" y="1844824"/>
              <a:chExt cx="1003670" cy="783626"/>
            </a:xfrm>
          </p:grpSpPr>
          <p:sp>
            <p:nvSpPr>
              <p:cNvPr id="16" name="淚滴形 15"/>
              <p:cNvSpPr/>
              <p:nvPr/>
            </p:nvSpPr>
            <p:spPr>
              <a:xfrm rot="10800000" flipH="1">
                <a:off x="6304634" y="1844824"/>
                <a:ext cx="787646" cy="783626"/>
              </a:xfrm>
              <a:prstGeom prst="teardrop">
                <a:avLst>
                  <a:gd name="adj" fmla="val 97535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 smtClean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字方塊 16"/>
              <p:cNvSpPr txBox="1"/>
              <p:nvPr/>
            </p:nvSpPr>
            <p:spPr>
              <a:xfrm>
                <a:off x="6516216" y="1944249"/>
                <a:ext cx="7920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3200" b="1" dirty="0" smtClean="0">
                    <a:solidFill>
                      <a:schemeClr val="bg1">
                        <a:lumMod val="95000"/>
                      </a:schemeClr>
                    </a:solidFill>
                    <a:ea typeface="微軟正黑體" panose="020B0604030504040204" pitchFamily="34" charset="-120"/>
                  </a:rPr>
                  <a:t>1</a:t>
                </a:r>
                <a:endParaRPr lang="zh-TW" altLang="en-US" sz="3200" b="1" dirty="0">
                  <a:solidFill>
                    <a:schemeClr val="bg1">
                      <a:lumMod val="95000"/>
                    </a:schemeClr>
                  </a:solidFill>
                  <a:ea typeface="微軟正黑體" panose="020B0604030504040204" pitchFamily="34" charset="-120"/>
                </a:endParaRPr>
              </a:p>
            </p:txBody>
          </p:sp>
        </p:grpSp>
        <p:cxnSp>
          <p:nvCxnSpPr>
            <p:cNvPr id="14" name="直線單箭頭接點 13"/>
            <p:cNvCxnSpPr/>
            <p:nvPr/>
          </p:nvCxnSpPr>
          <p:spPr>
            <a:xfrm flipV="1">
              <a:off x="1206829" y="2428868"/>
              <a:ext cx="3222295" cy="14715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單箭頭接點 14"/>
            <p:cNvCxnSpPr/>
            <p:nvPr/>
          </p:nvCxnSpPr>
          <p:spPr>
            <a:xfrm rot="5400000" flipH="1" flipV="1">
              <a:off x="6920874" y="758998"/>
              <a:ext cx="14470" cy="3294028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1357290" y="1643050"/>
            <a:ext cx="30572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地方政府說明會</a:t>
            </a:r>
            <a:endParaRPr lang="zh-TW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786446" y="1643050"/>
            <a:ext cx="22365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軟正黑體" panose="020B0604030504040204" pitchFamily="34" charset="-120"/>
              </a:rPr>
              <a:t>輔導團計畫</a:t>
            </a:r>
            <a:endParaRPr lang="zh-TW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軟正黑體" panose="020B0604030504040204" pitchFamily="34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14678" y="2285992"/>
            <a:ext cx="1125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 smtClean="0">
                <a:ln w="0"/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3-5</a:t>
            </a:r>
            <a:r>
              <a:rPr lang="zh-TW" altLang="en-US" sz="2800" dirty="0" smtClean="0">
                <a:ln w="0"/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月</a:t>
            </a:r>
            <a:endParaRPr lang="zh-TW" altLang="en-US" sz="2800" b="0" cap="none" spc="0" dirty="0">
              <a:ln w="0"/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43702" y="2285992"/>
            <a:ext cx="1338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 smtClean="0">
                <a:ln w="0"/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5-12</a:t>
            </a:r>
            <a:r>
              <a:rPr lang="zh-TW" altLang="en-US" sz="2800" dirty="0" smtClean="0">
                <a:ln w="0"/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月</a:t>
            </a:r>
            <a:endParaRPr lang="zh-TW" altLang="en-US" sz="2800" b="0" cap="none" spc="0" dirty="0">
              <a:ln w="0"/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928662" y="2928934"/>
            <a:ext cx="35004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600"/>
              </a:spcAft>
              <a:buFont typeface="Wingdings" pitchFamily="2" charset="2"/>
              <a:buChar char="Ø"/>
              <a:tabLst>
                <a:tab pos="261938" algn="l"/>
              </a:tabLst>
            </a:pPr>
            <a:r>
              <a:rPr lang="zh-TW" altLang="en-US" sz="2400" dirty="0" smtClean="0">
                <a:latin typeface="+mn-ea"/>
                <a:ea typeface="+mn-ea"/>
              </a:rPr>
              <a:t>說明強化社會安全網計畫內涵，進行政策溝通</a:t>
            </a:r>
            <a:endParaRPr lang="en-US" altLang="zh-TW" sz="2400" dirty="0" smtClean="0">
              <a:latin typeface="+mn-ea"/>
              <a:ea typeface="+mn-ea"/>
            </a:endParaRPr>
          </a:p>
          <a:p>
            <a:pPr marL="261938" indent="-261938">
              <a:lnSpc>
                <a:spcPts val="28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zh-TW" altLang="en-US" sz="2400" dirty="0" smtClean="0">
                <a:latin typeface="+mn-ea"/>
                <a:ea typeface="+mn-ea"/>
              </a:rPr>
              <a:t>建立垂直與水平分層協調機制，促進中央與地方通力合作</a:t>
            </a:r>
            <a:endParaRPr lang="en-US" altLang="zh-TW" sz="2400" dirty="0" smtClean="0">
              <a:latin typeface="+mn-ea"/>
              <a:ea typeface="+mn-ea"/>
            </a:endParaRPr>
          </a:p>
          <a:p>
            <a:pPr marL="261938" indent="-261938">
              <a:spcAft>
                <a:spcPts val="600"/>
              </a:spcAft>
              <a:buFont typeface="Wingdings" pitchFamily="2" charset="2"/>
              <a:buChar char="Ø"/>
            </a:pPr>
            <a:r>
              <a:rPr lang="zh-TW" altLang="en-US" sz="2400" dirty="0" smtClean="0">
                <a:latin typeface="+mn-ea"/>
                <a:ea typeface="+mn-ea"/>
              </a:rPr>
              <a:t>串連政府與民間單位共同推動，發展多元化公私協力模式</a:t>
            </a:r>
            <a:endParaRPr lang="zh-TW" altLang="en-US" sz="2400" dirty="0">
              <a:latin typeface="+mn-ea"/>
              <a:ea typeface="+mn-ea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4929190" y="2928934"/>
            <a:ext cx="3500462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600"/>
              </a:spcAft>
              <a:buFont typeface="Wingdings" pitchFamily="2" charset="2"/>
              <a:buChar char="Ø"/>
              <a:tabLst>
                <a:tab pos="261938" algn="l"/>
              </a:tabLst>
            </a:pPr>
            <a:r>
              <a:rPr lang="zh-TW" altLang="en-US" sz="2400" dirty="0" smtClean="0">
                <a:latin typeface="+mn-ea"/>
                <a:ea typeface="+mn-ea"/>
              </a:rPr>
              <a:t>輔導委員定期至各地方政府討論執行進程及所遭遇的困難，即時提供支援</a:t>
            </a:r>
            <a:endParaRPr lang="en-US" altLang="zh-TW" sz="2400" dirty="0" smtClean="0">
              <a:latin typeface="+mn-ea"/>
              <a:ea typeface="+mn-ea"/>
            </a:endParaRPr>
          </a:p>
          <a:p>
            <a:pPr marL="261938" indent="-261938">
              <a:spcAft>
                <a:spcPts val="600"/>
              </a:spcAft>
              <a:buFont typeface="Wingdings" pitchFamily="2" charset="2"/>
              <a:buChar char="Ø"/>
            </a:pPr>
            <a:r>
              <a:rPr lang="zh-TW" altLang="en-US" sz="2400" dirty="0" smtClean="0">
                <a:latin typeface="+mn-ea"/>
                <a:ea typeface="+mn-ea"/>
              </a:rPr>
              <a:t>蒐集各地方政府實務歷程，滾動式檢討運作方式，打造因地制宜的服務模式</a:t>
            </a:r>
            <a:endParaRPr lang="zh-TW" altLang="en-US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5910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2"/>
          <p:cNvSpPr txBox="1">
            <a:spLocks/>
          </p:cNvSpPr>
          <p:nvPr/>
        </p:nvSpPr>
        <p:spPr bwMode="auto">
          <a:xfrm>
            <a:off x="0" y="3143248"/>
            <a:ext cx="9144000" cy="171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4500" b="1" dirty="0" smtClean="0">
                <a:solidFill>
                  <a:srgbClr val="F67031"/>
                </a:solidFill>
                <a:ea typeface="微軟正黑體" panose="020B0604030504040204" pitchFamily="34" charset="-120"/>
              </a:rPr>
              <a:t>建立</a:t>
            </a:r>
            <a:r>
              <a:rPr lang="zh-TW" altLang="en-US" sz="4500" b="1" dirty="0">
                <a:solidFill>
                  <a:srgbClr val="F67031"/>
                </a:solidFill>
                <a:ea typeface="微軟正黑體" panose="020B0604030504040204" pitchFamily="34" charset="-120"/>
              </a:rPr>
              <a:t>社區為基礎</a:t>
            </a:r>
            <a:r>
              <a:rPr lang="zh-TW" altLang="en-US" sz="4500" b="1" dirty="0" smtClean="0">
                <a:solidFill>
                  <a:srgbClr val="F67031"/>
                </a:solidFill>
                <a:ea typeface="微軟正黑體" panose="020B0604030504040204" pitchFamily="34" charset="-120"/>
              </a:rPr>
              <a:t>的防護體系</a:t>
            </a:r>
            <a:endParaRPr lang="en-US" altLang="zh-TW" sz="4500" b="1" dirty="0">
              <a:solidFill>
                <a:srgbClr val="F67031"/>
              </a:solidFill>
              <a:ea typeface="微軟正黑體" panose="020B0604030504040204" pitchFamily="34" charset="-120"/>
            </a:endParaRPr>
          </a:p>
          <a:p>
            <a:pPr marL="0" indent="0" algn="ctr">
              <a:buNone/>
            </a:pPr>
            <a:r>
              <a:rPr lang="zh-TW" altLang="en-US" sz="4500" b="1" dirty="0" smtClean="0">
                <a:solidFill>
                  <a:srgbClr val="F67031"/>
                </a:solidFill>
                <a:ea typeface="微軟正黑體" panose="020B0604030504040204" pitchFamily="34" charset="-120"/>
              </a:rPr>
              <a:t>提供家庭為中心的整合服務</a:t>
            </a:r>
            <a:endParaRPr lang="zh-TW" altLang="en-US" sz="4500" b="1" dirty="0">
              <a:solidFill>
                <a:srgbClr val="F67031"/>
              </a:solidFill>
              <a:ea typeface="微軟正黑體" panose="020B0604030504040204" pitchFamily="34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642910" y="5000636"/>
            <a:ext cx="7639723" cy="1522836"/>
            <a:chOff x="683568" y="4437112"/>
            <a:chExt cx="7639723" cy="2022902"/>
          </a:xfrm>
        </p:grpSpPr>
        <p:pic>
          <p:nvPicPr>
            <p:cNvPr id="9" name="圖片 8" descr="中華民國衛生福利部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3568" y="4437112"/>
              <a:ext cx="1340768" cy="1340768"/>
            </a:xfrm>
            <a:prstGeom prst="rect">
              <a:avLst/>
            </a:prstGeom>
          </p:spPr>
        </p:pic>
        <p:pic>
          <p:nvPicPr>
            <p:cNvPr id="10" name="圖片 9" descr="教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99792" y="4509120"/>
              <a:ext cx="1369648" cy="1384030"/>
            </a:xfrm>
            <a:prstGeom prst="rect">
              <a:avLst/>
            </a:prstGeom>
          </p:spPr>
        </p:pic>
        <p:pic>
          <p:nvPicPr>
            <p:cNvPr id="12" name="圖片 11" descr="內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48264" y="4581128"/>
              <a:ext cx="1375027" cy="1368152"/>
            </a:xfrm>
            <a:prstGeom prst="rect">
              <a:avLst/>
            </a:prstGeom>
          </p:spPr>
        </p:pic>
        <p:pic>
          <p:nvPicPr>
            <p:cNvPr id="13" name="圖片 12" descr="勞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44008" y="4509120"/>
              <a:ext cx="1656184" cy="1950894"/>
            </a:xfrm>
            <a:prstGeom prst="rect">
              <a:avLst/>
            </a:prstGeom>
          </p:spPr>
        </p:pic>
      </p:grpSp>
      <p:sp>
        <p:nvSpPr>
          <p:cNvPr id="14" name="橢圓 13"/>
          <p:cNvSpPr/>
          <p:nvPr/>
        </p:nvSpPr>
        <p:spPr>
          <a:xfrm>
            <a:off x="500034" y="1907494"/>
            <a:ext cx="2143140" cy="90886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di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dirty="0" smtClean="0">
                <a:ea typeface="微軟正黑體" panose="020B0604030504040204" pitchFamily="34" charset="-120"/>
              </a:rPr>
              <a:t>為家庭築起安全防護網</a:t>
            </a:r>
            <a:endParaRPr lang="zh-TW" altLang="en-US" sz="2000" dirty="0">
              <a:ea typeface="微軟正黑體" panose="020B0604030504040204" pitchFamily="34" charset="-120"/>
            </a:endParaRPr>
          </a:p>
        </p:txBody>
      </p:sp>
      <p:sp>
        <p:nvSpPr>
          <p:cNvPr id="15" name="橢圓 14"/>
          <p:cNvSpPr/>
          <p:nvPr/>
        </p:nvSpPr>
        <p:spPr>
          <a:xfrm>
            <a:off x="2643174" y="1907494"/>
            <a:ext cx="2000264" cy="90886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di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dirty="0" smtClean="0">
                <a:ea typeface="微軟正黑體" panose="020B0604030504040204" pitchFamily="34" charset="-120"/>
              </a:rPr>
              <a:t>危機救援不漏接</a:t>
            </a:r>
            <a:endParaRPr lang="zh-TW" altLang="en-US" sz="2000" dirty="0">
              <a:ea typeface="微軟正黑體" panose="020B0604030504040204" pitchFamily="34" charset="-12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4643438" y="1907494"/>
            <a:ext cx="2000264" cy="90886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di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spc="-200" dirty="0" smtClean="0">
                <a:ea typeface="微軟正黑體" panose="020B0604030504040204" pitchFamily="34" charset="-120"/>
              </a:rPr>
              <a:t>降低再犯</a:t>
            </a:r>
            <a:r>
              <a:rPr lang="en-US" altLang="zh-TW" sz="2000" spc="-200" dirty="0" smtClean="0">
                <a:ea typeface="微軟正黑體" panose="020B0604030504040204" pitchFamily="34" charset="-120"/>
              </a:rPr>
              <a:t>(</a:t>
            </a:r>
            <a:r>
              <a:rPr lang="zh-TW" altLang="en-US" sz="2000" spc="-200" dirty="0" smtClean="0">
                <a:ea typeface="微軟正黑體" panose="020B0604030504040204" pitchFamily="34" charset="-120"/>
              </a:rPr>
              <a:t>再發生</a:t>
            </a:r>
            <a:r>
              <a:rPr lang="en-US" altLang="zh-TW" sz="2000" spc="-200" dirty="0" smtClean="0">
                <a:ea typeface="微軟正黑體" panose="020B0604030504040204" pitchFamily="34" charset="-120"/>
              </a:rPr>
              <a:t>)</a:t>
            </a:r>
            <a:r>
              <a:rPr lang="zh-TW" altLang="en-US" sz="2000" spc="-200" dirty="0" smtClean="0">
                <a:ea typeface="微軟正黑體" panose="020B0604030504040204" pitchFamily="34" charset="-120"/>
              </a:rPr>
              <a:t>風險</a:t>
            </a:r>
            <a:endParaRPr lang="zh-TW" altLang="en-US" sz="2000" spc="-200" dirty="0">
              <a:ea typeface="微軟正黑體" panose="020B0604030504040204" pitchFamily="34" charset="-120"/>
            </a:endParaRPr>
          </a:p>
        </p:txBody>
      </p:sp>
      <p:sp>
        <p:nvSpPr>
          <p:cNvPr id="19" name="橢圓 18"/>
          <p:cNvSpPr/>
          <p:nvPr/>
        </p:nvSpPr>
        <p:spPr>
          <a:xfrm>
            <a:off x="6643702" y="1928802"/>
            <a:ext cx="2000264" cy="90886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di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dirty="0" smtClean="0">
                <a:ea typeface="微軟正黑體" panose="020B0604030504040204" pitchFamily="34" charset="-120"/>
              </a:rPr>
              <a:t>社區暴力零容忍</a:t>
            </a:r>
            <a:endParaRPr lang="zh-TW" altLang="en-US" sz="2000" dirty="0">
              <a:ea typeface="微軟正黑體" panose="020B0604030504040204" pitchFamily="34" charset="-12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0"/>
            <a:ext cx="7785100" cy="836613"/>
          </a:xfrm>
        </p:spPr>
        <p:txBody>
          <a:bodyPr/>
          <a:lstStyle/>
          <a:p>
            <a:r>
              <a:rPr lang="zh-TW" altLang="en-US" dirty="0" smtClean="0"/>
              <a:t>伍、結語與展望</a:t>
            </a:r>
          </a:p>
        </p:txBody>
      </p:sp>
      <p:sp>
        <p:nvSpPr>
          <p:cNvPr id="18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17</a:t>
            </a:fld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39254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800" b="1" dirty="0" smtClean="0">
                <a:latin typeface="標楷體" pitchFamily="65" charset="-120"/>
              </a:rPr>
              <a:t>簡報大綱</a:t>
            </a:r>
          </a:p>
        </p:txBody>
      </p:sp>
      <p:graphicFrame>
        <p:nvGraphicFramePr>
          <p:cNvPr id="44" name="內容版面配置區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68762955"/>
              </p:ext>
            </p:extLst>
          </p:nvPr>
        </p:nvGraphicFramePr>
        <p:xfrm>
          <a:off x="684213" y="1196975"/>
          <a:ext cx="7344171" cy="544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119820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接點 23"/>
          <p:cNvCxnSpPr/>
          <p:nvPr/>
        </p:nvCxnSpPr>
        <p:spPr bwMode="auto">
          <a:xfrm>
            <a:off x="4214810" y="3929066"/>
            <a:ext cx="747334" cy="7236"/>
          </a:xfrm>
          <a:prstGeom prst="line">
            <a:avLst/>
          </a:prstGeom>
          <a:ln>
            <a:headEnd type="none" w="med" len="med"/>
            <a:tailEnd type="triangl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 bwMode="auto">
          <a:xfrm>
            <a:off x="4143372" y="2428868"/>
            <a:ext cx="857256" cy="0"/>
          </a:xfrm>
          <a:prstGeom prst="line">
            <a:avLst/>
          </a:prstGeom>
          <a:ln>
            <a:headEnd type="none" w="med" len="med"/>
            <a:tailEnd type="triangl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1142976" y="0"/>
            <a:ext cx="7785100" cy="836613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</a:rPr>
              <a:t>壹、背景說明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(1/3)</a:t>
            </a:r>
            <a:endParaRPr lang="zh-TW" alt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7164798"/>
              </p:ext>
            </p:extLst>
          </p:nvPr>
        </p:nvGraphicFramePr>
        <p:xfrm>
          <a:off x="857224" y="1098000"/>
          <a:ext cx="4643470" cy="57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7" name="直線接點 26"/>
          <p:cNvCxnSpPr/>
          <p:nvPr/>
        </p:nvCxnSpPr>
        <p:spPr bwMode="auto">
          <a:xfrm>
            <a:off x="4286248" y="5429264"/>
            <a:ext cx="710758" cy="3226"/>
          </a:xfrm>
          <a:prstGeom prst="line">
            <a:avLst/>
          </a:prstGeom>
          <a:ln>
            <a:headEnd type="none" w="med" len="med"/>
            <a:tailEnd type="triangl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資料庫圖表 29"/>
          <p:cNvGraphicFramePr/>
          <p:nvPr>
            <p:extLst>
              <p:ext uri="{D42A27DB-BD31-4B8C-83A1-F6EECF244321}">
                <p14:modId xmlns="" xmlns:p14="http://schemas.microsoft.com/office/powerpoint/2010/main" val="3822747791"/>
              </p:ext>
            </p:extLst>
          </p:nvPr>
        </p:nvGraphicFramePr>
        <p:xfrm>
          <a:off x="5143504" y="1428736"/>
          <a:ext cx="4392000" cy="460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="" xmlns:p14="http://schemas.microsoft.com/office/powerpoint/2010/main" val="25119820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圖片 20" descr="總統照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717032"/>
            <a:ext cx="3381073" cy="2523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圓角矩形圖說文字 10"/>
          <p:cNvSpPr/>
          <p:nvPr/>
        </p:nvSpPr>
        <p:spPr>
          <a:xfrm>
            <a:off x="395536" y="1556792"/>
            <a:ext cx="8352928" cy="1328023"/>
          </a:xfrm>
          <a:prstGeom prst="wedgeRoundRectCallout">
            <a:avLst>
              <a:gd name="adj1" fmla="val 24520"/>
              <a:gd name="adj2" fmla="val 86930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tIns="0" rtlCol="0" anchor="t">
            <a:spAutoFit/>
          </a:bodyPr>
          <a:lstStyle/>
          <a:p>
            <a:pPr>
              <a:lnSpc>
                <a:spcPts val="3000"/>
              </a:lnSpc>
              <a:defRPr/>
            </a:pPr>
            <a:endParaRPr lang="en-US" altLang="zh-TW" sz="24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000"/>
              </a:lnSpc>
              <a:defRPr/>
            </a:pP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從</a:t>
            </a:r>
            <a:r>
              <a:rPr lang="zh-TW" altLang="zh-TW" sz="2200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治安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zh-TW" sz="2200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教育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zh-TW" sz="2200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心理健康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zh-TW" sz="2200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社會工作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等各個面向</a:t>
            </a:r>
            <a:r>
              <a:rPr lang="zh-TW" altLang="zh-TW" sz="22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強化社會安全網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，讓臺灣未來的世代，生活在一個</a:t>
            </a:r>
            <a:r>
              <a:rPr lang="zh-TW" altLang="zh-TW" sz="2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安全、沒有暴力威脅的環境</a:t>
            </a:r>
            <a:r>
              <a:rPr lang="zh-TW" altLang="zh-TW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中</a:t>
            </a:r>
            <a:r>
              <a:rPr lang="zh-TW" altLang="en-US" sz="2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endParaRPr lang="zh-TW" altLang="en-US" sz="2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395536" y="3501008"/>
            <a:ext cx="5040560" cy="2553891"/>
          </a:xfrm>
          <a:prstGeom prst="wedgeRoundRectCallout">
            <a:avLst>
              <a:gd name="adj1" fmla="val 53700"/>
              <a:gd name="adj2" fmla="val 6211"/>
              <a:gd name="adj3" fmla="val 16667"/>
            </a:avLst>
          </a:prstGeom>
          <a:solidFill>
            <a:srgbClr val="FFFF99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tIns="0" bIns="0" rtlCol="0" anchor="t">
            <a:spAutoFit/>
          </a:bodyPr>
          <a:lstStyle/>
          <a:p>
            <a:pPr>
              <a:lnSpc>
                <a:spcPts val="3000"/>
              </a:lnSpc>
              <a:defRPr/>
            </a:pPr>
            <a:endParaRPr lang="en-US" altLang="zh-TW" sz="2400" dirty="0" smtClean="0">
              <a:solidFill>
                <a:schemeClr val="tx1"/>
              </a:solidFill>
            </a:endParaRPr>
          </a:p>
          <a:p>
            <a:pPr>
              <a:lnSpc>
                <a:spcPts val="3000"/>
              </a:lnSpc>
              <a:defRPr/>
            </a:pPr>
            <a:r>
              <a:rPr lang="zh-TW" altLang="zh-TW" sz="2200" dirty="0" smtClean="0">
                <a:solidFill>
                  <a:schemeClr val="tx1"/>
                </a:solidFill>
              </a:rPr>
              <a:t>建構</a:t>
            </a:r>
            <a:r>
              <a:rPr lang="zh-TW" altLang="zh-TW" sz="2200" dirty="0" smtClean="0">
                <a:solidFill>
                  <a:srgbClr val="C00000"/>
                </a:solidFill>
              </a:rPr>
              <a:t>完善社工體系</a:t>
            </a:r>
            <a:r>
              <a:rPr lang="zh-TW" altLang="zh-TW" sz="2200" dirty="0" smtClean="0">
                <a:solidFill>
                  <a:schemeClr val="tx1"/>
                </a:solidFill>
              </a:rPr>
              <a:t>將有助於降低社會安全事件發生，請權責機關通盤瞭解目前</a:t>
            </a:r>
            <a:r>
              <a:rPr lang="zh-TW" altLang="zh-TW" sz="2200" dirty="0" smtClean="0">
                <a:solidFill>
                  <a:srgbClr val="C00000"/>
                </a:solidFill>
              </a:rPr>
              <a:t>社工人力供需</a:t>
            </a:r>
            <a:r>
              <a:rPr lang="zh-TW" altLang="zh-TW" sz="2200" dirty="0" smtClean="0">
                <a:solidFill>
                  <a:schemeClr val="tx1"/>
                </a:solidFill>
              </a:rPr>
              <a:t>情形，就不足亟需部分審酌</a:t>
            </a:r>
            <a:r>
              <a:rPr lang="zh-TW" altLang="zh-TW" sz="2200" dirty="0" smtClean="0">
                <a:solidFill>
                  <a:srgbClr val="C00000"/>
                </a:solidFill>
              </a:rPr>
              <a:t>提供專案性補助</a:t>
            </a:r>
            <a:r>
              <a:rPr lang="zh-TW" altLang="en-US" sz="2200" dirty="0" smtClean="0">
                <a:solidFill>
                  <a:schemeClr val="tx1"/>
                </a:solidFill>
              </a:rPr>
              <a:t>，並逐年在預算編列上適當反映</a:t>
            </a:r>
            <a:endParaRPr lang="zh-TW" altLang="en-US" sz="2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9552" y="1628800"/>
            <a:ext cx="4188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【105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5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20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日總統就職演說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】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3528" y="3645024"/>
            <a:ext cx="5211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【105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8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8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日聽取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106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年度中央政府總預算案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】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標題 1"/>
          <p:cNvSpPr>
            <a:spLocks noGrp="1"/>
          </p:cNvSpPr>
          <p:nvPr>
            <p:ph type="title"/>
          </p:nvPr>
        </p:nvSpPr>
        <p:spPr>
          <a:xfrm>
            <a:off x="1102026" y="-262070"/>
            <a:ext cx="8229600" cy="1143000"/>
          </a:xfrm>
        </p:spPr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</a:rPr>
              <a:t>壹、背景說明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(2/3)</a:t>
            </a:r>
            <a:endParaRPr lang="zh-TW" alt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713" y="6308725"/>
            <a:ext cx="468312" cy="476250"/>
          </a:xfrm>
        </p:spPr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26892048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7724E2-1E72-43BE-9D92-B373F1D6B7EE}" type="slidenum">
              <a:rPr lang="zh-TW" altLang="en-US" smtClean="0"/>
              <a:pPr/>
              <a:t>5</a:t>
            </a:fld>
            <a:endParaRPr lang="zh-TW" altLang="en-US" dirty="0" smtClean="0"/>
          </a:p>
        </p:txBody>
      </p:sp>
      <p:sp>
        <p:nvSpPr>
          <p:cNvPr id="14" name="標題 1"/>
          <p:cNvSpPr txBox="1">
            <a:spLocks/>
          </p:cNvSpPr>
          <p:nvPr/>
        </p:nvSpPr>
        <p:spPr bwMode="auto">
          <a:xfrm>
            <a:off x="1067340" y="-24077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壹、背景說明</a:t>
            </a:r>
            <a:r>
              <a:rPr lang="en-US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(3/3)</a:t>
            </a:r>
            <a:endParaRPr lang="zh-TW" altLang="en-US" kern="0" dirty="0" smtClean="0">
              <a:latin typeface="Arial" pitchFamily="34" charset="0"/>
              <a:ea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3" name="向左箭號圖說文字 22"/>
          <p:cNvSpPr/>
          <p:nvPr/>
        </p:nvSpPr>
        <p:spPr bwMode="auto">
          <a:xfrm>
            <a:off x="6286512" y="1428736"/>
            <a:ext cx="2357454" cy="5143536"/>
          </a:xfrm>
          <a:prstGeom prst="leftArrowCallout">
            <a:avLst>
              <a:gd name="adj1" fmla="val 21182"/>
              <a:gd name="adj2" fmla="val 22513"/>
              <a:gd name="adj3" fmla="val 18257"/>
              <a:gd name="adj4" fmla="val 75398"/>
            </a:avLst>
          </a:prstGeom>
          <a:solidFill>
            <a:srgbClr val="CBF09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  <a:ea typeface="+mn-ea"/>
              </a:rPr>
              <a:t>檢討政府目前</a:t>
            </a:r>
            <a:r>
              <a:rPr lang="en-US" altLang="zh-TW" b="0" dirty="0" smtClean="0">
                <a:solidFill>
                  <a:schemeClr val="tx1"/>
                </a:solidFill>
                <a:latin typeface="+mn-ea"/>
                <a:ea typeface="+mn-ea"/>
              </a:rPr>
              <a:t>10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  <a:ea typeface="+mn-ea"/>
              </a:rPr>
              <a:t>項服務體系，發現</a:t>
            </a:r>
            <a:endParaRPr lang="en-US" altLang="zh-TW" b="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rgbClr val="FF0000"/>
                </a:solidFill>
                <a:latin typeface="+mn-ea"/>
                <a:ea typeface="+mn-ea"/>
              </a:rPr>
              <a:t>服務人力不足</a:t>
            </a:r>
            <a:endParaRPr lang="en-US" altLang="zh-TW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rgbClr val="FF0000"/>
                </a:solidFill>
                <a:latin typeface="+mn-ea"/>
                <a:ea typeface="+mn-ea"/>
              </a:rPr>
              <a:t>整合性不佳</a:t>
            </a:r>
            <a:endParaRPr lang="en-US" altLang="zh-TW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chemeClr val="tx1"/>
                </a:solidFill>
                <a:latin typeface="+mn-ea"/>
                <a:ea typeface="+mn-ea"/>
              </a:rPr>
              <a:t>預防性不彰</a:t>
            </a:r>
            <a:endParaRPr lang="en-US" altLang="zh-TW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chemeClr val="tx1"/>
                </a:solidFill>
                <a:latin typeface="+mn-ea"/>
                <a:ea typeface="+mn-ea"/>
              </a:rPr>
              <a:t>可近性不高</a:t>
            </a:r>
            <a:endParaRPr lang="en-US" altLang="zh-TW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chemeClr val="tx1"/>
                </a:solidFill>
                <a:latin typeface="+mn-ea"/>
                <a:ea typeface="+mn-ea"/>
              </a:rPr>
              <a:t>防護性不全</a:t>
            </a:r>
            <a:endParaRPr lang="en-US" altLang="zh-TW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chemeClr val="tx1"/>
                </a:solidFill>
                <a:latin typeface="+mn-ea"/>
              </a:rPr>
              <a:t>積極性不夠</a:t>
            </a:r>
            <a:endParaRPr lang="en-US" altLang="zh-TW" dirty="0" smtClean="0">
              <a:solidFill>
                <a:schemeClr val="tx1"/>
              </a:solidFill>
              <a:latin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zh-TW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0" marR="0" indent="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  <a:ea typeface="+mn-ea"/>
              </a:rPr>
              <a:t>導致</a:t>
            </a:r>
            <a:endParaRPr lang="en-US" altLang="zh-TW" b="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173038" marR="0" indent="-173038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rgbClr val="FF0000"/>
                </a:solidFill>
                <a:latin typeface="+mn-ea"/>
              </a:rPr>
              <a:t>服務體系整合失靈</a:t>
            </a:r>
            <a:endParaRPr lang="en-US" altLang="zh-TW" dirty="0" smtClean="0">
              <a:solidFill>
                <a:srgbClr val="FF0000"/>
              </a:solidFill>
              <a:latin typeface="+mn-ea"/>
            </a:endParaRPr>
          </a:p>
          <a:p>
            <a:pPr marL="173038" marR="0" indent="-173038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zh-TW" altLang="en-US" dirty="0" smtClean="0">
                <a:solidFill>
                  <a:srgbClr val="FF0000"/>
                </a:solidFill>
                <a:latin typeface="+mn-ea"/>
              </a:rPr>
              <a:t>社會安全網</a:t>
            </a:r>
            <a:endParaRPr lang="en-US" altLang="zh-TW" dirty="0" smtClean="0">
              <a:solidFill>
                <a:srgbClr val="FF0000"/>
              </a:solidFill>
              <a:latin typeface="+mn-ea"/>
            </a:endParaRPr>
          </a:p>
          <a:p>
            <a:pPr marL="173038" marR="0" indent="-173038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zh-TW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zh-TW" altLang="en-US" dirty="0" smtClean="0">
                <a:solidFill>
                  <a:srgbClr val="FF0000"/>
                </a:solidFill>
                <a:latin typeface="+mn-ea"/>
              </a:rPr>
              <a:t>缺漏</a:t>
            </a:r>
            <a:endParaRPr lang="en-US" altLang="zh-TW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0" marR="0" indent="0" algn="di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zh-TW" altLang="en-US" sz="18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pic>
        <p:nvPicPr>
          <p:cNvPr id="6" name="圖片 5" descr="圖片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7" y="1268760"/>
            <a:ext cx="5832649" cy="52565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9645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grpSp>
        <p:nvGrpSpPr>
          <p:cNvPr id="42" name="群組 41"/>
          <p:cNvGrpSpPr/>
          <p:nvPr/>
        </p:nvGrpSpPr>
        <p:grpSpPr>
          <a:xfrm>
            <a:off x="102870" y="2323032"/>
            <a:ext cx="8998280" cy="2091942"/>
            <a:chOff x="179512" y="4509120"/>
            <a:chExt cx="8998280" cy="2091942"/>
          </a:xfrm>
        </p:grpSpPr>
        <p:grpSp>
          <p:nvGrpSpPr>
            <p:cNvPr id="2" name="群組 51"/>
            <p:cNvGrpSpPr/>
            <p:nvPr/>
          </p:nvGrpSpPr>
          <p:grpSpPr>
            <a:xfrm>
              <a:off x="339457" y="4535724"/>
              <a:ext cx="8838335" cy="2065338"/>
              <a:chOff x="262413" y="4647621"/>
              <a:chExt cx="4268588" cy="2065338"/>
            </a:xfrm>
          </p:grpSpPr>
          <p:sp>
            <p:nvSpPr>
              <p:cNvPr id="15" name="向右箭號 14"/>
              <p:cNvSpPr/>
              <p:nvPr/>
            </p:nvSpPr>
            <p:spPr>
              <a:xfrm>
                <a:off x="288655" y="4647621"/>
                <a:ext cx="4242346" cy="1476000"/>
              </a:xfrm>
              <a:prstGeom prst="rightArrow">
                <a:avLst>
                  <a:gd name="adj1" fmla="val 70501"/>
                  <a:gd name="adj2" fmla="val 45933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文字方塊 17"/>
              <p:cNvSpPr txBox="1"/>
              <p:nvPr/>
            </p:nvSpPr>
            <p:spPr>
              <a:xfrm>
                <a:off x="262413" y="4904772"/>
                <a:ext cx="3998933" cy="180818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1076325">
                  <a:lnSpc>
                    <a:spcPts val="2300"/>
                  </a:lnSpc>
                  <a:tabLst>
                    <a:tab pos="1257300" algn="l"/>
                  </a:tabLst>
                </a:pP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itchFamily="34" charset="-120"/>
                  </a:rPr>
                  <a:t>※ </a:t>
                </a:r>
                <a:r>
                  <a:rPr lang="zh-TW" altLang="en-US" sz="2000" b="1" dirty="0" smtClean="0">
                    <a:solidFill>
                      <a:schemeClr val="bg1"/>
                    </a:solidFill>
                    <a:latin typeface="微軟正黑體" pitchFamily="34" charset="-120"/>
                    <a:ea typeface="微軟正黑體" pitchFamily="34" charset="-120"/>
                  </a:rPr>
                  <a:t>以整合為策略，完善多元化家庭支持服務</a:t>
                </a:r>
                <a:endParaRPr lang="en-US" altLang="zh-TW" sz="20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marL="1076325">
                  <a:lnSpc>
                    <a:spcPts val="2300"/>
                  </a:lnSpc>
                  <a:tabLst>
                    <a:tab pos="1257300" algn="l"/>
                  </a:tabLst>
                </a:pP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itchFamily="34" charset="-120"/>
                  </a:rPr>
                  <a:t>※ </a:t>
                </a:r>
                <a:r>
                  <a:rPr lang="zh-TW" altLang="en-US" sz="2000" dirty="0" smtClean="0">
                    <a:solidFill>
                      <a:schemeClr val="bg1"/>
                    </a:solidFill>
                    <a:latin typeface="微軟正黑體" pitchFamily="34" charset="-120"/>
                    <a:ea typeface="微軟正黑體" pitchFamily="34" charset="-120"/>
                  </a:rPr>
                  <a:t>以預防為優先，及早辨識脆弱或危機家庭</a:t>
                </a:r>
                <a:endParaRPr lang="en-US" altLang="zh-TW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marL="1076325">
                  <a:lnSpc>
                    <a:spcPts val="2300"/>
                  </a:lnSpc>
                  <a:tabLst>
                    <a:tab pos="1257300" algn="l"/>
                  </a:tabLst>
                </a:pP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itchFamily="34" charset="-120"/>
                  </a:rPr>
                  <a:t>※ </a:t>
                </a:r>
                <a:r>
                  <a:rPr lang="zh-TW" altLang="en-US" sz="2000" dirty="0" smtClean="0">
                    <a:solidFill>
                      <a:schemeClr val="bg1"/>
                    </a:solidFill>
                    <a:latin typeface="微軟正黑體" pitchFamily="34" charset="-120"/>
                    <a:ea typeface="微軟正黑體" pitchFamily="34" charset="-120"/>
                  </a:rPr>
                  <a:t>以風險類型或等級為分流，建構公私協力處理模式</a:t>
                </a:r>
                <a:endParaRPr lang="en-US" altLang="zh-TW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algn="ctr"/>
                <a:endParaRPr lang="en-US" altLang="zh-TW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algn="ctr"/>
                <a:endParaRPr lang="en-US" altLang="zh-TW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algn="ctr"/>
                <a:endParaRPr lang="zh-TW" altLang="en-US" b="1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endParaRPr>
              </a:p>
            </p:txBody>
          </p:sp>
        </p:grpSp>
        <p:sp>
          <p:nvSpPr>
            <p:cNvPr id="22" name="文字方塊 21"/>
            <p:cNvSpPr txBox="1"/>
            <p:nvPr/>
          </p:nvSpPr>
          <p:spPr>
            <a:xfrm>
              <a:off x="179512" y="4509120"/>
              <a:ext cx="400110" cy="6480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endParaRPr lang="zh-TW" altLang="en-US" sz="14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3073871" y="5060107"/>
              <a:ext cx="400110" cy="6480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endParaRPr lang="zh-TW" altLang="en-US" sz="14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6161534" y="5848350"/>
              <a:ext cx="400110" cy="6480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endParaRPr lang="zh-TW" altLang="en-US" sz="14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5436098" y="5979598"/>
              <a:ext cx="295232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altLang="zh-TW" b="1" dirty="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39" name="群組 38"/>
          <p:cNvGrpSpPr/>
          <p:nvPr/>
        </p:nvGrpSpPr>
        <p:grpSpPr>
          <a:xfrm>
            <a:off x="285720" y="4289728"/>
            <a:ext cx="8617848" cy="2222799"/>
            <a:chOff x="160278" y="1412776"/>
            <a:chExt cx="8617848" cy="2222799"/>
          </a:xfrm>
        </p:grpSpPr>
        <p:sp>
          <p:nvSpPr>
            <p:cNvPr id="21" name="矩形 20"/>
            <p:cNvSpPr/>
            <p:nvPr/>
          </p:nvSpPr>
          <p:spPr>
            <a:xfrm>
              <a:off x="179512" y="1412776"/>
              <a:ext cx="2808000" cy="43204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一般家庭</a:t>
              </a:r>
              <a:endPara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052522" y="1831999"/>
              <a:ext cx="2880000" cy="43204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  脆弱家庭</a:t>
              </a:r>
              <a:endPara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71480" y="1795242"/>
              <a:ext cx="2806646" cy="4320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TW" altLang="en-US" sz="2000" b="1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         危機家庭  </a:t>
              </a:r>
              <a:endPara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5951400" y="2915575"/>
              <a:ext cx="2808000" cy="72000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2500"/>
                </a:lnSpc>
              </a:pPr>
              <a:r>
                <a:rPr lang="zh-TW" altLang="en-US" sz="1400" b="1" dirty="0" smtClean="0">
                  <a:latin typeface="+mn-ea"/>
                  <a:ea typeface="微軟正黑體" panose="020B0604030504040204" pitchFamily="34" charset="-120"/>
                </a:rPr>
                <a:t>發生家庭暴力、性侵害、兒少</a:t>
              </a:r>
              <a:r>
                <a:rPr lang="en-US" altLang="zh-TW" sz="1400" b="1" dirty="0" smtClean="0">
                  <a:latin typeface="+mn-ea"/>
                  <a:ea typeface="微軟正黑體" panose="020B0604030504040204" pitchFamily="34" charset="-120"/>
                </a:rPr>
                <a:t>/</a:t>
              </a:r>
              <a:r>
                <a:rPr lang="zh-TW" altLang="en-US" sz="1400" b="1" dirty="0" smtClean="0">
                  <a:latin typeface="+mn-ea"/>
                  <a:ea typeface="微軟正黑體" panose="020B0604030504040204" pitchFamily="34" charset="-120"/>
                </a:rPr>
                <a:t>老人</a:t>
              </a:r>
              <a:r>
                <a:rPr lang="en-US" altLang="zh-TW" sz="1400" b="1" dirty="0" smtClean="0">
                  <a:latin typeface="+mn-ea"/>
                  <a:ea typeface="微軟正黑體" panose="020B0604030504040204" pitchFamily="34" charset="-120"/>
                </a:rPr>
                <a:t>/</a:t>
              </a:r>
              <a:r>
                <a:rPr lang="zh-TW" altLang="en-US" sz="1400" b="1" dirty="0" smtClean="0">
                  <a:latin typeface="+mn-ea"/>
                  <a:ea typeface="微軟正黑體" panose="020B0604030504040204" pitchFamily="34" charset="-120"/>
                </a:rPr>
                <a:t>身障等保護等問題之家庭</a:t>
              </a:r>
              <a:endParaRPr lang="zh-TW" altLang="en-US" sz="1400" b="1" dirty="0">
                <a:latin typeface="+mn-ea"/>
                <a:ea typeface="微軟正黑體" panose="020B0604030504040204" pitchFamily="34" charset="-12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160278" y="2909502"/>
              <a:ext cx="2808000" cy="720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 anchor="ctr" anchorCtr="1">
              <a:spAutoFit/>
            </a:bodyPr>
            <a:lstStyle/>
            <a:p>
              <a:pPr algn="dist"/>
              <a:endParaRPr lang="en-US" altLang="zh-TW" sz="1400" b="1" dirty="0" smtClean="0">
                <a:latin typeface="微軟正黑體" pitchFamily="34" charset="-120"/>
                <a:ea typeface="微軟正黑體" pitchFamily="34" charset="-120"/>
              </a:endParaRPr>
            </a:p>
            <a:p>
              <a:pPr algn="dist"/>
              <a:r>
                <a:rPr lang="zh-TW" altLang="en-US" sz="1400" b="1" dirty="0" smtClean="0">
                  <a:latin typeface="微軟正黑體" pitchFamily="34" charset="-120"/>
                  <a:ea typeface="微軟正黑體" pitchFamily="34" charset="-120"/>
                </a:rPr>
                <a:t>支持與照顧成員功能健全之家庭</a:t>
              </a:r>
              <a:endParaRPr lang="en-US" altLang="zh-TW" sz="1400" b="1" dirty="0" smtClean="0">
                <a:latin typeface="微軟正黑體" pitchFamily="34" charset="-120"/>
                <a:ea typeface="微軟正黑體" pitchFamily="34" charset="-120"/>
              </a:endParaRPr>
            </a:p>
            <a:p>
              <a:pPr algn="dist"/>
              <a:endParaRPr lang="zh-TW" altLang="en-US" sz="1400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3025397" y="2894126"/>
              <a:ext cx="2880000" cy="72000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TW" altLang="en-US" sz="1400" b="1" dirty="0" smtClean="0">
                  <a:latin typeface="+mn-ea"/>
                  <a:ea typeface="微軟正黑體" panose="020B0604030504040204" pitchFamily="34" charset="-120"/>
                </a:rPr>
                <a:t>因貧窮、風險與多重問題，造成物質、生理、心理、環境的脆弱性，而需多重支持與服務介入之家庭</a:t>
              </a:r>
              <a:endParaRPr lang="zh-TW" altLang="en-US" sz="1400" b="1" dirty="0">
                <a:latin typeface="+mn-ea"/>
                <a:ea typeface="微軟正黑體" panose="020B0604030504040204" pitchFamily="34" charset="-120"/>
              </a:endParaRPr>
            </a:p>
          </p:txBody>
        </p:sp>
        <p:pic>
          <p:nvPicPr>
            <p:cNvPr id="43" name="圖片 42" descr="黑白圖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929646" y="1912130"/>
              <a:ext cx="1544412" cy="90523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0" name="圖片 49" descr="黑白圖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FFFF7A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3876716" y="2147455"/>
              <a:ext cx="1544412" cy="804028"/>
            </a:xfrm>
            <a:prstGeom prst="ellipse">
              <a:avLst/>
            </a:prstGeom>
            <a:solidFill>
              <a:srgbClr val="74E8DD"/>
            </a:solidFill>
            <a:ln>
              <a:noFill/>
            </a:ln>
            <a:effectLst>
              <a:softEdge rad="112500"/>
            </a:effectLst>
          </p:spPr>
        </p:pic>
        <p:pic>
          <p:nvPicPr>
            <p:cNvPr id="51" name="圖片 50" descr="黑白圖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FFA09E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6893706" y="2213991"/>
              <a:ext cx="1368152" cy="829281"/>
            </a:xfrm>
            <a:prstGeom prst="ellipse">
              <a:avLst/>
            </a:prstGeom>
            <a:solidFill>
              <a:srgbClr val="74E8DD"/>
            </a:solidFill>
            <a:ln>
              <a:noFill/>
            </a:ln>
            <a:effectLst>
              <a:softEdge rad="112500"/>
            </a:effectLst>
          </p:spPr>
        </p:pic>
        <p:sp>
          <p:nvSpPr>
            <p:cNvPr id="35" name="矩形 34"/>
            <p:cNvSpPr/>
            <p:nvPr/>
          </p:nvSpPr>
          <p:spPr>
            <a:xfrm>
              <a:off x="3018813" y="1415129"/>
              <a:ext cx="5757149" cy="39188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</a:t>
              </a:r>
              <a:r>
                <a:rPr lang="zh-TW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風險</a:t>
              </a:r>
              <a:r>
                <a:rPr lang="zh-TW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家庭</a:t>
              </a:r>
              <a:endPara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7" name="標題 1"/>
          <p:cNvSpPr>
            <a:spLocks noGrp="1"/>
          </p:cNvSpPr>
          <p:nvPr>
            <p:ph type="title"/>
          </p:nvPr>
        </p:nvSpPr>
        <p:spPr>
          <a:xfrm>
            <a:off x="1057435" y="-274873"/>
            <a:ext cx="8229600" cy="1143000"/>
          </a:xfrm>
        </p:spPr>
        <p:txBody>
          <a:bodyPr/>
          <a:lstStyle/>
          <a:p>
            <a:r>
              <a:rPr lang="zh-TW" altLang="en-US" sz="3800" b="1" dirty="0" smtClean="0">
                <a:latin typeface="微軟正黑體" pitchFamily="34" charset="-120"/>
                <a:ea typeface="微軟正黑體" pitchFamily="34" charset="-120"/>
              </a:rPr>
              <a:t>貳、計畫目標與策略</a:t>
            </a:r>
            <a:r>
              <a:rPr lang="en-US" altLang="zh-TW" sz="2800" b="1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800" b="1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1/6)</a:t>
            </a:r>
            <a:endParaRPr lang="zh-TW" altLang="en-US" sz="2800" b="1" dirty="0" smtClean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53" name="內容版面配置區 6"/>
          <p:cNvSpPr>
            <a:spLocks noGrp="1"/>
          </p:cNvSpPr>
          <p:nvPr>
            <p:ph idx="1"/>
          </p:nvPr>
        </p:nvSpPr>
        <p:spPr>
          <a:xfrm>
            <a:off x="928662" y="3714752"/>
            <a:ext cx="8215338" cy="500066"/>
          </a:xfrm>
        </p:spPr>
        <p:txBody>
          <a:bodyPr/>
          <a:lstStyle/>
          <a:p>
            <a:r>
              <a:rPr lang="zh-TW" altLang="en-US" sz="2400" b="1" dirty="0" smtClean="0">
                <a:solidFill>
                  <a:srgbClr val="3333FF"/>
                </a:solidFill>
              </a:rPr>
              <a:t>介入焦點由「以個人為中心」轉變成「以家庭為中心」</a:t>
            </a:r>
            <a:endParaRPr lang="zh-TW" altLang="en-US" sz="2400" b="1" dirty="0">
              <a:solidFill>
                <a:srgbClr val="3333FF"/>
              </a:solidFill>
            </a:endParaRPr>
          </a:p>
        </p:txBody>
      </p:sp>
      <p:sp>
        <p:nvSpPr>
          <p:cNvPr id="54" name="橢圓 53"/>
          <p:cNvSpPr/>
          <p:nvPr/>
        </p:nvSpPr>
        <p:spPr bwMode="auto">
          <a:xfrm>
            <a:off x="692777" y="2588900"/>
            <a:ext cx="642942" cy="1000132"/>
          </a:xfrm>
          <a:prstGeom prst="ellips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新</a:t>
            </a:r>
            <a:endParaRPr kumimoji="1" lang="en-US" altLang="zh-TW" sz="18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思</a:t>
            </a:r>
            <a:endParaRPr kumimoji="1" lang="en-US" altLang="zh-TW" sz="18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8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維</a:t>
            </a:r>
          </a:p>
        </p:txBody>
      </p:sp>
      <p:grpSp>
        <p:nvGrpSpPr>
          <p:cNvPr id="56" name="群組 51"/>
          <p:cNvGrpSpPr/>
          <p:nvPr/>
        </p:nvGrpSpPr>
        <p:grpSpPr>
          <a:xfrm>
            <a:off x="360000" y="928670"/>
            <a:ext cx="8784000" cy="2133195"/>
            <a:chOff x="281041" y="4773745"/>
            <a:chExt cx="4242346" cy="2133195"/>
          </a:xfrm>
        </p:grpSpPr>
        <p:sp>
          <p:nvSpPr>
            <p:cNvPr id="61" name="向右箭號 60"/>
            <p:cNvSpPr/>
            <p:nvPr/>
          </p:nvSpPr>
          <p:spPr>
            <a:xfrm>
              <a:off x="281041" y="4773745"/>
              <a:ext cx="4242346" cy="1476000"/>
            </a:xfrm>
            <a:prstGeom prst="rightArrow">
              <a:avLst>
                <a:gd name="adj1" fmla="val 70501"/>
                <a:gd name="adj2" fmla="val 45933"/>
              </a:avLst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2" name="文字方塊 61"/>
            <p:cNvSpPr txBox="1"/>
            <p:nvPr/>
          </p:nvSpPr>
          <p:spPr>
            <a:xfrm>
              <a:off x="323158" y="4978207"/>
              <a:ext cx="3998933" cy="1928733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1257300" lvl="0" indent="-361950">
                <a:lnSpc>
                  <a:spcPts val="2500"/>
                </a:lnSpc>
                <a:spcAft>
                  <a:spcPts val="0"/>
                </a:spcAft>
                <a:tabLst>
                  <a:tab pos="1524000" algn="l"/>
                </a:tabLst>
              </a:pPr>
              <a:r>
                <a:rPr lang="en-US" altLang="zh-TW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※ 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家庭社區為基石，前端預防更落實</a:t>
              </a:r>
            </a:p>
            <a:p>
              <a:pPr marL="1257300" lvl="0" indent="-361950">
                <a:lnSpc>
                  <a:spcPts val="2500"/>
                </a:lnSpc>
                <a:spcAft>
                  <a:spcPts val="0"/>
                </a:spcAft>
                <a:tabLst>
                  <a:tab pos="1524000" algn="l"/>
                </a:tabLst>
              </a:pPr>
              <a:r>
                <a:rPr lang="en-US" altLang="zh-TW" sz="2000" dirty="0" smtClean="0">
                  <a:solidFill>
                    <a:schemeClr val="bg1"/>
                  </a:solidFill>
                  <a:latin typeface="微軟正黑體" pitchFamily="34" charset="-120"/>
                </a:rPr>
                <a:t>※ 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  <a:cs typeface="Arial Unicode MS" pitchFamily="34" charset="-120"/>
                </a:rPr>
                <a:t>簡化受理窗口，提升流程效率</a:t>
              </a:r>
              <a:endParaRPr lang="en-US" altLang="zh-TW" sz="20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Arial Unicode MS" pitchFamily="34" charset="-120"/>
              </a:endParaRPr>
            </a:p>
            <a:p>
              <a:pPr marL="1257300" lvl="0" indent="-361950">
                <a:lnSpc>
                  <a:spcPts val="2500"/>
                </a:lnSpc>
                <a:spcAft>
                  <a:spcPts val="0"/>
                </a:spcAft>
                <a:tabLst>
                  <a:tab pos="1524000" algn="l"/>
                </a:tabLst>
              </a:pPr>
              <a:r>
                <a:rPr lang="en-US" altLang="zh-TW" sz="2000" dirty="0" smtClean="0">
                  <a:solidFill>
                    <a:schemeClr val="bg1"/>
                  </a:solidFill>
                  <a:latin typeface="微軟正黑體" pitchFamily="34" charset="-120"/>
                </a:rPr>
                <a:t>※ 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整合服務體系，綿密安全網絡</a:t>
              </a:r>
            </a:p>
            <a:p>
              <a:pPr lvl="0" algn="ctr">
                <a:lnSpc>
                  <a:spcPts val="2500"/>
                </a:lnSpc>
                <a:spcAft>
                  <a:spcPts val="0"/>
                </a:spcAft>
              </a:pPr>
              <a:endParaRPr lang="zh-TW" altLang="en-US" dirty="0" smtClean="0">
                <a:latin typeface="微軟正黑體" pitchFamily="34" charset="-120"/>
                <a:ea typeface="微軟正黑體" pitchFamily="34" charset="-120"/>
              </a:endParaRPr>
            </a:p>
            <a:p>
              <a:pPr algn="ctr"/>
              <a:endPara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 </a:t>
              </a:r>
              <a:endParaRPr lang="zh-TW" altLang="en-US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714348" y="1142984"/>
            <a:ext cx="648000" cy="1135117"/>
            <a:chOff x="596131" y="5549461"/>
            <a:chExt cx="648000" cy="1135117"/>
          </a:xfrm>
        </p:grpSpPr>
        <p:sp>
          <p:nvSpPr>
            <p:cNvPr id="63" name="橢圓 62"/>
            <p:cNvSpPr/>
            <p:nvPr/>
          </p:nvSpPr>
          <p:spPr bwMode="auto">
            <a:xfrm>
              <a:off x="596131" y="5565228"/>
              <a:ext cx="648000" cy="1008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dist" defTabSz="914400" rtl="0" eaLnBrk="1" fontAlgn="base" latinLnBrk="0" hangingPunct="1">
                <a:lnSpc>
                  <a:spcPts val="18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7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65" name="文字方塊 64"/>
            <p:cNvSpPr txBox="1"/>
            <p:nvPr/>
          </p:nvSpPr>
          <p:spPr>
            <a:xfrm>
              <a:off x="674439" y="5549461"/>
              <a:ext cx="461665" cy="11351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計畫目標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cxnSp>
        <p:nvCxnSpPr>
          <p:cNvPr id="40" name="直線接點 39"/>
          <p:cNvCxnSpPr/>
          <p:nvPr/>
        </p:nvCxnSpPr>
        <p:spPr>
          <a:xfrm rot="5400000">
            <a:off x="2039901" y="5380347"/>
            <a:ext cx="2197431" cy="924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rot="5400000">
            <a:off x="5167470" y="5568771"/>
            <a:ext cx="1822766" cy="2791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113600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文字方塊 77"/>
          <p:cNvSpPr txBox="1"/>
          <p:nvPr/>
        </p:nvSpPr>
        <p:spPr>
          <a:xfrm>
            <a:off x="6271592" y="3936325"/>
            <a:ext cx="2736000" cy="165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84" name="文字方塊 83"/>
          <p:cNvSpPr txBox="1"/>
          <p:nvPr/>
        </p:nvSpPr>
        <p:spPr>
          <a:xfrm>
            <a:off x="683568" y="5657671"/>
            <a:ext cx="8341679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>
            <a:solidFill>
              <a:srgbClr val="74E8DD"/>
            </a:solidFill>
          </a:ln>
        </p:spPr>
        <p:txBody>
          <a:bodyPr wrap="square" rtlCol="0">
            <a:spAutoFit/>
          </a:bodyPr>
          <a:lstStyle/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68" name="文字方塊 67"/>
          <p:cNvSpPr txBox="1"/>
          <p:nvPr/>
        </p:nvSpPr>
        <p:spPr>
          <a:xfrm>
            <a:off x="6246021" y="2662808"/>
            <a:ext cx="280831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en-US" altLang="zh-TW" dirty="0" smtClean="0">
              <a:ea typeface="微軟正黑體" panose="020B0604030504040204" pitchFamily="34" charset="-120"/>
            </a:endParaRPr>
          </a:p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grpSp>
        <p:nvGrpSpPr>
          <p:cNvPr id="2" name="群組 6"/>
          <p:cNvGrpSpPr/>
          <p:nvPr/>
        </p:nvGrpSpPr>
        <p:grpSpPr>
          <a:xfrm>
            <a:off x="604307" y="1340768"/>
            <a:ext cx="5551869" cy="5344794"/>
            <a:chOff x="602632" y="889317"/>
            <a:chExt cx="5551869" cy="5106869"/>
          </a:xfrm>
        </p:grpSpPr>
        <p:sp>
          <p:nvSpPr>
            <p:cNvPr id="21" name="矩形 20"/>
            <p:cNvSpPr/>
            <p:nvPr/>
          </p:nvSpPr>
          <p:spPr>
            <a:xfrm>
              <a:off x="602632" y="889317"/>
              <a:ext cx="2520000" cy="4304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一般家庭</a:t>
              </a:r>
              <a:endPara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pSp>
          <p:nvGrpSpPr>
            <p:cNvPr id="3" name="群組 8"/>
            <p:cNvGrpSpPr/>
            <p:nvPr/>
          </p:nvGrpSpPr>
          <p:grpSpPr>
            <a:xfrm>
              <a:off x="3113000" y="980496"/>
              <a:ext cx="3041501" cy="5015690"/>
              <a:chOff x="3120127" y="987624"/>
              <a:chExt cx="3041501" cy="5015690"/>
            </a:xfrm>
          </p:grpSpPr>
          <p:cxnSp>
            <p:nvCxnSpPr>
              <p:cNvPr id="10" name="直線接點 9"/>
              <p:cNvCxnSpPr/>
              <p:nvPr/>
            </p:nvCxnSpPr>
            <p:spPr>
              <a:xfrm>
                <a:off x="3120127" y="1003276"/>
                <a:ext cx="17165" cy="5000038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接點 10"/>
              <p:cNvCxnSpPr/>
              <p:nvPr/>
            </p:nvCxnSpPr>
            <p:spPr>
              <a:xfrm>
                <a:off x="6112143" y="987624"/>
                <a:ext cx="49485" cy="501569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矩形 47"/>
          <p:cNvSpPr/>
          <p:nvPr/>
        </p:nvSpPr>
        <p:spPr>
          <a:xfrm>
            <a:off x="3181430" y="1759527"/>
            <a:ext cx="2913734" cy="335244"/>
          </a:xfrm>
          <a:prstGeom prst="rect">
            <a:avLst/>
          </a:prstGeom>
          <a:solidFill>
            <a:srgbClr val="EBF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脆弱家庭</a:t>
            </a:r>
            <a:endParaRPr lang="zh-TW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148860" y="1676400"/>
            <a:ext cx="2843445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危機家庭</a:t>
            </a:r>
            <a:endParaRPr lang="zh-TW" altLang="en-US" sz="20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群組 55"/>
          <p:cNvGrpSpPr/>
          <p:nvPr/>
        </p:nvGrpSpPr>
        <p:grpSpPr>
          <a:xfrm>
            <a:off x="6300192" y="2708920"/>
            <a:ext cx="2628000" cy="1080120"/>
            <a:chOff x="6300192" y="2708920"/>
            <a:chExt cx="2637779" cy="864096"/>
          </a:xfrm>
        </p:grpSpPr>
        <p:sp>
          <p:nvSpPr>
            <p:cNvPr id="24" name="橢圓 23"/>
            <p:cNvSpPr/>
            <p:nvPr/>
          </p:nvSpPr>
          <p:spPr>
            <a:xfrm>
              <a:off x="6300192" y="2708920"/>
              <a:ext cx="2637779" cy="5040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兒少保護</a:t>
              </a:r>
              <a:r>
                <a:rPr lang="en-US" altLang="zh-TW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高度風險</a:t>
              </a:r>
              <a:r>
                <a:rPr lang="en-US" altLang="zh-TW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服務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橢圓 24"/>
            <p:cNvSpPr/>
            <p:nvPr/>
          </p:nvSpPr>
          <p:spPr>
            <a:xfrm>
              <a:off x="6300192" y="3212976"/>
              <a:ext cx="2637779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成人保護服務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6" name="群組 58"/>
          <p:cNvGrpSpPr/>
          <p:nvPr/>
        </p:nvGrpSpPr>
        <p:grpSpPr>
          <a:xfrm>
            <a:off x="6372200" y="4077072"/>
            <a:ext cx="2637779" cy="1368152"/>
            <a:chOff x="6372200" y="4077072"/>
            <a:chExt cx="2637779" cy="1440160"/>
          </a:xfrm>
        </p:grpSpPr>
        <p:sp>
          <p:nvSpPr>
            <p:cNvPr id="26" name="橢圓 25"/>
            <p:cNvSpPr/>
            <p:nvPr/>
          </p:nvSpPr>
          <p:spPr>
            <a:xfrm>
              <a:off x="6372200" y="4077072"/>
              <a:ext cx="2637779" cy="50405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兒保</a:t>
              </a:r>
              <a:r>
                <a:rPr lang="en-US" altLang="zh-TW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家暴</a:t>
              </a:r>
              <a:r>
                <a:rPr lang="en-US" altLang="zh-TW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性侵害加害人處遇及監控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橢圓 26"/>
            <p:cNvSpPr/>
            <p:nvPr/>
          </p:nvSpPr>
          <p:spPr>
            <a:xfrm>
              <a:off x="6372200" y="4581128"/>
              <a:ext cx="2637779" cy="50405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精神疾病治療</a:t>
              </a:r>
              <a:endPara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與關懷訪視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橢圓 27"/>
            <p:cNvSpPr/>
            <p:nvPr/>
          </p:nvSpPr>
          <p:spPr>
            <a:xfrm>
              <a:off x="6372200" y="5085184"/>
              <a:ext cx="2520280" cy="43204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自殺防治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9" name="圓角矩形 28"/>
          <p:cNvSpPr/>
          <p:nvPr/>
        </p:nvSpPr>
        <p:spPr>
          <a:xfrm>
            <a:off x="87051" y="1928863"/>
            <a:ext cx="504056" cy="47525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家庭服務</a:t>
            </a:r>
            <a:endParaRPr lang="zh-TW" altLang="en-US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橢圓 29"/>
          <p:cNvSpPr/>
          <p:nvPr/>
        </p:nvSpPr>
        <p:spPr>
          <a:xfrm>
            <a:off x="755576" y="5693500"/>
            <a:ext cx="8208912" cy="28803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家庭教育、學生輔導</a:t>
            </a:r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橢圓 33"/>
          <p:cNvSpPr/>
          <p:nvPr/>
        </p:nvSpPr>
        <p:spPr>
          <a:xfrm>
            <a:off x="3136404" y="6036053"/>
            <a:ext cx="5760640" cy="2880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弱勢族群就業協助</a:t>
            </a:r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橢圓 34"/>
          <p:cNvSpPr/>
          <p:nvPr/>
        </p:nvSpPr>
        <p:spPr>
          <a:xfrm>
            <a:off x="3097163" y="6384286"/>
            <a:ext cx="5760640" cy="288032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治安顧慮人口查訪、少年輔導、犯罪被害人服務</a:t>
            </a:r>
            <a:endParaRPr lang="zh-TW" altLang="en-US" sz="1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1115616" y="227687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策略</a:t>
            </a:r>
            <a:r>
              <a:rPr lang="en-US" altLang="zh-TW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en-US" altLang="zh-TW" sz="1600" b="1" spc="-3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sz="1600" b="1" spc="-3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布建社會福利服務中心整合社會救助與福利服務</a:t>
            </a:r>
            <a:endParaRPr lang="zh-TW" altLang="en-US" sz="1600" b="1" spc="-3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69" name="直線單箭頭接點 68"/>
          <p:cNvCxnSpPr/>
          <p:nvPr/>
        </p:nvCxnSpPr>
        <p:spPr>
          <a:xfrm flipV="1">
            <a:off x="6300192" y="2204864"/>
            <a:ext cx="216024" cy="432048"/>
          </a:xfrm>
          <a:prstGeom prst="straightConnector1">
            <a:avLst/>
          </a:prstGeom>
          <a:ln w="60325">
            <a:solidFill>
              <a:schemeClr val="accent6">
                <a:lumMod val="7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6516216" y="2060848"/>
            <a:ext cx="262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lvl="0" indent="-630238"/>
            <a:r>
              <a:rPr lang="zh-TW" altLang="en-US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策略</a:t>
            </a:r>
            <a:r>
              <a:rPr lang="en-US" altLang="zh-TW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2   </a:t>
            </a:r>
            <a:r>
              <a:rPr lang="zh-TW" altLang="en-US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整合保護性服務與高風險家庭服務</a:t>
            </a:r>
          </a:p>
          <a:p>
            <a:endParaRPr lang="zh-TW" altLang="en-US" sz="16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214678" y="500063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策略</a:t>
            </a:r>
            <a:r>
              <a:rPr lang="en-US" altLang="zh-TW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3  </a:t>
            </a:r>
            <a:r>
              <a:rPr lang="zh-TW" altLang="en-US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整合加害人合併精神</a:t>
            </a:r>
            <a:endParaRPr lang="en-US" altLang="zh-TW" sz="16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lvl="0"/>
            <a:r>
              <a:rPr lang="en-US" altLang="zh-TW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     </a:t>
            </a:r>
            <a:r>
              <a:rPr lang="zh-TW" altLang="en-US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疾病與自殺防治服務</a:t>
            </a:r>
          </a:p>
          <a:p>
            <a:endParaRPr lang="zh-TW" altLang="en-US" sz="16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81" name="直線單箭頭接點 80"/>
          <p:cNvCxnSpPr/>
          <p:nvPr/>
        </p:nvCxnSpPr>
        <p:spPr>
          <a:xfrm rot="10800000">
            <a:off x="5929322" y="5357826"/>
            <a:ext cx="298862" cy="231414"/>
          </a:xfrm>
          <a:prstGeom prst="straightConnector1">
            <a:avLst/>
          </a:prstGeom>
          <a:ln w="60325">
            <a:solidFill>
              <a:srgbClr val="7030A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單箭頭接點 85"/>
          <p:cNvCxnSpPr/>
          <p:nvPr/>
        </p:nvCxnSpPr>
        <p:spPr>
          <a:xfrm flipV="1">
            <a:off x="683568" y="5229200"/>
            <a:ext cx="360040" cy="432048"/>
          </a:xfrm>
          <a:prstGeom prst="straightConnector1">
            <a:avLst/>
          </a:prstGeom>
          <a:ln w="60325">
            <a:solidFill>
              <a:srgbClr val="40E0D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/>
          <p:cNvSpPr/>
          <p:nvPr/>
        </p:nvSpPr>
        <p:spPr>
          <a:xfrm>
            <a:off x="971600" y="5013176"/>
            <a:ext cx="1822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dist"/>
            <a:r>
              <a:rPr lang="zh-TW" altLang="en-US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策略</a:t>
            </a:r>
            <a:r>
              <a:rPr lang="en-US" altLang="zh-TW" sz="1600" b="1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4  </a:t>
            </a:r>
            <a:r>
              <a:rPr lang="zh-TW" altLang="en-US" sz="1600" b="1" spc="-3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整</a:t>
            </a:r>
            <a:r>
              <a:rPr lang="zh-TW" altLang="en-US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合跨部會</a:t>
            </a:r>
            <a:endParaRPr lang="en-US" altLang="zh-TW" sz="16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lvl="0" algn="dist"/>
            <a:r>
              <a:rPr lang="en-US" altLang="zh-TW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       </a:t>
            </a:r>
            <a:r>
              <a:rPr lang="zh-TW" altLang="en-US" sz="1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服務體系</a:t>
            </a:r>
            <a:endParaRPr lang="zh-TW" altLang="en-US" sz="16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7" name="群組 54"/>
          <p:cNvGrpSpPr/>
          <p:nvPr/>
        </p:nvGrpSpPr>
        <p:grpSpPr>
          <a:xfrm>
            <a:off x="683568" y="2660072"/>
            <a:ext cx="5472608" cy="2308324"/>
            <a:chOff x="683568" y="2348880"/>
            <a:chExt cx="5472608" cy="2407585"/>
          </a:xfrm>
        </p:grpSpPr>
        <p:sp>
          <p:nvSpPr>
            <p:cNvPr id="50" name="文字方塊 49"/>
            <p:cNvSpPr txBox="1"/>
            <p:nvPr/>
          </p:nvSpPr>
          <p:spPr>
            <a:xfrm>
              <a:off x="683568" y="2348880"/>
              <a:ext cx="5472608" cy="240758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50800">
              <a:solidFill>
                <a:srgbClr val="00B05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en-US" altLang="zh-TW" dirty="0" smtClean="0">
                <a:ea typeface="微軟正黑體" panose="020B0604030504040204" pitchFamily="34" charset="-120"/>
              </a:endParaRPr>
            </a:p>
            <a:p>
              <a:endParaRPr lang="zh-TW" altLang="en-US" dirty="0">
                <a:ea typeface="微軟正黑體" panose="020B0604030504040204" pitchFamily="34" charset="-120"/>
              </a:endParaRPr>
            </a:p>
          </p:txBody>
        </p:sp>
        <p:sp>
          <p:nvSpPr>
            <p:cNvPr id="38" name="橢圓 37"/>
            <p:cNvSpPr/>
            <p:nvPr/>
          </p:nvSpPr>
          <p:spPr>
            <a:xfrm>
              <a:off x="3275856" y="2492896"/>
              <a:ext cx="2664296" cy="3600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生活扶助</a:t>
              </a:r>
              <a:r>
                <a:rPr lang="en-US" altLang="zh-TW" sz="1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現金給付</a:t>
              </a:r>
              <a:r>
                <a:rPr lang="en-US" altLang="zh-TW" sz="1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TW" altLang="en-US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" name="橢圓 38"/>
            <p:cNvSpPr/>
            <p:nvPr/>
          </p:nvSpPr>
          <p:spPr>
            <a:xfrm>
              <a:off x="3923928" y="2852936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實物給付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" name="橢圓 39"/>
            <p:cNvSpPr/>
            <p:nvPr/>
          </p:nvSpPr>
          <p:spPr>
            <a:xfrm>
              <a:off x="3923928" y="3140968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急難紓困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" name="橢圓 40"/>
            <p:cNvSpPr/>
            <p:nvPr/>
          </p:nvSpPr>
          <p:spPr>
            <a:xfrm>
              <a:off x="3226641" y="3862681"/>
              <a:ext cx="2880320" cy="72008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2">
                      <a:lumMod val="50000"/>
                    </a:schemeClr>
                  </a:solidFill>
                </a:rPr>
                <a:t>支持服務</a:t>
              </a:r>
              <a:r>
                <a:rPr lang="en-US" altLang="zh-TW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(</a:t>
              </a:r>
              <a:r>
                <a:rPr lang="zh-TW" altLang="zh-TW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關懷訪視、照顧協助、親職示範、家務指導、</a:t>
              </a:r>
              <a:r>
                <a:rPr lang="zh-TW" altLang="en-US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心理輔導及轉介服</a:t>
              </a:r>
              <a:r>
                <a:rPr lang="zh-TW" altLang="zh-TW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務</a:t>
              </a:r>
              <a:r>
                <a:rPr lang="zh-TW" altLang="en-US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等</a:t>
              </a:r>
              <a:r>
                <a:rPr lang="en-US" altLang="zh-TW" sz="1200" dirty="0" smtClean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)</a:t>
              </a:r>
              <a:endParaRPr lang="zh-TW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42" name="橢圓 41"/>
            <p:cNvSpPr/>
            <p:nvPr/>
          </p:nvSpPr>
          <p:spPr>
            <a:xfrm>
              <a:off x="755576" y="3912865"/>
              <a:ext cx="2160240" cy="596255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潛在脆弱</a:t>
              </a:r>
              <a:r>
                <a:rPr lang="en-US" altLang="zh-TW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危機家庭之篩檢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" name="橢圓 42"/>
            <p:cNvSpPr/>
            <p:nvPr/>
          </p:nvSpPr>
          <p:spPr>
            <a:xfrm>
              <a:off x="1120527" y="2492896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福利諮詢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7" name="橢圓 46"/>
            <p:cNvSpPr/>
            <p:nvPr/>
          </p:nvSpPr>
          <p:spPr>
            <a:xfrm>
              <a:off x="1115616" y="3212976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預防宣導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" name="橢圓 56"/>
            <p:cNvSpPr/>
            <p:nvPr/>
          </p:nvSpPr>
          <p:spPr>
            <a:xfrm>
              <a:off x="1115617" y="2852936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資源轉介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4" name="橢圓 43"/>
            <p:cNvSpPr/>
            <p:nvPr/>
          </p:nvSpPr>
          <p:spPr>
            <a:xfrm>
              <a:off x="1115616" y="3553314"/>
              <a:ext cx="1440159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親職教育</a:t>
              </a:r>
              <a:endPara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" name="橢圓 45"/>
            <p:cNvSpPr/>
            <p:nvPr/>
          </p:nvSpPr>
          <p:spPr>
            <a:xfrm>
              <a:off x="3275856" y="3481306"/>
              <a:ext cx="2808312" cy="30773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spc="-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脫貧方案</a:t>
              </a:r>
              <a:r>
                <a:rPr lang="en-US" altLang="zh-TW" sz="1200" spc="-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200" spc="-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兒少教育發展帳戶</a:t>
              </a:r>
              <a:r>
                <a:rPr lang="en-US" altLang="zh-TW" sz="1200" spc="-200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TW" altLang="en-US" sz="1200" spc="-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cxnSp>
        <p:nvCxnSpPr>
          <p:cNvPr id="58" name="直線單箭頭接點 57"/>
          <p:cNvCxnSpPr>
            <a:endCxn id="61" idx="1"/>
          </p:cNvCxnSpPr>
          <p:nvPr/>
        </p:nvCxnSpPr>
        <p:spPr>
          <a:xfrm flipV="1">
            <a:off x="683568" y="2446149"/>
            <a:ext cx="432048" cy="190763"/>
          </a:xfrm>
          <a:prstGeom prst="straightConnector1">
            <a:avLst/>
          </a:prstGeom>
          <a:ln w="60325">
            <a:solidFill>
              <a:srgbClr val="00B05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131840" y="1357746"/>
            <a:ext cx="5832648" cy="374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風險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家庭</a:t>
            </a:r>
            <a:endParaRPr lang="zh-TW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標題 1"/>
          <p:cNvSpPr>
            <a:spLocks noGrp="1"/>
          </p:cNvSpPr>
          <p:nvPr>
            <p:ph type="title"/>
          </p:nvPr>
        </p:nvSpPr>
        <p:spPr>
          <a:xfrm>
            <a:off x="1106119" y="-271666"/>
            <a:ext cx="8229600" cy="1143000"/>
          </a:xfrm>
        </p:spPr>
        <p:txBody>
          <a:bodyPr/>
          <a:lstStyle/>
          <a:p>
            <a:r>
              <a:rPr lang="zh-TW" altLang="en-US" sz="3800" b="1" dirty="0" smtClean="0">
                <a:latin typeface="微軟正黑體" pitchFamily="34" charset="-120"/>
                <a:ea typeface="微軟正黑體" pitchFamily="34" charset="-120"/>
              </a:rPr>
              <a:t>貳</a:t>
            </a:r>
            <a:r>
              <a:rPr lang="zh-TW" altLang="en-US" dirty="0" smtClean="0">
                <a:latin typeface="微軟正黑體" pitchFamily="34" charset="-120"/>
              </a:rPr>
              <a:t>、計畫目標與策略</a:t>
            </a:r>
            <a:r>
              <a:rPr lang="en-US" altLang="zh-TW" sz="2800" dirty="0" smtClean="0">
                <a:latin typeface="微軟正黑體" pitchFamily="34" charset="-120"/>
              </a:rPr>
              <a:t>(2</a:t>
            </a:r>
            <a:r>
              <a:rPr lang="en-US" altLang="zh-TW" sz="2800" dirty="0" smtClean="0">
                <a:latin typeface="微軟正黑體" pitchFamily="34" charset="-120"/>
                <a:cs typeface="Arial" pitchFamily="34" charset="0"/>
              </a:rPr>
              <a:t>/6)</a:t>
            </a:r>
            <a:endParaRPr lang="zh-TW" altLang="en-US" sz="2800" b="1" dirty="0" smtClean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53" name="內容版面配置區 6"/>
          <p:cNvSpPr>
            <a:spLocks noGrp="1"/>
          </p:cNvSpPr>
          <p:nvPr>
            <p:ph idx="1"/>
          </p:nvPr>
        </p:nvSpPr>
        <p:spPr>
          <a:xfrm>
            <a:off x="975959" y="936060"/>
            <a:ext cx="8215338" cy="500066"/>
          </a:xfrm>
        </p:spPr>
        <p:txBody>
          <a:bodyPr/>
          <a:lstStyle/>
          <a:p>
            <a:r>
              <a:rPr lang="zh-TW" altLang="en-US" sz="2400" b="1" dirty="0" smtClean="0">
                <a:solidFill>
                  <a:srgbClr val="3333FF"/>
                </a:solidFill>
                <a:latin typeface="微軟正黑體" panose="020B0604030504040204" pitchFamily="34" charset="-120"/>
              </a:rPr>
              <a:t>整合四策略</a:t>
            </a:r>
            <a:endParaRPr lang="zh-TW" altLang="en-US" sz="24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9138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8</a:t>
            </a:fld>
            <a:endParaRPr lang="zh-TW" altLang="en-US" dirty="0"/>
          </a:p>
        </p:txBody>
      </p:sp>
      <p:sp>
        <p:nvSpPr>
          <p:cNvPr id="56" name="標題 1"/>
          <p:cNvSpPr txBox="1">
            <a:spLocks/>
          </p:cNvSpPr>
          <p:nvPr/>
        </p:nvSpPr>
        <p:spPr bwMode="auto">
          <a:xfrm>
            <a:off x="1054839" y="-27544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</a:rPr>
              <a:t>貳、</a:t>
            </a:r>
            <a:r>
              <a:rPr lang="zh-TW" altLang="en-US" dirty="0" smtClean="0">
                <a:latin typeface="微軟正黑體" pitchFamily="34" charset="-120"/>
              </a:rPr>
              <a:t>計畫目標與策略</a:t>
            </a:r>
            <a:r>
              <a:rPr lang="en-US" altLang="zh-TW" sz="2800" dirty="0" smtClean="0">
                <a:latin typeface="微軟正黑體" pitchFamily="34" charset="-120"/>
              </a:rPr>
              <a:t>(3</a:t>
            </a:r>
            <a:r>
              <a:rPr lang="en-US" altLang="zh-TW" sz="2800" dirty="0" smtClean="0">
                <a:latin typeface="微軟正黑體" pitchFamily="34" charset="-120"/>
                <a:cs typeface="Arial" pitchFamily="34" charset="0"/>
              </a:rPr>
              <a:t>/6)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="" xmlns:p14="http://schemas.microsoft.com/office/powerpoint/2010/main" val="2609763781"/>
              </p:ext>
            </p:extLst>
          </p:nvPr>
        </p:nvGraphicFramePr>
        <p:xfrm>
          <a:off x="0" y="980728"/>
          <a:ext cx="374441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內容版面配置區 6"/>
          <p:cNvSpPr>
            <a:spLocks noGrp="1"/>
          </p:cNvSpPr>
          <p:nvPr>
            <p:ph idx="1"/>
          </p:nvPr>
        </p:nvSpPr>
        <p:spPr>
          <a:xfrm>
            <a:off x="971600" y="1124744"/>
            <a:ext cx="7675786" cy="972000"/>
          </a:xfrm>
        </p:spPr>
        <p:txBody>
          <a:bodyPr/>
          <a:lstStyle/>
          <a:p>
            <a:pPr lvl="0"/>
            <a:r>
              <a:rPr lang="zh-TW" altLang="en-US" b="1" dirty="0" smtClean="0">
                <a:solidFill>
                  <a:srgbClr val="3333FF"/>
                </a:solidFill>
                <a:latin typeface="微軟正黑體" panose="020B0604030504040204" pitchFamily="34" charset="-120"/>
              </a:rPr>
              <a:t>策略</a:t>
            </a:r>
            <a:r>
              <a:rPr lang="en-US" altLang="zh-TW" b="1" dirty="0" smtClean="0">
                <a:solidFill>
                  <a:srgbClr val="3333FF"/>
                </a:solidFill>
                <a:latin typeface="微軟正黑體" panose="020B0604030504040204" pitchFamily="34" charset="-120"/>
              </a:rPr>
              <a:t>1</a:t>
            </a:r>
            <a:r>
              <a:rPr lang="zh-TW" altLang="en-US" sz="1800" b="1" spc="-30" dirty="0" smtClean="0">
                <a:solidFill>
                  <a:srgbClr val="FF0000"/>
                </a:solidFill>
                <a:latin typeface="微軟正黑體" pitchFamily="34" charset="-120"/>
              </a:rPr>
              <a:t>布建社會福利服務中心整合社會救助與福利服務</a:t>
            </a:r>
          </a:p>
          <a:p>
            <a:endParaRPr lang="en-US" altLang="zh-TW" b="1" dirty="0" smtClean="0">
              <a:solidFill>
                <a:srgbClr val="3333FF"/>
              </a:solidFill>
              <a:latin typeface="微軟正黑體" panose="020B0604030504040204" pitchFamily="34" charset="-120"/>
            </a:endParaRPr>
          </a:p>
          <a:p>
            <a:pPr>
              <a:buNone/>
            </a:pPr>
            <a:endParaRPr lang="zh-TW" altLang="en-US" b="1" dirty="0">
              <a:solidFill>
                <a:srgbClr val="3333FF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275856" y="2276872"/>
            <a:ext cx="5328000" cy="79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dist">
              <a:buFont typeface="Wingdings" pitchFamily="2" charset="2"/>
              <a:buChar char="Ø"/>
            </a:pP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普設社會福利服務中心，綿密社區服務網絡</a:t>
            </a:r>
            <a:endParaRPr lang="en-US" altLang="zh-TW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dist">
              <a:buFont typeface="Wingdings" pitchFamily="2" charset="2"/>
              <a:buChar char="Ø"/>
            </a:pPr>
            <a:r>
              <a:rPr lang="zh-TW" altLang="en-US" b="0" dirty="0" smtClean="0">
                <a:latin typeface="+mn-ea"/>
              </a:rPr>
              <a:t>精進社區脆弱家庭預警機制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3286219" y="3336210"/>
            <a:ext cx="5328000" cy="792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dist">
              <a:buFont typeface="Wingdings" pitchFamily="2" charset="2"/>
              <a:buChar char="Ø"/>
            </a:pP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強化社會福利中心提供脆弱家庭服務量能</a:t>
            </a:r>
            <a:endParaRPr lang="en-US" altLang="zh-TW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dist">
              <a:buFont typeface="Wingdings" pitchFamily="2" charset="2"/>
              <a:buChar char="Ø"/>
            </a:pPr>
            <a:r>
              <a:rPr lang="zh-TW" altLang="en-US" b="0" dirty="0" smtClean="0">
                <a:latin typeface="+mn-ea"/>
              </a:rPr>
              <a:t>積極發展脫離貧窮措施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302631" y="4392857"/>
            <a:ext cx="5328592" cy="22570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 建立因地制宜的社會福利服務中心整合服務模式</a:t>
            </a:r>
            <a:endParaRPr lang="en-US" altLang="zh-TW" b="0" dirty="0" smtClean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實體整合模式：將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服務整合於同一處所，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設計一條龍的連續服務流程</a:t>
            </a:r>
            <a:endParaRPr lang="en-US" altLang="zh-TW" b="0" dirty="0" smtClean="0">
              <a:solidFill>
                <a:schemeClr val="tx1"/>
              </a:solidFill>
              <a:latin typeface="+mn-ea"/>
            </a:endParaRPr>
          </a:p>
          <a:p>
            <a:pPr marL="342900" lvl="0" indent="-342900">
              <a:lnSpc>
                <a:spcPts val="2600"/>
              </a:lnSpc>
              <a:buFont typeface="+mj-lt"/>
              <a:buAutoNum type="arabicParenR"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準實體整合模式：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釋出部分空間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給有關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單位輪流駐點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達到資源有效使用與服務協力</a:t>
            </a:r>
            <a:endParaRPr lang="en-US" altLang="zh-TW" b="0" dirty="0" smtClean="0">
              <a:solidFill>
                <a:schemeClr val="tx1"/>
              </a:solidFill>
              <a:latin typeface="+mn-ea"/>
            </a:endParaRPr>
          </a:p>
          <a:p>
            <a:pPr marL="342900" lvl="0" indent="-342900">
              <a:lnSpc>
                <a:spcPts val="2600"/>
              </a:lnSpc>
              <a:buFont typeface="+mj-lt"/>
              <a:buAutoNum type="arabicParenR"/>
            </a:pP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虛擬整合模式：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以虛擬資訊平台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整合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服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務網絡，由社會福利服務中心擔任</a:t>
            </a:r>
            <a:r>
              <a:rPr lang="zh-TW" altLang="zh-TW" b="0" dirty="0" smtClean="0">
                <a:solidFill>
                  <a:schemeClr val="tx1"/>
                </a:solidFill>
                <a:latin typeface="+mn-ea"/>
              </a:rPr>
              <a:t>資源管理與供給核</a:t>
            </a:r>
            <a:r>
              <a:rPr lang="zh-TW" altLang="en-US" b="0" dirty="0" smtClean="0">
                <a:solidFill>
                  <a:schemeClr val="tx1"/>
                </a:solidFill>
                <a:latin typeface="+mn-ea"/>
              </a:rPr>
              <a:t>心</a:t>
            </a:r>
            <a:endParaRPr lang="zh-TW" altLang="en-US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37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D3F34-4FF2-4885-92CF-87D28D303B68}" type="slidenum">
              <a:rPr lang="zh-TW" altLang="en-US" smtClean="0"/>
              <a:pPr>
                <a:defRPr/>
              </a:pPr>
              <a:t>9</a:t>
            </a:fld>
            <a:endParaRPr lang="zh-TW" altLang="en-US" dirty="0"/>
          </a:p>
        </p:txBody>
      </p:sp>
      <p:sp>
        <p:nvSpPr>
          <p:cNvPr id="56" name="標題 1"/>
          <p:cNvSpPr txBox="1">
            <a:spLocks/>
          </p:cNvSpPr>
          <p:nvPr/>
        </p:nvSpPr>
        <p:spPr bwMode="auto">
          <a:xfrm>
            <a:off x="914400" y="-31541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8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</a:rPr>
              <a:t>貳、</a:t>
            </a:r>
            <a:r>
              <a:rPr lang="zh-TW" altLang="en-US" dirty="0" smtClean="0">
                <a:latin typeface="微軟正黑體" pitchFamily="34" charset="-120"/>
              </a:rPr>
              <a:t>計畫目標與策略</a:t>
            </a:r>
            <a:r>
              <a:rPr lang="en-US" altLang="zh-TW" sz="2800" dirty="0" smtClean="0">
                <a:latin typeface="微軟正黑體" pitchFamily="34" charset="-120"/>
              </a:rPr>
              <a:t>(4</a:t>
            </a:r>
            <a:r>
              <a:rPr lang="en-US" altLang="zh-TW" sz="2800" dirty="0" smtClean="0">
                <a:latin typeface="微軟正黑體" pitchFamily="34" charset="-120"/>
                <a:cs typeface="Arial" pitchFamily="34" charset="0"/>
              </a:rPr>
              <a:t>/6)</a:t>
            </a:r>
            <a:endParaRPr lang="zh-TW" altLang="en-US" sz="2800" kern="0" dirty="0" smtClean="0">
              <a:latin typeface="微軟正黑體" panose="020B0604030504040204" pitchFamily="34" charset="-120"/>
              <a:cs typeface="Arial" pitchFamily="34" charset="0"/>
            </a:endParaRPr>
          </a:p>
        </p:txBody>
      </p:sp>
      <p:graphicFrame>
        <p:nvGraphicFramePr>
          <p:cNvPr id="21" name="資料庫圖表 20"/>
          <p:cNvGraphicFramePr/>
          <p:nvPr>
            <p:extLst>
              <p:ext uri="{D42A27DB-BD31-4B8C-83A1-F6EECF244321}">
                <p14:modId xmlns="" xmlns:p14="http://schemas.microsoft.com/office/powerpoint/2010/main" val="2315878474"/>
              </p:ext>
            </p:extLst>
          </p:nvPr>
        </p:nvGraphicFramePr>
        <p:xfrm>
          <a:off x="179512" y="2060848"/>
          <a:ext cx="3574180" cy="4428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3" name="資料庫圖表 22"/>
          <p:cNvGraphicFramePr/>
          <p:nvPr>
            <p:extLst>
              <p:ext uri="{D42A27DB-BD31-4B8C-83A1-F6EECF244321}">
                <p14:modId xmlns="" xmlns:p14="http://schemas.microsoft.com/office/powerpoint/2010/main" val="2609763781"/>
              </p:ext>
            </p:extLst>
          </p:nvPr>
        </p:nvGraphicFramePr>
        <p:xfrm>
          <a:off x="3923928" y="1340768"/>
          <a:ext cx="357186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內容版面配置區 6"/>
          <p:cNvSpPr txBox="1">
            <a:spLocks/>
          </p:cNvSpPr>
          <p:nvPr/>
        </p:nvSpPr>
        <p:spPr bwMode="auto">
          <a:xfrm>
            <a:off x="1043608" y="1052736"/>
            <a:ext cx="2880320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dist">
              <a:spcBef>
                <a:spcPct val="20000"/>
              </a:spcBef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</a:pPr>
            <a:r>
              <a:rPr kumimoji="1" lang="zh-TW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策略</a:t>
            </a:r>
            <a:r>
              <a:rPr kumimoji="1" lang="en-US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</a:t>
            </a: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整合保護性服務與高風險家庭服務</a:t>
            </a:r>
            <a:endParaRPr kumimoji="1" lang="zh-TW" altLang="en-US" b="1" i="0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6" name="內容版面配置區 6"/>
          <p:cNvSpPr txBox="1">
            <a:spLocks/>
          </p:cNvSpPr>
          <p:nvPr/>
        </p:nvSpPr>
        <p:spPr bwMode="auto">
          <a:xfrm>
            <a:off x="4788024" y="1052736"/>
            <a:ext cx="3240360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dist">
              <a:spcBef>
                <a:spcPct val="20000"/>
              </a:spcBef>
              <a:buClr>
                <a:srgbClr val="CC0000"/>
              </a:buClr>
              <a:buSzPct val="75000"/>
              <a:buFont typeface="Wingdings" panose="05000000000000000000" pitchFamily="2" charset="2"/>
              <a:buChar char="n"/>
            </a:pPr>
            <a:r>
              <a:rPr kumimoji="1" lang="zh-TW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策略</a:t>
            </a:r>
            <a:r>
              <a:rPr kumimoji="1" lang="en-US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3</a:t>
            </a:r>
            <a:r>
              <a:rPr kumimoji="1" lang="zh-TW" alt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整合加害人合併精神疾病與自殺防治服務</a:t>
            </a:r>
            <a:endParaRPr kumimoji="1" lang="zh-TW" altLang="en-US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2411760" y="2379464"/>
            <a:ext cx="1728192" cy="97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lvl="0" algn="dist">
              <a:lnSpc>
                <a:spcPts val="1600"/>
              </a:lnSpc>
            </a:pP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集中派案中心統一受理各類保護性事件通報，提升通報效率</a:t>
            </a:r>
            <a:endParaRPr lang="zh-TW" altLang="en-US" sz="1600" b="0" dirty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2411760" y="3562176"/>
            <a:ext cx="1728192" cy="57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lvl="0" algn="dist">
              <a:lnSpc>
                <a:spcPts val="1600"/>
              </a:lnSpc>
            </a:pPr>
            <a:r>
              <a:rPr lang="zh-TW" altLang="zh-TW" sz="1600" b="0" dirty="0" smtClean="0">
                <a:latin typeface="+mn-ea"/>
              </a:rPr>
              <a:t>跨域即時串接家庭風險資訊</a:t>
            </a:r>
            <a:endParaRPr lang="zh-TW" altLang="en-US" sz="1600" b="0" dirty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2411760" y="4293096"/>
            <a:ext cx="1728192" cy="97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lvl="0" algn="dist">
              <a:lnSpc>
                <a:spcPts val="1600"/>
              </a:lnSpc>
            </a:pP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緊急事件立即派勤，一般事件依案件風險程度及需求分流派案</a:t>
            </a:r>
            <a:endParaRPr lang="zh-TW" altLang="en-US" sz="1600" b="0" dirty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411760" y="5373215"/>
            <a:ext cx="1728192" cy="118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lvl="0" algn="dist">
              <a:lnSpc>
                <a:spcPts val="1600"/>
              </a:lnSpc>
            </a:pPr>
            <a:r>
              <a:rPr lang="zh-TW" altLang="en-US" sz="1600" b="0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需高度公權力介入案件由公部門處理，低度公權力介入案件由私部門處理</a:t>
            </a:r>
            <a:endParaRPr lang="zh-TW" altLang="en-US" sz="1600" b="0" dirty="0"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876256" y="2348880"/>
            <a:ext cx="1728192" cy="10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600" b="0" spc="-100" dirty="0" smtClean="0">
                <a:latin typeface="+mn-ea"/>
              </a:rPr>
              <a:t>增聘社工人力，深化加害人</a:t>
            </a:r>
            <a:r>
              <a:rPr lang="en-US" altLang="zh-TW" sz="1600" b="0" spc="-100" dirty="0" smtClean="0">
                <a:latin typeface="+mn-ea"/>
              </a:rPr>
              <a:t>(</a:t>
            </a:r>
            <a:r>
              <a:rPr lang="zh-TW" altLang="en-US" sz="1600" b="0" spc="-100" dirty="0" smtClean="0">
                <a:latin typeface="+mn-ea"/>
              </a:rPr>
              <a:t>合併精神疾病、自殺企圖</a:t>
            </a:r>
            <a:r>
              <a:rPr lang="en-US" altLang="zh-TW" sz="1600" b="0" spc="-100" dirty="0" smtClean="0">
                <a:latin typeface="+mn-ea"/>
              </a:rPr>
              <a:t>)</a:t>
            </a:r>
            <a:r>
              <a:rPr lang="zh-TW" altLang="en-US" sz="1600" b="0" spc="-100" dirty="0" smtClean="0">
                <a:latin typeface="+mn-ea"/>
              </a:rPr>
              <a:t>個案服務</a:t>
            </a:r>
            <a:endParaRPr lang="en-US" altLang="zh-TW" sz="1600" b="0" spc="-100" dirty="0" smtClean="0">
              <a:latin typeface="+mn-ea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876256" y="3827039"/>
            <a:ext cx="1728192" cy="8799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600" b="0" spc="-100" dirty="0" smtClean="0">
                <a:latin typeface="+mn-ea"/>
              </a:rPr>
              <a:t>銜接家暴及性侵害加害人處遇，強化社區監控量能</a:t>
            </a:r>
            <a:endParaRPr lang="en-US" altLang="zh-TW" sz="1600" b="0" spc="-100" dirty="0" smtClean="0">
              <a:latin typeface="+mn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876256" y="4941168"/>
            <a:ext cx="1728192" cy="14185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600" b="0" dirty="0" smtClean="0">
                <a:latin typeface="+mn-ea"/>
              </a:rPr>
              <a:t>推動多面向自殺防治策略，提升守門人知能，加強高風險個案訪視服務</a:t>
            </a:r>
            <a:endParaRPr lang="zh-TW" altLang="en-US" sz="1600" b="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37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Profil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_Profile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7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Profile">
  <a:themeElements>
    <a:clrScheme name="8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8_Profile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8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母片</Template>
  <TotalTime>20377</TotalTime>
  <Words>1591</Words>
  <Application>Microsoft Office PowerPoint</Application>
  <PresentationFormat>如螢幕大小 (4:3)</PresentationFormat>
  <Paragraphs>305</Paragraphs>
  <Slides>17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17</vt:i4>
      </vt:variant>
    </vt:vector>
  </HeadingPairs>
  <TitlesOfParts>
    <vt:vector size="20" baseType="lpstr">
      <vt:lpstr>Pixel</vt:lpstr>
      <vt:lpstr>7_Profile</vt:lpstr>
      <vt:lpstr>8_Profile</vt:lpstr>
      <vt:lpstr>投影片 1</vt:lpstr>
      <vt:lpstr>簡報大綱</vt:lpstr>
      <vt:lpstr>壹、背景說明(1/3)</vt:lpstr>
      <vt:lpstr>壹、背景說明(2/3)</vt:lpstr>
      <vt:lpstr>投影片 5</vt:lpstr>
      <vt:lpstr>貳、計畫目標與策略(1/6)</vt:lpstr>
      <vt:lpstr>貳、計畫目標與策略(2/6)</vt:lpstr>
      <vt:lpstr>投影片 8</vt:lpstr>
      <vt:lpstr>投影片 9</vt:lpstr>
      <vt:lpstr>投影片 10</vt:lpstr>
      <vt:lpstr>投影片 11</vt:lpstr>
      <vt:lpstr>投影片 12</vt:lpstr>
      <vt:lpstr>參、推動機制(2/4)</vt:lpstr>
      <vt:lpstr>投影片 14</vt:lpstr>
      <vt:lpstr>參、推動機制(4/4)</vt:lpstr>
      <vt:lpstr>投影片 16</vt:lpstr>
      <vt:lpstr>伍、結語與展望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便民之健康資源</dc:title>
  <dc:creator>epyonboston</dc:creator>
  <cp:keywords>業務報告,署長</cp:keywords>
  <cp:lastModifiedBy>蔡惠怡</cp:lastModifiedBy>
  <cp:revision>1964</cp:revision>
  <cp:lastPrinted>2013-12-19T03:23:19Z</cp:lastPrinted>
  <dcterms:created xsi:type="dcterms:W3CDTF">2007-01-10T07:52:29Z</dcterms:created>
  <dcterms:modified xsi:type="dcterms:W3CDTF">2018-03-06T04:05:32Z</dcterms:modified>
</cp:coreProperties>
</file>