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
  </p:notesMasterIdLst>
  <p:sldIdLst>
    <p:sldId id="288" r:id="rId5"/>
    <p:sldId id="410" r:id="rId6"/>
    <p:sldId id="372" r:id="rId7"/>
  </p:sldIdLst>
  <p:sldSz cx="12192000" cy="6858000"/>
  <p:notesSz cx="6797675" cy="987266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80" userDrawn="1">
          <p15:clr>
            <a:srgbClr val="A4A3A4"/>
          </p15:clr>
        </p15:guide>
        <p15:guide id="2" pos="3840" userDrawn="1">
          <p15:clr>
            <a:srgbClr val="A4A3A4"/>
          </p15:clr>
        </p15:guide>
        <p15:guide id="3" pos="7015" userDrawn="1">
          <p15:clr>
            <a:srgbClr val="A4A3A4"/>
          </p15:clr>
        </p15:guide>
        <p15:guide id="4" pos="779" userDrawn="1">
          <p15:clr>
            <a:srgbClr val="A4A3A4"/>
          </p15:clr>
        </p15:guide>
        <p15:guide id="5" orient="horz" pos="2840" userDrawn="1">
          <p15:clr>
            <a:srgbClr val="A4A3A4"/>
          </p15:clr>
        </p15:guide>
        <p15:guide id="6" orient="horz" pos="37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D8E7"/>
    <a:srgbClr val="FFFFFF"/>
    <a:srgbClr val="EEB9C3"/>
    <a:srgbClr val="0042A9"/>
    <a:srgbClr val="A3BDE1"/>
    <a:srgbClr val="E6ECF3"/>
    <a:srgbClr val="5BB5F3"/>
    <a:srgbClr val="39AAF4"/>
    <a:srgbClr val="D7B6BB"/>
    <a:srgbClr val="F5E4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16D9F66E-5EB9-4882-86FB-DCBF35E3C3E4}" styleName="中等深淺樣式 4 - 輔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55" autoAdjust="0"/>
    <p:restoredTop sz="93971" autoAdjust="0"/>
  </p:normalViewPr>
  <p:slideViewPr>
    <p:cSldViewPr showGuides="1">
      <p:cViewPr varScale="1">
        <p:scale>
          <a:sx n="72" d="100"/>
          <a:sy n="72" d="100"/>
        </p:scale>
        <p:origin x="84" y="336"/>
      </p:cViewPr>
      <p:guideLst>
        <p:guide orient="horz" pos="3180"/>
        <p:guide pos="3840"/>
        <p:guide pos="7015"/>
        <p:guide pos="779"/>
        <p:guide orient="horz" pos="2840"/>
        <p:guide orient="horz" pos="3747"/>
      </p:guideLst>
    </p:cSldViewPr>
  </p:slideViewPr>
  <p:notesTextViewPr>
    <p:cViewPr>
      <p:scale>
        <a:sx n="100" d="100"/>
        <a:sy n="100" d="100"/>
      </p:scale>
      <p:origin x="0" y="0"/>
    </p:cViewPr>
  </p:notesTextViewPr>
  <p:sorterViewPr>
    <p:cViewPr>
      <p:scale>
        <a:sx n="66" d="100"/>
        <a:sy n="66" d="100"/>
      </p:scale>
      <p:origin x="0" y="-952"/>
    </p:cViewPr>
  </p:sorterViewPr>
  <p:gridSpacing cx="180000" cy="1800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1" y="0"/>
            <a:ext cx="2945659" cy="495348"/>
          </a:xfrm>
          <a:prstGeom prst="rect">
            <a:avLst/>
          </a:prstGeom>
        </p:spPr>
        <p:txBody>
          <a:bodyPr vert="horz" lIns="91019" tIns="45510" rIns="91019" bIns="45510" rtlCol="0"/>
          <a:lstStyle>
            <a:lvl1pPr algn="l">
              <a:defRPr sz="1200"/>
            </a:lvl1pPr>
          </a:lstStyle>
          <a:p>
            <a:endParaRPr lang="zh-CN" altLang="en-US"/>
          </a:p>
        </p:txBody>
      </p:sp>
      <p:sp>
        <p:nvSpPr>
          <p:cNvPr id="3" name="日期占位符 2"/>
          <p:cNvSpPr>
            <a:spLocks noGrp="1"/>
          </p:cNvSpPr>
          <p:nvPr>
            <p:ph type="dt" idx="1"/>
          </p:nvPr>
        </p:nvSpPr>
        <p:spPr>
          <a:xfrm>
            <a:off x="3850443" y="0"/>
            <a:ext cx="2945659" cy="495348"/>
          </a:xfrm>
          <a:prstGeom prst="rect">
            <a:avLst/>
          </a:prstGeom>
        </p:spPr>
        <p:txBody>
          <a:bodyPr vert="horz" lIns="91019" tIns="45510" rIns="91019" bIns="45510" rtlCol="0"/>
          <a:lstStyle>
            <a:lvl1pPr algn="r">
              <a:defRPr sz="1200"/>
            </a:lvl1pPr>
          </a:lstStyle>
          <a:p>
            <a:fld id="{22584484-2988-42FB-B147-8B837A85EE48}" type="datetimeFigureOut">
              <a:rPr lang="zh-CN" altLang="en-US" smtClean="0"/>
              <a:t>2026/2/6</a:t>
            </a:fld>
            <a:endParaRPr lang="zh-CN" altLang="en-US"/>
          </a:p>
        </p:txBody>
      </p:sp>
      <p:sp>
        <p:nvSpPr>
          <p:cNvPr id="4" name="幻灯片图像占位符 3"/>
          <p:cNvSpPr>
            <a:spLocks noGrp="1" noRot="1" noChangeAspect="1"/>
          </p:cNvSpPr>
          <p:nvPr>
            <p:ph type="sldImg" idx="2"/>
          </p:nvPr>
        </p:nvSpPr>
        <p:spPr>
          <a:xfrm>
            <a:off x="436563" y="1235075"/>
            <a:ext cx="5924550" cy="3332163"/>
          </a:xfrm>
          <a:prstGeom prst="rect">
            <a:avLst/>
          </a:prstGeom>
          <a:noFill/>
          <a:ln w="12700">
            <a:solidFill>
              <a:prstClr val="black"/>
            </a:solidFill>
          </a:ln>
        </p:spPr>
        <p:txBody>
          <a:bodyPr vert="horz" lIns="91019" tIns="45510" rIns="91019" bIns="45510" rtlCol="0" anchor="ctr"/>
          <a:lstStyle/>
          <a:p>
            <a:endParaRPr lang="zh-CN" altLang="en-US"/>
          </a:p>
        </p:txBody>
      </p:sp>
      <p:sp>
        <p:nvSpPr>
          <p:cNvPr id="5" name="备注占位符 4"/>
          <p:cNvSpPr>
            <a:spLocks noGrp="1"/>
          </p:cNvSpPr>
          <p:nvPr>
            <p:ph type="body" sz="quarter" idx="3"/>
          </p:nvPr>
        </p:nvSpPr>
        <p:spPr>
          <a:xfrm>
            <a:off x="679768" y="4751220"/>
            <a:ext cx="5438140" cy="3887361"/>
          </a:xfrm>
          <a:prstGeom prst="rect">
            <a:avLst/>
          </a:prstGeom>
        </p:spPr>
        <p:txBody>
          <a:bodyPr vert="horz" lIns="91019" tIns="45510" rIns="91019" bIns="4551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1" y="9377317"/>
            <a:ext cx="2945659" cy="495347"/>
          </a:xfrm>
          <a:prstGeom prst="rect">
            <a:avLst/>
          </a:prstGeom>
        </p:spPr>
        <p:txBody>
          <a:bodyPr vert="horz" lIns="91019" tIns="45510" rIns="91019" bIns="4551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0443" y="9377317"/>
            <a:ext cx="2945659" cy="495347"/>
          </a:xfrm>
          <a:prstGeom prst="rect">
            <a:avLst/>
          </a:prstGeom>
        </p:spPr>
        <p:txBody>
          <a:bodyPr vert="horz" lIns="91019" tIns="45510" rIns="91019" bIns="45510" rtlCol="0" anchor="b"/>
          <a:lstStyle>
            <a:lvl1pPr algn="r">
              <a:defRPr sz="1200"/>
            </a:lvl1pPr>
          </a:lstStyle>
          <a:p>
            <a:fld id="{32720ABE-D440-44C1-9073-441D983D3ABB}" type="slidenum">
              <a:rPr lang="zh-CN" altLang="en-US" smtClean="0"/>
              <a:t>‹#›</a:t>
            </a:fld>
            <a:endParaRPr lang="zh-CN" altLang="en-US"/>
          </a:p>
        </p:txBody>
      </p:sp>
    </p:spTree>
    <p:extLst>
      <p:ext uri="{BB962C8B-B14F-4D97-AF65-F5344CB8AC3E}">
        <p14:creationId xmlns:p14="http://schemas.microsoft.com/office/powerpoint/2010/main" val="40583094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a:t>補助受理時間：</a:t>
            </a:r>
            <a:r>
              <a:rPr lang="en-US" altLang="zh-TW" dirty="0"/>
              <a:t>113</a:t>
            </a:r>
            <a:r>
              <a:rPr lang="zh-TW" altLang="en-US" dirty="0"/>
              <a:t>年</a:t>
            </a:r>
            <a:r>
              <a:rPr lang="en-US" altLang="zh-TW" dirty="0"/>
              <a:t>12</a:t>
            </a:r>
            <a:r>
              <a:rPr lang="zh-TW" altLang="en-US" dirty="0"/>
              <a:t>月</a:t>
            </a:r>
            <a:r>
              <a:rPr lang="en-US" altLang="zh-TW" dirty="0"/>
              <a:t>16</a:t>
            </a:r>
            <a:r>
              <a:rPr lang="zh-TW" altLang="en-US" dirty="0"/>
              <a:t>日至</a:t>
            </a:r>
            <a:r>
              <a:rPr lang="en-US" altLang="zh-TW" dirty="0"/>
              <a:t>114</a:t>
            </a:r>
            <a:r>
              <a:rPr lang="zh-TW" altLang="en-US" dirty="0"/>
              <a:t>年</a:t>
            </a:r>
            <a:r>
              <a:rPr lang="en-US" altLang="zh-TW" dirty="0"/>
              <a:t>1</a:t>
            </a:r>
            <a:r>
              <a:rPr lang="zh-TW" altLang="en-US" dirty="0"/>
              <a:t>月</a:t>
            </a:r>
            <a:r>
              <a:rPr lang="en-US" altLang="zh-TW" dirty="0"/>
              <a:t>15</a:t>
            </a:r>
            <a:r>
              <a:rPr lang="zh-TW" altLang="en-US" dirty="0"/>
              <a:t>日止</a:t>
            </a:r>
          </a:p>
        </p:txBody>
      </p:sp>
      <p:sp>
        <p:nvSpPr>
          <p:cNvPr id="4" name="投影片編號版面配置區 3"/>
          <p:cNvSpPr>
            <a:spLocks noGrp="1"/>
          </p:cNvSpPr>
          <p:nvPr>
            <p:ph type="sldNum" sz="quarter" idx="10"/>
          </p:nvPr>
        </p:nvSpPr>
        <p:spPr/>
        <p:txBody>
          <a:bodyPr/>
          <a:lstStyle/>
          <a:p>
            <a:fld id="{32720ABE-D440-44C1-9073-441D983D3ABB}" type="slidenum">
              <a:rPr lang="zh-CN" altLang="en-US" smtClean="0"/>
              <a:t>1</a:t>
            </a:fld>
            <a:endParaRPr lang="zh-CN" altLang="en-US"/>
          </a:p>
        </p:txBody>
      </p:sp>
    </p:spTree>
    <p:extLst>
      <p:ext uri="{BB962C8B-B14F-4D97-AF65-F5344CB8AC3E}">
        <p14:creationId xmlns:p14="http://schemas.microsoft.com/office/powerpoint/2010/main" val="3525529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32720ABE-D440-44C1-9073-441D983D3ABB}" type="slidenum">
              <a:rPr lang="zh-CN" altLang="en-US" smtClean="0"/>
              <a:t>2</a:t>
            </a:fld>
            <a:endParaRPr lang="zh-CN" altLang="en-US"/>
          </a:p>
        </p:txBody>
      </p:sp>
    </p:spTree>
    <p:extLst>
      <p:ext uri="{BB962C8B-B14F-4D97-AF65-F5344CB8AC3E}">
        <p14:creationId xmlns:p14="http://schemas.microsoft.com/office/powerpoint/2010/main" val="10418051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b="1" dirty="0">
                <a:highlight>
                  <a:srgbClr val="FFFF00"/>
                </a:highlight>
              </a:rPr>
              <a:t>修改指示：每一攤位申請</a:t>
            </a:r>
            <a:r>
              <a:rPr lang="en-US" altLang="zh-TW" b="1" dirty="0">
                <a:highlight>
                  <a:srgbClr val="FFFF00"/>
                </a:highlight>
              </a:rPr>
              <a:t>1</a:t>
            </a:r>
            <a:r>
              <a:rPr lang="zh-TW" altLang="en-US" b="1" dirty="0">
                <a:highlight>
                  <a:srgbClr val="FFFF00"/>
                </a:highlight>
              </a:rPr>
              <a:t>次，係認攤位非所有人</a:t>
            </a:r>
            <a:r>
              <a:rPr lang="en-US" altLang="zh-TW" b="1" dirty="0">
                <a:highlight>
                  <a:srgbClr val="FFFF00"/>
                </a:highlight>
              </a:rPr>
              <a:t>(</a:t>
            </a:r>
            <a:r>
              <a:rPr lang="zh-TW" altLang="en-US" b="1" dirty="0">
                <a:highlight>
                  <a:srgbClr val="FFFF00"/>
                </a:highlight>
              </a:rPr>
              <a:t>跟之前口頭說的不一樣</a:t>
            </a:r>
            <a:r>
              <a:rPr lang="en-US" altLang="zh-TW" b="1" dirty="0">
                <a:highlight>
                  <a:srgbClr val="FFFF00"/>
                </a:highlight>
              </a:rPr>
              <a:t>)</a:t>
            </a:r>
          </a:p>
          <a:p>
            <a:r>
              <a:rPr lang="zh-TW" altLang="en-US" b="1" dirty="0">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說明：按照要點，每一攤</a:t>
            </a:r>
            <a:r>
              <a:rPr lang="en-US" altLang="zh-TW" b="1" dirty="0">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a:t>
            </a:r>
            <a:r>
              <a:rPr lang="zh-TW" altLang="en-US" b="1" dirty="0">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鋪</a:t>
            </a:r>
            <a:r>
              <a:rPr lang="en-US" altLang="zh-TW" b="1" dirty="0">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a:t>
            </a:r>
            <a:r>
              <a:rPr lang="zh-TW" altLang="en-US" b="1" dirty="0">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位均可申請一次，而非</a:t>
            </a:r>
            <a:r>
              <a:rPr lang="zh-TW" altLang="en-US" b="1" dirty="0">
                <a:solidFill>
                  <a:srgbClr val="C00000"/>
                </a:solidFill>
                <a:latin typeface="Microsoft YaHei" panose="020B0503020204020204" pitchFamily="34" charset="-122"/>
                <a:ea typeface="Microsoft YaHei" panose="020B0503020204020204" pitchFamily="34" charset="-122"/>
              </a:rPr>
              <a:t>夜市攤</a:t>
            </a:r>
            <a:r>
              <a:rPr lang="en-US" altLang="zh-TW" b="1" dirty="0">
                <a:solidFill>
                  <a:srgbClr val="C00000"/>
                </a:solidFill>
                <a:latin typeface="Microsoft YaHei" panose="020B0503020204020204" pitchFamily="34" charset="-122"/>
                <a:ea typeface="Microsoft YaHei" panose="020B0503020204020204" pitchFamily="34" charset="-122"/>
              </a:rPr>
              <a:t>(</a:t>
            </a:r>
            <a:r>
              <a:rPr lang="zh-TW" altLang="en-US" b="1" dirty="0">
                <a:solidFill>
                  <a:srgbClr val="C00000"/>
                </a:solidFill>
                <a:latin typeface="Microsoft YaHei" panose="020B0503020204020204" pitchFamily="34" charset="-122"/>
                <a:ea typeface="Microsoft YaHei" panose="020B0503020204020204" pitchFamily="34" charset="-122"/>
              </a:rPr>
              <a:t>鋪</a:t>
            </a:r>
            <a:r>
              <a:rPr lang="en-US" altLang="zh-TW" b="1" dirty="0">
                <a:solidFill>
                  <a:srgbClr val="C00000"/>
                </a:solidFill>
                <a:latin typeface="Microsoft YaHei" panose="020B0503020204020204" pitchFamily="34" charset="-122"/>
                <a:ea typeface="Microsoft YaHei" panose="020B0503020204020204" pitchFamily="34" charset="-122"/>
              </a:rPr>
              <a:t>)</a:t>
            </a:r>
            <a:r>
              <a:rPr lang="zh-TW" altLang="en-US" b="1" dirty="0">
                <a:solidFill>
                  <a:srgbClr val="C00000"/>
                </a:solidFill>
                <a:latin typeface="Microsoft YaHei" panose="020B0503020204020204" pitchFamily="34" charset="-122"/>
                <a:ea typeface="Microsoft YaHei" panose="020B0503020204020204" pitchFamily="34" charset="-122"/>
              </a:rPr>
              <a:t>位使用人</a:t>
            </a:r>
            <a:r>
              <a:rPr lang="zh-TW" altLang="en-US" b="1" dirty="0">
                <a:latin typeface="Microsoft YaHei" panose="020B0503020204020204" pitchFamily="34" charset="-122"/>
                <a:ea typeface="Microsoft YaHei" panose="020B0503020204020204" pitchFamily="34" charset="-122"/>
              </a:rPr>
              <a:t>。</a:t>
            </a:r>
            <a:endParaRPr lang="en-US" altLang="zh-TW" dirty="0"/>
          </a:p>
        </p:txBody>
      </p:sp>
      <p:sp>
        <p:nvSpPr>
          <p:cNvPr id="4" name="投影片編號版面配置區 3"/>
          <p:cNvSpPr>
            <a:spLocks noGrp="1"/>
          </p:cNvSpPr>
          <p:nvPr>
            <p:ph type="sldNum" sz="quarter" idx="10"/>
          </p:nvPr>
        </p:nvSpPr>
        <p:spPr/>
        <p:txBody>
          <a:bodyPr/>
          <a:lstStyle/>
          <a:p>
            <a:fld id="{32720ABE-D440-44C1-9073-441D983D3ABB}" type="slidenum">
              <a:rPr lang="zh-CN" altLang="en-US" smtClean="0"/>
              <a:t>3</a:t>
            </a:fld>
            <a:endParaRPr lang="zh-CN" altLang="en-US"/>
          </a:p>
        </p:txBody>
      </p:sp>
    </p:spTree>
    <p:extLst>
      <p:ext uri="{BB962C8B-B14F-4D97-AF65-F5344CB8AC3E}">
        <p14:creationId xmlns:p14="http://schemas.microsoft.com/office/powerpoint/2010/main" val="12952743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圖片 6">
            <a:extLst>
              <a:ext uri="{FF2B5EF4-FFF2-40B4-BE49-F238E27FC236}">
                <a16:creationId xmlns:a16="http://schemas.microsoft.com/office/drawing/2014/main" id="{58862949-62FB-72B1-1E13-A525E2254261}"/>
              </a:ext>
            </a:extLst>
          </p:cNvPr>
          <p:cNvPicPr>
            <a:picLocks noChangeAspect="1"/>
          </p:cNvPicPr>
          <p:nvPr userDrawn="1"/>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11686342" y="6176772"/>
            <a:ext cx="355370" cy="401487"/>
          </a:xfrm>
          <a:prstGeom prst="rect">
            <a:avLst/>
          </a:prstGeom>
        </p:spPr>
      </p:pic>
      <p:sp>
        <p:nvSpPr>
          <p:cNvPr id="8" name="灯片编号占位符 5">
            <a:extLst>
              <a:ext uri="{FF2B5EF4-FFF2-40B4-BE49-F238E27FC236}">
                <a16:creationId xmlns:a16="http://schemas.microsoft.com/office/drawing/2014/main" id="{17E6E5A9-2FEF-720D-B820-F5046A7D949B}"/>
              </a:ext>
            </a:extLst>
          </p:cNvPr>
          <p:cNvSpPr>
            <a:spLocks noGrp="1"/>
          </p:cNvSpPr>
          <p:nvPr>
            <p:ph type="sldNum" sz="quarter" idx="12"/>
          </p:nvPr>
        </p:nvSpPr>
        <p:spPr>
          <a:xfrm>
            <a:off x="9248012" y="6194952"/>
            <a:ext cx="2743200" cy="365125"/>
          </a:xfrm>
        </p:spPr>
        <p:txBody>
          <a:bodyPr/>
          <a:lstStyle/>
          <a:p>
            <a:fld id="{6975E4D7-F9B0-4F76-A9DE-EA7526A1868E}" type="slidenum">
              <a:rPr lang="zh-CN" altLang="en-US" smtClean="0"/>
              <a:t>‹#›</a:t>
            </a:fld>
            <a:endParaRPr lang="zh-CN" altLang="en-US" dirty="0"/>
          </a:p>
        </p:txBody>
      </p:sp>
      <p:sp>
        <p:nvSpPr>
          <p:cNvPr id="9" name="矩形 8"/>
          <p:cNvSpPr/>
          <p:nvPr userDrawn="1"/>
        </p:nvSpPr>
        <p:spPr>
          <a:xfrm>
            <a:off x="0" y="549000"/>
            <a:ext cx="12192000" cy="646405"/>
          </a:xfrm>
          <a:prstGeom prst="rect">
            <a:avLst/>
          </a:prstGeom>
          <a:solidFill>
            <a:srgbClr val="92D050">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新細明體" panose="02020500000000000000" pitchFamily="18" charset="-120"/>
              </a:defRPr>
            </a:lvl1pPr>
            <a:lvl2pPr marL="742950" indent="-285750">
              <a:defRPr>
                <a:solidFill>
                  <a:schemeClr val="tx1"/>
                </a:solidFill>
                <a:latin typeface="Calibri" panose="020F0502020204030204" pitchFamily="34" charset="0"/>
                <a:ea typeface="新細明體" panose="02020500000000000000" pitchFamily="18" charset="-120"/>
              </a:defRPr>
            </a:lvl2pPr>
            <a:lvl3pPr marL="1143000" indent="-228600">
              <a:defRPr>
                <a:solidFill>
                  <a:schemeClr val="tx1"/>
                </a:solidFill>
                <a:latin typeface="Calibri" panose="020F0502020204030204" pitchFamily="34" charset="0"/>
                <a:ea typeface="新細明體" panose="02020500000000000000" pitchFamily="18" charset="-120"/>
              </a:defRPr>
            </a:lvl3pPr>
            <a:lvl4pPr marL="1600200" indent="-228600">
              <a:defRPr>
                <a:solidFill>
                  <a:schemeClr val="tx1"/>
                </a:solidFill>
                <a:latin typeface="Calibri" panose="020F0502020204030204" pitchFamily="34" charset="0"/>
                <a:ea typeface="新細明體" panose="02020500000000000000" pitchFamily="18" charset="-120"/>
              </a:defRPr>
            </a:lvl4pPr>
            <a:lvl5pPr marL="2057400" indent="-228600">
              <a:defRPr>
                <a:solidFill>
                  <a:schemeClr val="tx1"/>
                </a:solidFill>
                <a:latin typeface="Calibri" panose="020F0502020204030204" pitchFamily="34" charset="0"/>
                <a:ea typeface="新細明體" panose="02020500000000000000" pitchFamily="18" charset="-120"/>
              </a:defRPr>
            </a:lvl5pPr>
            <a:lvl6pPr marL="25146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6pPr>
            <a:lvl7pPr marL="29718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7pPr>
            <a:lvl8pPr marL="34290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8pPr>
            <a:lvl9pPr marL="38862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9pPr>
          </a:lstStyle>
          <a:p>
            <a:pPr algn="dist" eaLnBrk="1" hangingPunct="1"/>
            <a:endParaRPr lang="zh-TW" altLang="en-US" sz="2400" b="1">
              <a:latin typeface="Microsoft YaHei" panose="020B0503020204020204" pitchFamily="34" charset="-122"/>
              <a:ea typeface="Microsoft YaHei" panose="020B0503020204020204" pitchFamily="34" charset="-122"/>
            </a:endParaRPr>
          </a:p>
        </p:txBody>
      </p:sp>
      <p:grpSp>
        <p:nvGrpSpPr>
          <p:cNvPr id="14" name="群組 13"/>
          <p:cNvGrpSpPr/>
          <p:nvPr userDrawn="1"/>
        </p:nvGrpSpPr>
        <p:grpSpPr>
          <a:xfrm>
            <a:off x="10379690" y="81151"/>
            <a:ext cx="1859761" cy="425040"/>
            <a:chOff x="4300185" y="387730"/>
            <a:chExt cx="3554030" cy="812257"/>
          </a:xfrm>
        </p:grpSpPr>
        <p:pic>
          <p:nvPicPr>
            <p:cNvPr id="15" name="圖片 14"/>
            <p:cNvPicPr>
              <a:picLocks noChangeAspect="1"/>
            </p:cNvPicPr>
            <p:nvPr userDrawn="1"/>
          </p:nvPicPr>
          <p:blipFill rotWithShape="1">
            <a:blip r:embed="rId3" cstate="screen">
              <a:duotone>
                <a:prstClr val="black"/>
                <a:srgbClr val="D9C3A5">
                  <a:tint val="50000"/>
                  <a:satMod val="180000"/>
                </a:srgbClr>
              </a:duotone>
              <a:extLst>
                <a:ext uri="{28A0092B-C50C-407E-A947-70E740481C1C}">
                  <a14:useLocalDpi xmlns:a14="http://schemas.microsoft.com/office/drawing/2010/main"/>
                </a:ext>
              </a:extLst>
            </a:blip>
            <a:srcRect l="17053" t="51189" r="14411" b="27501"/>
            <a:stretch/>
          </p:blipFill>
          <p:spPr>
            <a:xfrm>
              <a:off x="5241843" y="387730"/>
              <a:ext cx="2612372" cy="812257"/>
            </a:xfrm>
            <a:prstGeom prst="rect">
              <a:avLst/>
            </a:prstGeom>
          </p:spPr>
        </p:pic>
        <p:pic>
          <p:nvPicPr>
            <p:cNvPr id="16" name="圖片 15"/>
            <p:cNvPicPr>
              <a:picLocks noChangeAspect="1"/>
            </p:cNvPicPr>
            <p:nvPr userDrawn="1"/>
          </p:nvPicPr>
          <p:blipFill rotWithShape="1">
            <a:blip r:embed="rId3" cstate="screen">
              <a:extLst>
                <a:ext uri="{28A0092B-C50C-407E-A947-70E740481C1C}">
                  <a14:useLocalDpi xmlns:a14="http://schemas.microsoft.com/office/drawing/2010/main"/>
                </a:ext>
              </a:extLst>
            </a:blip>
            <a:srcRect l="17053" t="28885" r="14411" b="48269"/>
            <a:stretch/>
          </p:blipFill>
          <p:spPr>
            <a:xfrm>
              <a:off x="4300185" y="525493"/>
              <a:ext cx="1495910" cy="498637"/>
            </a:xfrm>
            <a:prstGeom prst="rect">
              <a:avLst/>
            </a:prstGeom>
          </p:spPr>
        </p:pic>
      </p:grpSp>
    </p:spTree>
    <p:extLst>
      <p:ext uri="{BB962C8B-B14F-4D97-AF65-F5344CB8AC3E}">
        <p14:creationId xmlns:p14="http://schemas.microsoft.com/office/powerpoint/2010/main" val="3827869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2211582-BA3A-408A-94B0-3D1533380EC5}" type="datetime1">
              <a:rPr lang="zh-CN" altLang="en-US" smtClean="0"/>
              <a:t>2026/2/6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975E4D7-F9B0-4F76-A9DE-EA7526A1868E}" type="slidenum">
              <a:rPr lang="zh-CN" altLang="en-US" smtClean="0"/>
              <a:t>‹#›</a:t>
            </a:fld>
            <a:endParaRPr lang="zh-CN" altLang="en-US"/>
          </a:p>
        </p:txBody>
      </p:sp>
    </p:spTree>
    <p:extLst>
      <p:ext uri="{BB962C8B-B14F-4D97-AF65-F5344CB8AC3E}">
        <p14:creationId xmlns:p14="http://schemas.microsoft.com/office/powerpoint/2010/main" val="4253430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6EACAE84-A718-444A-9253-3BE7380002D4}" type="datetime1">
              <a:rPr lang="zh-CN" altLang="en-US" smtClean="0"/>
              <a:t>2026/2/6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975E4D7-F9B0-4F76-A9DE-EA7526A1868E}" type="slidenum">
              <a:rPr lang="zh-CN" altLang="en-US" smtClean="0"/>
              <a:t>‹#›</a:t>
            </a:fld>
            <a:endParaRPr lang="zh-CN" altLang="en-US"/>
          </a:p>
        </p:txBody>
      </p:sp>
    </p:spTree>
    <p:extLst>
      <p:ext uri="{BB962C8B-B14F-4D97-AF65-F5344CB8AC3E}">
        <p14:creationId xmlns:p14="http://schemas.microsoft.com/office/powerpoint/2010/main" val="4749935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2378D8F-CD46-46AD-A2E8-A3B2E8AF4975}" type="datetime1">
              <a:rPr lang="zh-CN" altLang="en-US" smtClean="0"/>
              <a:t>2026/2/6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975E4D7-F9B0-4F76-A9DE-EA7526A1868E}" type="slidenum">
              <a:rPr lang="zh-CN" altLang="en-US" smtClean="0"/>
              <a:t>‹#›</a:t>
            </a:fld>
            <a:endParaRPr lang="zh-CN" altLang="en-US"/>
          </a:p>
        </p:txBody>
      </p:sp>
    </p:spTree>
    <p:extLst>
      <p:ext uri="{BB962C8B-B14F-4D97-AF65-F5344CB8AC3E}">
        <p14:creationId xmlns:p14="http://schemas.microsoft.com/office/powerpoint/2010/main" val="27224073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6DA337A-7980-4DCB-B735-D6D0B3705034}" type="datetime1">
              <a:rPr lang="zh-CN" altLang="en-US" smtClean="0"/>
              <a:t>2026/2/6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975E4D7-F9B0-4F76-A9DE-EA7526A1868E}" type="slidenum">
              <a:rPr lang="zh-CN" altLang="en-US" smtClean="0"/>
              <a:t>‹#›</a:t>
            </a:fld>
            <a:endParaRPr lang="zh-CN" altLang="en-US"/>
          </a:p>
        </p:txBody>
      </p:sp>
    </p:spTree>
    <p:extLst>
      <p:ext uri="{BB962C8B-B14F-4D97-AF65-F5344CB8AC3E}">
        <p14:creationId xmlns:p14="http://schemas.microsoft.com/office/powerpoint/2010/main" val="3037169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15" name="圖片 14">
            <a:extLst>
              <a:ext uri="{FF2B5EF4-FFF2-40B4-BE49-F238E27FC236}">
                <a16:creationId xmlns:a16="http://schemas.microsoft.com/office/drawing/2014/main" id="{58862949-62FB-72B1-1E13-A525E2254261}"/>
              </a:ext>
            </a:extLst>
          </p:cNvPr>
          <p:cNvPicPr>
            <a:picLocks noChangeAspect="1"/>
          </p:cNvPicPr>
          <p:nvPr userDrawn="1"/>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11686342" y="6176772"/>
            <a:ext cx="355370" cy="401487"/>
          </a:xfrm>
          <a:prstGeom prst="rect">
            <a:avLst/>
          </a:prstGeom>
        </p:spPr>
      </p:pic>
      <p:sp>
        <p:nvSpPr>
          <p:cNvPr id="16" name="灯片编号占位符 5">
            <a:extLst>
              <a:ext uri="{FF2B5EF4-FFF2-40B4-BE49-F238E27FC236}">
                <a16:creationId xmlns:a16="http://schemas.microsoft.com/office/drawing/2014/main" id="{17E6E5A9-2FEF-720D-B820-F5046A7D949B}"/>
              </a:ext>
            </a:extLst>
          </p:cNvPr>
          <p:cNvSpPr>
            <a:spLocks noGrp="1"/>
          </p:cNvSpPr>
          <p:nvPr>
            <p:ph type="sldNum" sz="quarter" idx="12"/>
          </p:nvPr>
        </p:nvSpPr>
        <p:spPr>
          <a:xfrm>
            <a:off x="9248012" y="6194952"/>
            <a:ext cx="2743200" cy="365125"/>
          </a:xfrm>
        </p:spPr>
        <p:txBody>
          <a:bodyPr/>
          <a:lstStyle/>
          <a:p>
            <a:fld id="{6975E4D7-F9B0-4F76-A9DE-EA7526A1868E}" type="slidenum">
              <a:rPr lang="zh-CN" altLang="en-US" smtClean="0"/>
              <a:t>‹#›</a:t>
            </a:fld>
            <a:endParaRPr lang="zh-CN" altLang="en-US" dirty="0"/>
          </a:p>
        </p:txBody>
      </p:sp>
      <p:sp>
        <p:nvSpPr>
          <p:cNvPr id="9" name="矩形 8"/>
          <p:cNvSpPr/>
          <p:nvPr userDrawn="1"/>
        </p:nvSpPr>
        <p:spPr>
          <a:xfrm>
            <a:off x="0" y="549000"/>
            <a:ext cx="12192000" cy="646405"/>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新細明體" panose="02020500000000000000" pitchFamily="18" charset="-120"/>
              </a:defRPr>
            </a:lvl1pPr>
            <a:lvl2pPr marL="742950" indent="-285750">
              <a:defRPr>
                <a:solidFill>
                  <a:schemeClr val="tx1"/>
                </a:solidFill>
                <a:latin typeface="Calibri" panose="020F0502020204030204" pitchFamily="34" charset="0"/>
                <a:ea typeface="新細明體" panose="02020500000000000000" pitchFamily="18" charset="-120"/>
              </a:defRPr>
            </a:lvl2pPr>
            <a:lvl3pPr marL="1143000" indent="-228600">
              <a:defRPr>
                <a:solidFill>
                  <a:schemeClr val="tx1"/>
                </a:solidFill>
                <a:latin typeface="Calibri" panose="020F0502020204030204" pitchFamily="34" charset="0"/>
                <a:ea typeface="新細明體" panose="02020500000000000000" pitchFamily="18" charset="-120"/>
              </a:defRPr>
            </a:lvl3pPr>
            <a:lvl4pPr marL="1600200" indent="-228600">
              <a:defRPr>
                <a:solidFill>
                  <a:schemeClr val="tx1"/>
                </a:solidFill>
                <a:latin typeface="Calibri" panose="020F0502020204030204" pitchFamily="34" charset="0"/>
                <a:ea typeface="新細明體" panose="02020500000000000000" pitchFamily="18" charset="-120"/>
              </a:defRPr>
            </a:lvl4pPr>
            <a:lvl5pPr marL="2057400" indent="-228600">
              <a:defRPr>
                <a:solidFill>
                  <a:schemeClr val="tx1"/>
                </a:solidFill>
                <a:latin typeface="Calibri" panose="020F0502020204030204" pitchFamily="34" charset="0"/>
                <a:ea typeface="新細明體" panose="02020500000000000000" pitchFamily="18" charset="-120"/>
              </a:defRPr>
            </a:lvl5pPr>
            <a:lvl6pPr marL="25146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6pPr>
            <a:lvl7pPr marL="29718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7pPr>
            <a:lvl8pPr marL="34290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8pPr>
            <a:lvl9pPr marL="38862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9pPr>
          </a:lstStyle>
          <a:p>
            <a:pPr algn="dist" eaLnBrk="1" hangingPunct="1"/>
            <a:endParaRPr lang="zh-TW" altLang="en-US" sz="2400" b="1">
              <a:latin typeface="Microsoft YaHei" panose="020B0503020204020204" pitchFamily="34" charset="-122"/>
              <a:ea typeface="Microsoft YaHei" panose="020B0503020204020204" pitchFamily="34" charset="-122"/>
            </a:endParaRPr>
          </a:p>
        </p:txBody>
      </p:sp>
      <p:grpSp>
        <p:nvGrpSpPr>
          <p:cNvPr id="14" name="群組 13"/>
          <p:cNvGrpSpPr/>
          <p:nvPr userDrawn="1"/>
        </p:nvGrpSpPr>
        <p:grpSpPr>
          <a:xfrm>
            <a:off x="10379690" y="81151"/>
            <a:ext cx="1859761" cy="425040"/>
            <a:chOff x="4300185" y="387730"/>
            <a:chExt cx="3554030" cy="812257"/>
          </a:xfrm>
        </p:grpSpPr>
        <p:pic>
          <p:nvPicPr>
            <p:cNvPr id="17" name="圖片 16"/>
            <p:cNvPicPr>
              <a:picLocks noChangeAspect="1"/>
            </p:cNvPicPr>
            <p:nvPr userDrawn="1"/>
          </p:nvPicPr>
          <p:blipFill rotWithShape="1">
            <a:blip r:embed="rId3" cstate="screen">
              <a:duotone>
                <a:prstClr val="black"/>
                <a:srgbClr val="D9C3A5">
                  <a:tint val="50000"/>
                  <a:satMod val="180000"/>
                </a:srgbClr>
              </a:duotone>
              <a:extLst>
                <a:ext uri="{28A0092B-C50C-407E-A947-70E740481C1C}">
                  <a14:useLocalDpi xmlns:a14="http://schemas.microsoft.com/office/drawing/2010/main"/>
                </a:ext>
              </a:extLst>
            </a:blip>
            <a:srcRect l="17053" t="51189" r="14411" b="27501"/>
            <a:stretch/>
          </p:blipFill>
          <p:spPr>
            <a:xfrm>
              <a:off x="5241843" y="387730"/>
              <a:ext cx="2612372" cy="812257"/>
            </a:xfrm>
            <a:prstGeom prst="rect">
              <a:avLst/>
            </a:prstGeom>
          </p:spPr>
        </p:pic>
        <p:pic>
          <p:nvPicPr>
            <p:cNvPr id="18" name="圖片 17"/>
            <p:cNvPicPr>
              <a:picLocks noChangeAspect="1"/>
            </p:cNvPicPr>
            <p:nvPr userDrawn="1"/>
          </p:nvPicPr>
          <p:blipFill rotWithShape="1">
            <a:blip r:embed="rId3" cstate="screen">
              <a:extLst>
                <a:ext uri="{28A0092B-C50C-407E-A947-70E740481C1C}">
                  <a14:useLocalDpi xmlns:a14="http://schemas.microsoft.com/office/drawing/2010/main"/>
                </a:ext>
              </a:extLst>
            </a:blip>
            <a:srcRect l="17053" t="28885" r="14411" b="48269"/>
            <a:stretch/>
          </p:blipFill>
          <p:spPr>
            <a:xfrm>
              <a:off x="4300185" y="525493"/>
              <a:ext cx="1495910" cy="498637"/>
            </a:xfrm>
            <a:prstGeom prst="rect">
              <a:avLst/>
            </a:prstGeom>
          </p:spPr>
        </p:pic>
      </p:grpSp>
    </p:spTree>
    <p:extLst>
      <p:ext uri="{BB962C8B-B14F-4D97-AF65-F5344CB8AC3E}">
        <p14:creationId xmlns:p14="http://schemas.microsoft.com/office/powerpoint/2010/main" val="8263859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14" name="圖片 13">
            <a:extLst>
              <a:ext uri="{FF2B5EF4-FFF2-40B4-BE49-F238E27FC236}">
                <a16:creationId xmlns:a16="http://schemas.microsoft.com/office/drawing/2014/main" id="{A3F5BE1C-0A9F-3053-33DE-8A55B38DE74B}"/>
              </a:ext>
            </a:extLst>
          </p:cNvPr>
          <p:cNvPicPr>
            <a:picLocks noChangeAspect="1"/>
          </p:cNvPicPr>
          <p:nvPr userDrawn="1"/>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11686342" y="6176772"/>
            <a:ext cx="355370" cy="401487"/>
          </a:xfrm>
          <a:prstGeom prst="rect">
            <a:avLst/>
          </a:prstGeom>
        </p:spPr>
      </p:pic>
      <p:sp>
        <p:nvSpPr>
          <p:cNvPr id="6" name="灯片编号占位符 5"/>
          <p:cNvSpPr>
            <a:spLocks noGrp="1"/>
          </p:cNvSpPr>
          <p:nvPr>
            <p:ph type="sldNum" sz="quarter" idx="12"/>
          </p:nvPr>
        </p:nvSpPr>
        <p:spPr>
          <a:xfrm>
            <a:off x="9248012" y="6194952"/>
            <a:ext cx="2743200" cy="365125"/>
          </a:xfrm>
        </p:spPr>
        <p:txBody>
          <a:bodyPr/>
          <a:lstStyle/>
          <a:p>
            <a:fld id="{6975E4D7-F9B0-4F76-A9DE-EA7526A1868E}" type="slidenum">
              <a:rPr lang="zh-CN" altLang="en-US" smtClean="0"/>
              <a:t>‹#›</a:t>
            </a:fld>
            <a:endParaRPr lang="zh-CN" altLang="en-US" dirty="0"/>
          </a:p>
        </p:txBody>
      </p:sp>
      <p:sp>
        <p:nvSpPr>
          <p:cNvPr id="15" name="矩形 14"/>
          <p:cNvSpPr/>
          <p:nvPr userDrawn="1"/>
        </p:nvSpPr>
        <p:spPr>
          <a:xfrm>
            <a:off x="0" y="549000"/>
            <a:ext cx="12192000" cy="646405"/>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新細明體" panose="02020500000000000000" pitchFamily="18" charset="-120"/>
              </a:defRPr>
            </a:lvl1pPr>
            <a:lvl2pPr marL="742950" indent="-285750">
              <a:defRPr>
                <a:solidFill>
                  <a:schemeClr val="tx1"/>
                </a:solidFill>
                <a:latin typeface="Calibri" panose="020F0502020204030204" pitchFamily="34" charset="0"/>
                <a:ea typeface="新細明體" panose="02020500000000000000" pitchFamily="18" charset="-120"/>
              </a:defRPr>
            </a:lvl2pPr>
            <a:lvl3pPr marL="1143000" indent="-228600">
              <a:defRPr>
                <a:solidFill>
                  <a:schemeClr val="tx1"/>
                </a:solidFill>
                <a:latin typeface="Calibri" panose="020F0502020204030204" pitchFamily="34" charset="0"/>
                <a:ea typeface="新細明體" panose="02020500000000000000" pitchFamily="18" charset="-120"/>
              </a:defRPr>
            </a:lvl3pPr>
            <a:lvl4pPr marL="1600200" indent="-228600">
              <a:defRPr>
                <a:solidFill>
                  <a:schemeClr val="tx1"/>
                </a:solidFill>
                <a:latin typeface="Calibri" panose="020F0502020204030204" pitchFamily="34" charset="0"/>
                <a:ea typeface="新細明體" panose="02020500000000000000" pitchFamily="18" charset="-120"/>
              </a:defRPr>
            </a:lvl4pPr>
            <a:lvl5pPr marL="2057400" indent="-228600">
              <a:defRPr>
                <a:solidFill>
                  <a:schemeClr val="tx1"/>
                </a:solidFill>
                <a:latin typeface="Calibri" panose="020F0502020204030204" pitchFamily="34" charset="0"/>
                <a:ea typeface="新細明體" panose="02020500000000000000" pitchFamily="18" charset="-120"/>
              </a:defRPr>
            </a:lvl5pPr>
            <a:lvl6pPr marL="25146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6pPr>
            <a:lvl7pPr marL="29718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7pPr>
            <a:lvl8pPr marL="34290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8pPr>
            <a:lvl9pPr marL="38862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9pPr>
          </a:lstStyle>
          <a:p>
            <a:pPr algn="dist" eaLnBrk="1" hangingPunct="1"/>
            <a:endParaRPr lang="zh-TW" altLang="en-US" sz="2400" b="1">
              <a:latin typeface="Microsoft YaHei" panose="020B0503020204020204" pitchFamily="34" charset="-122"/>
              <a:ea typeface="Microsoft YaHei" panose="020B0503020204020204" pitchFamily="34" charset="-122"/>
            </a:endParaRPr>
          </a:p>
        </p:txBody>
      </p:sp>
      <p:grpSp>
        <p:nvGrpSpPr>
          <p:cNvPr id="22" name="群組 21"/>
          <p:cNvGrpSpPr/>
          <p:nvPr userDrawn="1"/>
        </p:nvGrpSpPr>
        <p:grpSpPr>
          <a:xfrm>
            <a:off x="10379690" y="81151"/>
            <a:ext cx="1859761" cy="425040"/>
            <a:chOff x="4300185" y="387730"/>
            <a:chExt cx="3554030" cy="812257"/>
          </a:xfrm>
        </p:grpSpPr>
        <p:pic>
          <p:nvPicPr>
            <p:cNvPr id="24" name="圖片 23"/>
            <p:cNvPicPr>
              <a:picLocks noChangeAspect="1"/>
            </p:cNvPicPr>
            <p:nvPr userDrawn="1"/>
          </p:nvPicPr>
          <p:blipFill rotWithShape="1">
            <a:blip r:embed="rId3" cstate="screen">
              <a:duotone>
                <a:prstClr val="black"/>
                <a:srgbClr val="D9C3A5">
                  <a:tint val="50000"/>
                  <a:satMod val="180000"/>
                </a:srgbClr>
              </a:duotone>
              <a:extLst>
                <a:ext uri="{28A0092B-C50C-407E-A947-70E740481C1C}">
                  <a14:useLocalDpi xmlns:a14="http://schemas.microsoft.com/office/drawing/2010/main"/>
                </a:ext>
              </a:extLst>
            </a:blip>
            <a:srcRect l="17053" t="51189" r="14411" b="27501"/>
            <a:stretch/>
          </p:blipFill>
          <p:spPr>
            <a:xfrm>
              <a:off x="5241843" y="387730"/>
              <a:ext cx="2612372" cy="812257"/>
            </a:xfrm>
            <a:prstGeom prst="rect">
              <a:avLst/>
            </a:prstGeom>
          </p:spPr>
        </p:pic>
        <p:pic>
          <p:nvPicPr>
            <p:cNvPr id="25" name="圖片 24"/>
            <p:cNvPicPr>
              <a:picLocks noChangeAspect="1"/>
            </p:cNvPicPr>
            <p:nvPr userDrawn="1"/>
          </p:nvPicPr>
          <p:blipFill rotWithShape="1">
            <a:blip r:embed="rId3" cstate="screen">
              <a:extLst>
                <a:ext uri="{28A0092B-C50C-407E-A947-70E740481C1C}">
                  <a14:useLocalDpi xmlns:a14="http://schemas.microsoft.com/office/drawing/2010/main"/>
                </a:ext>
              </a:extLst>
            </a:blip>
            <a:srcRect l="17053" t="28885" r="14411" b="48269"/>
            <a:stretch/>
          </p:blipFill>
          <p:spPr>
            <a:xfrm>
              <a:off x="4300185" y="525493"/>
              <a:ext cx="1495910" cy="498637"/>
            </a:xfrm>
            <a:prstGeom prst="rect">
              <a:avLst/>
            </a:prstGeom>
          </p:spPr>
        </p:pic>
      </p:grpSp>
    </p:spTree>
    <p:extLst>
      <p:ext uri="{BB962C8B-B14F-4D97-AF65-F5344CB8AC3E}">
        <p14:creationId xmlns:p14="http://schemas.microsoft.com/office/powerpoint/2010/main" val="943963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pic>
        <p:nvPicPr>
          <p:cNvPr id="15" name="圖片 14">
            <a:extLst>
              <a:ext uri="{FF2B5EF4-FFF2-40B4-BE49-F238E27FC236}">
                <a16:creationId xmlns:a16="http://schemas.microsoft.com/office/drawing/2014/main" id="{58862949-62FB-72B1-1E13-A525E2254261}"/>
              </a:ext>
            </a:extLst>
          </p:cNvPr>
          <p:cNvPicPr>
            <a:picLocks noChangeAspect="1"/>
          </p:cNvPicPr>
          <p:nvPr userDrawn="1"/>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11686342" y="6176772"/>
            <a:ext cx="355370" cy="401487"/>
          </a:xfrm>
          <a:prstGeom prst="rect">
            <a:avLst/>
          </a:prstGeom>
        </p:spPr>
      </p:pic>
      <p:sp>
        <p:nvSpPr>
          <p:cNvPr id="16" name="灯片编号占位符 5">
            <a:extLst>
              <a:ext uri="{FF2B5EF4-FFF2-40B4-BE49-F238E27FC236}">
                <a16:creationId xmlns:a16="http://schemas.microsoft.com/office/drawing/2014/main" id="{17E6E5A9-2FEF-720D-B820-F5046A7D949B}"/>
              </a:ext>
            </a:extLst>
          </p:cNvPr>
          <p:cNvSpPr>
            <a:spLocks noGrp="1"/>
          </p:cNvSpPr>
          <p:nvPr>
            <p:ph type="sldNum" sz="quarter" idx="12"/>
          </p:nvPr>
        </p:nvSpPr>
        <p:spPr>
          <a:xfrm>
            <a:off x="9248012" y="6194952"/>
            <a:ext cx="2743200" cy="365125"/>
          </a:xfrm>
        </p:spPr>
        <p:txBody>
          <a:bodyPr/>
          <a:lstStyle/>
          <a:p>
            <a:fld id="{6975E4D7-F9B0-4F76-A9DE-EA7526A1868E}" type="slidenum">
              <a:rPr lang="zh-CN" altLang="en-US" smtClean="0"/>
              <a:t>‹#›</a:t>
            </a:fld>
            <a:endParaRPr lang="zh-CN" altLang="en-US" dirty="0"/>
          </a:p>
        </p:txBody>
      </p:sp>
      <p:sp>
        <p:nvSpPr>
          <p:cNvPr id="10" name="矩形 9"/>
          <p:cNvSpPr/>
          <p:nvPr userDrawn="1"/>
        </p:nvSpPr>
        <p:spPr>
          <a:xfrm>
            <a:off x="2823150" y="549000"/>
            <a:ext cx="9368850" cy="6464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新細明體" panose="02020500000000000000" pitchFamily="18" charset="-120"/>
              </a:defRPr>
            </a:lvl1pPr>
            <a:lvl2pPr marL="742950" indent="-285750">
              <a:defRPr>
                <a:solidFill>
                  <a:schemeClr val="tx1"/>
                </a:solidFill>
                <a:latin typeface="Calibri" panose="020F0502020204030204" pitchFamily="34" charset="0"/>
                <a:ea typeface="新細明體" panose="02020500000000000000" pitchFamily="18" charset="-120"/>
              </a:defRPr>
            </a:lvl2pPr>
            <a:lvl3pPr marL="1143000" indent="-228600">
              <a:defRPr>
                <a:solidFill>
                  <a:schemeClr val="tx1"/>
                </a:solidFill>
                <a:latin typeface="Calibri" panose="020F0502020204030204" pitchFamily="34" charset="0"/>
                <a:ea typeface="新細明體" panose="02020500000000000000" pitchFamily="18" charset="-120"/>
              </a:defRPr>
            </a:lvl3pPr>
            <a:lvl4pPr marL="1600200" indent="-228600">
              <a:defRPr>
                <a:solidFill>
                  <a:schemeClr val="tx1"/>
                </a:solidFill>
                <a:latin typeface="Calibri" panose="020F0502020204030204" pitchFamily="34" charset="0"/>
                <a:ea typeface="新細明體" panose="02020500000000000000" pitchFamily="18" charset="-120"/>
              </a:defRPr>
            </a:lvl4pPr>
            <a:lvl5pPr marL="2057400" indent="-228600">
              <a:defRPr>
                <a:solidFill>
                  <a:schemeClr val="tx1"/>
                </a:solidFill>
                <a:latin typeface="Calibri" panose="020F0502020204030204" pitchFamily="34" charset="0"/>
                <a:ea typeface="新細明體" panose="02020500000000000000" pitchFamily="18" charset="-120"/>
              </a:defRPr>
            </a:lvl5pPr>
            <a:lvl6pPr marL="25146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6pPr>
            <a:lvl7pPr marL="29718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7pPr>
            <a:lvl8pPr marL="34290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8pPr>
            <a:lvl9pPr marL="38862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9pPr>
          </a:lstStyle>
          <a:p>
            <a:pPr algn="dist" eaLnBrk="1" hangingPunct="1"/>
            <a:endParaRPr lang="zh-TW" altLang="en-US" sz="2400" b="1">
              <a:latin typeface="Microsoft YaHei" panose="020B0503020204020204" pitchFamily="34" charset="-122"/>
              <a:ea typeface="Microsoft YaHei" panose="020B0503020204020204" pitchFamily="34" charset="-122"/>
            </a:endParaRPr>
          </a:p>
        </p:txBody>
      </p:sp>
      <p:grpSp>
        <p:nvGrpSpPr>
          <p:cNvPr id="17" name="群組 16"/>
          <p:cNvGrpSpPr/>
          <p:nvPr userDrawn="1"/>
        </p:nvGrpSpPr>
        <p:grpSpPr>
          <a:xfrm>
            <a:off x="10379690" y="81151"/>
            <a:ext cx="1859761" cy="425040"/>
            <a:chOff x="4300185" y="387730"/>
            <a:chExt cx="3554030" cy="812257"/>
          </a:xfrm>
        </p:grpSpPr>
        <p:pic>
          <p:nvPicPr>
            <p:cNvPr id="18" name="圖片 17"/>
            <p:cNvPicPr>
              <a:picLocks noChangeAspect="1"/>
            </p:cNvPicPr>
            <p:nvPr userDrawn="1"/>
          </p:nvPicPr>
          <p:blipFill rotWithShape="1">
            <a:blip r:embed="rId3" cstate="screen">
              <a:duotone>
                <a:prstClr val="black"/>
                <a:srgbClr val="D9C3A5">
                  <a:tint val="50000"/>
                  <a:satMod val="180000"/>
                </a:srgbClr>
              </a:duotone>
              <a:extLst>
                <a:ext uri="{28A0092B-C50C-407E-A947-70E740481C1C}">
                  <a14:useLocalDpi xmlns:a14="http://schemas.microsoft.com/office/drawing/2010/main"/>
                </a:ext>
              </a:extLst>
            </a:blip>
            <a:srcRect l="17053" t="51189" r="14411" b="27501"/>
            <a:stretch/>
          </p:blipFill>
          <p:spPr>
            <a:xfrm>
              <a:off x="5241843" y="387730"/>
              <a:ext cx="2612372" cy="812257"/>
            </a:xfrm>
            <a:prstGeom prst="rect">
              <a:avLst/>
            </a:prstGeom>
          </p:spPr>
        </p:pic>
        <p:pic>
          <p:nvPicPr>
            <p:cNvPr id="24" name="圖片 23"/>
            <p:cNvPicPr>
              <a:picLocks noChangeAspect="1"/>
            </p:cNvPicPr>
            <p:nvPr userDrawn="1"/>
          </p:nvPicPr>
          <p:blipFill rotWithShape="1">
            <a:blip r:embed="rId3" cstate="screen">
              <a:extLst>
                <a:ext uri="{28A0092B-C50C-407E-A947-70E740481C1C}">
                  <a14:useLocalDpi xmlns:a14="http://schemas.microsoft.com/office/drawing/2010/main"/>
                </a:ext>
              </a:extLst>
            </a:blip>
            <a:srcRect l="17053" t="28885" r="14411" b="48269"/>
            <a:stretch/>
          </p:blipFill>
          <p:spPr>
            <a:xfrm>
              <a:off x="4300185" y="525493"/>
              <a:ext cx="1495910" cy="498637"/>
            </a:xfrm>
            <a:prstGeom prst="rect">
              <a:avLst/>
            </a:prstGeom>
          </p:spPr>
        </p:pic>
      </p:grpSp>
      <p:sp>
        <p:nvSpPr>
          <p:cNvPr id="25" name="矩形 24"/>
          <p:cNvSpPr/>
          <p:nvPr userDrawn="1"/>
        </p:nvSpPr>
        <p:spPr>
          <a:xfrm>
            <a:off x="0" y="548999"/>
            <a:ext cx="2212975" cy="646405"/>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anchor="ctr"/>
          <a:lstStyle>
            <a:lvl1pPr>
              <a:defRPr>
                <a:solidFill>
                  <a:schemeClr val="tx1"/>
                </a:solidFill>
                <a:latin typeface="Calibri" panose="020F0502020204030204" pitchFamily="34" charset="0"/>
                <a:ea typeface="新細明體" panose="02020500000000000000" pitchFamily="18" charset="-120"/>
              </a:defRPr>
            </a:lvl1pPr>
            <a:lvl2pPr marL="742950" indent="-285750">
              <a:defRPr>
                <a:solidFill>
                  <a:schemeClr val="tx1"/>
                </a:solidFill>
                <a:latin typeface="Calibri" panose="020F0502020204030204" pitchFamily="34" charset="0"/>
                <a:ea typeface="新細明體" panose="02020500000000000000" pitchFamily="18" charset="-120"/>
              </a:defRPr>
            </a:lvl2pPr>
            <a:lvl3pPr marL="1143000" indent="-228600">
              <a:defRPr>
                <a:solidFill>
                  <a:schemeClr val="tx1"/>
                </a:solidFill>
                <a:latin typeface="Calibri" panose="020F0502020204030204" pitchFamily="34" charset="0"/>
                <a:ea typeface="新細明體" panose="02020500000000000000" pitchFamily="18" charset="-120"/>
              </a:defRPr>
            </a:lvl3pPr>
            <a:lvl4pPr marL="1600200" indent="-228600">
              <a:defRPr>
                <a:solidFill>
                  <a:schemeClr val="tx1"/>
                </a:solidFill>
                <a:latin typeface="Calibri" panose="020F0502020204030204" pitchFamily="34" charset="0"/>
                <a:ea typeface="新細明體" panose="02020500000000000000" pitchFamily="18" charset="-120"/>
              </a:defRPr>
            </a:lvl4pPr>
            <a:lvl5pPr marL="2057400" indent="-228600">
              <a:defRPr>
                <a:solidFill>
                  <a:schemeClr val="tx1"/>
                </a:solidFill>
                <a:latin typeface="Calibri" panose="020F0502020204030204" pitchFamily="34" charset="0"/>
                <a:ea typeface="新細明體" panose="02020500000000000000" pitchFamily="18" charset="-120"/>
              </a:defRPr>
            </a:lvl5pPr>
            <a:lvl6pPr marL="25146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6pPr>
            <a:lvl7pPr marL="29718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7pPr>
            <a:lvl8pPr marL="34290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8pPr>
            <a:lvl9pPr marL="38862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9pPr>
          </a:lstStyle>
          <a:p>
            <a:pPr algn="dist" eaLnBrk="1" hangingPunct="1"/>
            <a:endParaRPr lang="zh-TW" altLang="en-US" sz="2400" b="1">
              <a:latin typeface="Microsoft YaHei" panose="020B0503020204020204" pitchFamily="34" charset="-122"/>
              <a:ea typeface="Microsoft YaHei" panose="020B0503020204020204" pitchFamily="34" charset="-122"/>
            </a:endParaRPr>
          </a:p>
        </p:txBody>
      </p:sp>
      <p:sp>
        <p:nvSpPr>
          <p:cNvPr id="13" name="圓角矩形 12"/>
          <p:cNvSpPr/>
          <p:nvPr userDrawn="1"/>
        </p:nvSpPr>
        <p:spPr>
          <a:xfrm>
            <a:off x="1874925" y="393660"/>
            <a:ext cx="774700" cy="893080"/>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TW" altLang="en-US"/>
          </a:p>
        </p:txBody>
      </p:sp>
      <p:sp>
        <p:nvSpPr>
          <p:cNvPr id="12" name="矩形 11"/>
          <p:cNvSpPr/>
          <p:nvPr userDrawn="1"/>
        </p:nvSpPr>
        <p:spPr>
          <a:xfrm>
            <a:off x="338526" y="500683"/>
            <a:ext cx="1362874" cy="707886"/>
          </a:xfrm>
          <a:prstGeom prst="rect">
            <a:avLst/>
          </a:prstGeom>
        </p:spPr>
        <p:txBody>
          <a:bodyPr wrap="none">
            <a:spAutoFit/>
          </a:bodyPr>
          <a:lstStyle>
            <a:lvl1pPr>
              <a:defRPr>
                <a:solidFill>
                  <a:schemeClr val="tx1"/>
                </a:solidFill>
                <a:latin typeface="Calibri" panose="020F0502020204030204" pitchFamily="34" charset="0"/>
                <a:ea typeface="新細明體" panose="02020500000000000000" pitchFamily="18" charset="-120"/>
              </a:defRPr>
            </a:lvl1pPr>
            <a:lvl2pPr marL="742950" indent="-285750">
              <a:defRPr>
                <a:solidFill>
                  <a:schemeClr val="tx1"/>
                </a:solidFill>
                <a:latin typeface="Calibri" panose="020F0502020204030204" pitchFamily="34" charset="0"/>
                <a:ea typeface="新細明體" panose="02020500000000000000" pitchFamily="18" charset="-120"/>
              </a:defRPr>
            </a:lvl2pPr>
            <a:lvl3pPr marL="1143000" indent="-228600">
              <a:defRPr>
                <a:solidFill>
                  <a:schemeClr val="tx1"/>
                </a:solidFill>
                <a:latin typeface="Calibri" panose="020F0502020204030204" pitchFamily="34" charset="0"/>
                <a:ea typeface="新細明體" panose="02020500000000000000" pitchFamily="18" charset="-120"/>
              </a:defRPr>
            </a:lvl3pPr>
            <a:lvl4pPr marL="1600200" indent="-228600">
              <a:defRPr>
                <a:solidFill>
                  <a:schemeClr val="tx1"/>
                </a:solidFill>
                <a:latin typeface="Calibri" panose="020F0502020204030204" pitchFamily="34" charset="0"/>
                <a:ea typeface="新細明體" panose="02020500000000000000" pitchFamily="18" charset="-120"/>
              </a:defRPr>
            </a:lvl4pPr>
            <a:lvl5pPr marL="2057400" indent="-228600">
              <a:defRPr>
                <a:solidFill>
                  <a:schemeClr val="tx1"/>
                </a:solidFill>
                <a:latin typeface="Calibri" panose="020F0502020204030204" pitchFamily="34" charset="0"/>
                <a:ea typeface="新細明體" panose="02020500000000000000" pitchFamily="18" charset="-120"/>
              </a:defRPr>
            </a:lvl5pPr>
            <a:lvl6pPr marL="25146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6pPr>
            <a:lvl7pPr marL="29718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7pPr>
            <a:lvl8pPr marL="34290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8pPr>
            <a:lvl9pPr marL="38862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9pPr>
          </a:lstStyle>
          <a:p>
            <a:pPr algn="dist" eaLnBrk="1" hangingPunct="1"/>
            <a:r>
              <a:rPr lang="zh-TW" altLang="en-US" sz="4000" b="1" dirty="0">
                <a:solidFill>
                  <a:schemeClr val="bg1"/>
                </a:solidFill>
                <a:latin typeface="Microsoft YaHei" panose="020B0503020204020204" pitchFamily="34" charset="-122"/>
                <a:ea typeface="Microsoft YaHei" panose="020B0503020204020204" pitchFamily="34" charset="-122"/>
              </a:rPr>
              <a:t>附 件</a:t>
            </a:r>
          </a:p>
        </p:txBody>
      </p:sp>
    </p:spTree>
    <p:extLst>
      <p:ext uri="{BB962C8B-B14F-4D97-AF65-F5344CB8AC3E}">
        <p14:creationId xmlns:p14="http://schemas.microsoft.com/office/powerpoint/2010/main" val="3124948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5822611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BD12993-E0DF-45B1-AE87-F7F19CD02B49}" type="datetime1">
              <a:rPr lang="zh-CN" altLang="en-US" smtClean="0"/>
              <a:t>2026/2/6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975E4D7-F9B0-4F76-A9DE-EA7526A1868E}" type="slidenum">
              <a:rPr lang="zh-CN" altLang="en-US" smtClean="0"/>
              <a:t>‹#›</a:t>
            </a:fld>
            <a:endParaRPr lang="zh-CN" altLang="en-US"/>
          </a:p>
        </p:txBody>
      </p:sp>
    </p:spTree>
    <p:extLst>
      <p:ext uri="{BB962C8B-B14F-4D97-AF65-F5344CB8AC3E}">
        <p14:creationId xmlns:p14="http://schemas.microsoft.com/office/powerpoint/2010/main" val="49139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E110079-4DA5-425B-AE37-13CE52262696}" type="datetime1">
              <a:rPr lang="zh-CN" altLang="en-US" smtClean="0"/>
              <a:t>2026/2/6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975E4D7-F9B0-4F76-A9DE-EA7526A1868E}" type="slidenum">
              <a:rPr lang="zh-CN" altLang="en-US" smtClean="0"/>
              <a:t>‹#›</a:t>
            </a:fld>
            <a:endParaRPr lang="zh-CN" altLang="en-US"/>
          </a:p>
        </p:txBody>
      </p:sp>
    </p:spTree>
    <p:extLst>
      <p:ext uri="{BB962C8B-B14F-4D97-AF65-F5344CB8AC3E}">
        <p14:creationId xmlns:p14="http://schemas.microsoft.com/office/powerpoint/2010/main" val="1107041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F9070A8-035C-4D01-8B44-18618E5E79B2}" type="datetime1">
              <a:rPr lang="zh-CN" altLang="en-US" smtClean="0"/>
              <a:t>2026/2/6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975E4D7-F9B0-4F76-A9DE-EA7526A1868E}" type="slidenum">
              <a:rPr lang="zh-CN" altLang="en-US" smtClean="0"/>
              <a:t>‹#›</a:t>
            </a:fld>
            <a:endParaRPr lang="zh-CN" altLang="en-US"/>
          </a:p>
        </p:txBody>
      </p:sp>
    </p:spTree>
    <p:extLst>
      <p:ext uri="{BB962C8B-B14F-4D97-AF65-F5344CB8AC3E}">
        <p14:creationId xmlns:p14="http://schemas.microsoft.com/office/powerpoint/2010/main" val="969396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A676246-9443-431F-9CEC-F6950F0F0860}" type="datetime1">
              <a:rPr lang="zh-CN" altLang="en-US" smtClean="0"/>
              <a:t>2026/2/6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975E4D7-F9B0-4F76-A9DE-EA7526A1868E}" type="slidenum">
              <a:rPr lang="zh-CN" altLang="en-US" smtClean="0"/>
              <a:t>‹#›</a:t>
            </a:fld>
            <a:endParaRPr lang="zh-CN" altLang="en-US"/>
          </a:p>
        </p:txBody>
      </p:sp>
    </p:spTree>
    <p:extLst>
      <p:ext uri="{BB962C8B-B14F-4D97-AF65-F5344CB8AC3E}">
        <p14:creationId xmlns:p14="http://schemas.microsoft.com/office/powerpoint/2010/main" val="7129092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11B366-7A45-42C1-852D-09BFF40CD050}" type="datetime1">
              <a:rPr lang="zh-CN" altLang="en-US" smtClean="0"/>
              <a:t>2026/2/6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75E4D7-F9B0-4F76-A9DE-EA7526A1868E}" type="slidenum">
              <a:rPr lang="zh-CN" altLang="en-US" smtClean="0"/>
              <a:t>‹#›</a:t>
            </a:fld>
            <a:endParaRPr lang="zh-CN" altLang="en-US"/>
          </a:p>
        </p:txBody>
      </p:sp>
    </p:spTree>
    <p:extLst>
      <p:ext uri="{BB962C8B-B14F-4D97-AF65-F5344CB8AC3E}">
        <p14:creationId xmlns:p14="http://schemas.microsoft.com/office/powerpoint/2010/main" val="1469341863"/>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72" r:id="rId3"/>
    <p:sldLayoutId id="2147483674"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1">
            <a:extLst>
              <a:ext uri="{FF2B5EF4-FFF2-40B4-BE49-F238E27FC236}">
                <a16:creationId xmlns:a16="http://schemas.microsoft.com/office/drawing/2014/main" id="{4E87BFF5-4E03-7C11-15BF-DAF77A3DDF47}"/>
              </a:ext>
            </a:extLst>
          </p:cNvPr>
          <p:cNvSpPr/>
          <p:nvPr/>
        </p:nvSpPr>
        <p:spPr>
          <a:xfrm>
            <a:off x="598675" y="2432759"/>
            <a:ext cx="10911703" cy="2160000"/>
          </a:xfrm>
          <a:prstGeom prst="roundRect">
            <a:avLst>
              <a:gd name="adj" fmla="val 35275"/>
            </a:avLst>
          </a:prstGeom>
          <a:solidFill>
            <a:schemeClr val="accent2">
              <a:lumMod val="40000"/>
              <a:lumOff val="60000"/>
            </a:schemeClr>
          </a:solidFill>
          <a:ln w="25400">
            <a:noFill/>
          </a:ln>
          <a:effectLst/>
        </p:spPr>
        <p:txBody>
          <a:bodyPr/>
          <a:lstStyle/>
          <a:p>
            <a:pPr eaLnBrk="1" fontAlgn="auto" hangingPunct="1">
              <a:spcBef>
                <a:spcPts val="0"/>
              </a:spcBef>
              <a:spcAft>
                <a:spcPts val="0"/>
              </a:spcAft>
              <a:defRPr/>
            </a:pPr>
            <a:endParaRPr kumimoji="1" lang="ko-KR" altLang="en-US" sz="7200" b="1" dirty="0">
              <a:solidFill>
                <a:srgbClr val="002060"/>
              </a:solidFill>
              <a:latin typeface="Microsoft YaHei" panose="020B0503020204020204" pitchFamily="34" charset="-122"/>
              <a:ea typeface="Microsoft YaHei" panose="020B0503020204020204" pitchFamily="34" charset="-122"/>
            </a:endParaRPr>
          </a:p>
        </p:txBody>
      </p:sp>
      <p:sp>
        <p:nvSpPr>
          <p:cNvPr id="33" name="文字方塊 32">
            <a:extLst>
              <a:ext uri="{FF2B5EF4-FFF2-40B4-BE49-F238E27FC236}">
                <a16:creationId xmlns:a16="http://schemas.microsoft.com/office/drawing/2014/main" id="{E39BC9EE-1DD0-ACA0-0B39-69E06340E82D}"/>
              </a:ext>
            </a:extLst>
          </p:cNvPr>
          <p:cNvSpPr txBox="1"/>
          <p:nvPr/>
        </p:nvSpPr>
        <p:spPr>
          <a:xfrm>
            <a:off x="679336" y="2685670"/>
            <a:ext cx="10619999" cy="1754326"/>
          </a:xfrm>
          <a:prstGeom prst="rect">
            <a:avLst/>
          </a:prstGeom>
          <a:noFill/>
        </p:spPr>
        <p:txBody>
          <a:bodyPr wrap="square">
            <a:spAutoFit/>
          </a:bodyPr>
          <a:lstStyle/>
          <a:p>
            <a:pPr algn="ctr">
              <a:spcBef>
                <a:spcPct val="0"/>
              </a:spcBef>
              <a:defRPr/>
            </a:pPr>
            <a:r>
              <a:rPr lang="zh-TW" altLang="en-US" sz="5400" b="1" dirty="0">
                <a:solidFill>
                  <a:srgbClr val="002060"/>
                </a:solidFill>
                <a:latin typeface="Microsoft YaHei" panose="020B0503020204020204" pitchFamily="34" charset="-122"/>
                <a:ea typeface="Microsoft YaHei" panose="020B0503020204020204" pitchFamily="34" charset="-122"/>
              </a:rPr>
              <a:t>受損營利事業車輛報廢慰助方案</a:t>
            </a:r>
            <a:br>
              <a:rPr lang="en-US" altLang="zh-TW" sz="5400" b="1" dirty="0">
                <a:solidFill>
                  <a:srgbClr val="002060"/>
                </a:solidFill>
                <a:latin typeface="Microsoft YaHei" panose="020B0503020204020204" pitchFamily="34" charset="-122"/>
                <a:ea typeface="Microsoft YaHei" panose="020B0503020204020204" pitchFamily="34" charset="-122"/>
              </a:rPr>
            </a:br>
            <a:r>
              <a:rPr lang="zh-TW" altLang="en-US" sz="5400" b="1" dirty="0">
                <a:solidFill>
                  <a:srgbClr val="002060"/>
                </a:solidFill>
                <a:latin typeface="Microsoft YaHei" panose="020B0503020204020204" pitchFamily="34" charset="-122"/>
                <a:ea typeface="Microsoft YaHei" panose="020B0503020204020204" pitchFamily="34" charset="-122"/>
              </a:rPr>
              <a:t>開放申請</a:t>
            </a:r>
          </a:p>
        </p:txBody>
      </p:sp>
      <p:grpSp>
        <p:nvGrpSpPr>
          <p:cNvPr id="3" name="群組 2">
            <a:extLst>
              <a:ext uri="{FF2B5EF4-FFF2-40B4-BE49-F238E27FC236}">
                <a16:creationId xmlns:a16="http://schemas.microsoft.com/office/drawing/2014/main" id="{004434E0-63A2-465F-7382-431CF6CC0B8C}"/>
              </a:ext>
            </a:extLst>
          </p:cNvPr>
          <p:cNvGrpSpPr/>
          <p:nvPr/>
        </p:nvGrpSpPr>
        <p:grpSpPr>
          <a:xfrm>
            <a:off x="2099172" y="487862"/>
            <a:ext cx="7920000" cy="812257"/>
            <a:chOff x="2099172" y="487862"/>
            <a:chExt cx="7920000" cy="812257"/>
          </a:xfrm>
        </p:grpSpPr>
        <p:cxnSp>
          <p:nvCxnSpPr>
            <p:cNvPr id="7" name="直線接點 6"/>
            <p:cNvCxnSpPr/>
            <p:nvPr/>
          </p:nvCxnSpPr>
          <p:spPr>
            <a:xfrm>
              <a:off x="2099172" y="909000"/>
              <a:ext cx="2201015" cy="0"/>
            </a:xfrm>
            <a:prstGeom prst="line">
              <a:avLst/>
            </a:prstGeom>
            <a:ln>
              <a:solidFill>
                <a:schemeClr val="accent6">
                  <a:lumMod val="50000"/>
                </a:schemeClr>
              </a:solidFill>
            </a:ln>
          </p:spPr>
          <p:style>
            <a:lnRef idx="1">
              <a:schemeClr val="accent6"/>
            </a:lnRef>
            <a:fillRef idx="0">
              <a:schemeClr val="accent6"/>
            </a:fillRef>
            <a:effectRef idx="0">
              <a:schemeClr val="accent6"/>
            </a:effectRef>
            <a:fontRef idx="minor">
              <a:schemeClr val="tx1"/>
            </a:fontRef>
          </p:style>
        </p:cxnSp>
        <p:grpSp>
          <p:nvGrpSpPr>
            <p:cNvPr id="2" name="群組 1">
              <a:extLst>
                <a:ext uri="{FF2B5EF4-FFF2-40B4-BE49-F238E27FC236}">
                  <a16:creationId xmlns:a16="http://schemas.microsoft.com/office/drawing/2014/main" id="{E2120080-F030-95B4-398C-91538958A548}"/>
                </a:ext>
              </a:extLst>
            </p:cNvPr>
            <p:cNvGrpSpPr/>
            <p:nvPr/>
          </p:nvGrpSpPr>
          <p:grpSpPr>
            <a:xfrm>
              <a:off x="4300187" y="487862"/>
              <a:ext cx="3554028" cy="812257"/>
              <a:chOff x="4300187" y="387730"/>
              <a:chExt cx="3554028" cy="812257"/>
            </a:xfrm>
          </p:grpSpPr>
          <p:pic>
            <p:nvPicPr>
              <p:cNvPr id="14" name="圖片 13"/>
              <p:cNvPicPr>
                <a:picLocks noChangeAspect="1"/>
              </p:cNvPicPr>
              <p:nvPr/>
            </p:nvPicPr>
            <p:blipFill rotWithShape="1">
              <a:blip r:embed="rId3" cstate="screen">
                <a:duotone>
                  <a:prstClr val="black"/>
                  <a:srgbClr val="D9C3A5">
                    <a:tint val="50000"/>
                    <a:satMod val="180000"/>
                  </a:srgbClr>
                </a:duotone>
                <a:extLst>
                  <a:ext uri="{28A0092B-C50C-407E-A947-70E740481C1C}">
                    <a14:useLocalDpi xmlns:a14="http://schemas.microsoft.com/office/drawing/2010/main"/>
                  </a:ext>
                </a:extLst>
              </a:blip>
              <a:srcRect l="17053" t="51189" r="14411" b="27501"/>
              <a:stretch/>
            </p:blipFill>
            <p:spPr>
              <a:xfrm>
                <a:off x="5241843" y="387730"/>
                <a:ext cx="2612372" cy="812257"/>
              </a:xfrm>
              <a:prstGeom prst="rect">
                <a:avLst/>
              </a:prstGeom>
            </p:spPr>
          </p:pic>
          <p:pic>
            <p:nvPicPr>
              <p:cNvPr id="15" name="圖片 14"/>
              <p:cNvPicPr>
                <a:picLocks noChangeAspect="1"/>
              </p:cNvPicPr>
              <p:nvPr/>
            </p:nvPicPr>
            <p:blipFill rotWithShape="1">
              <a:blip r:embed="rId3" cstate="screen">
                <a:extLst>
                  <a:ext uri="{28A0092B-C50C-407E-A947-70E740481C1C}">
                    <a14:useLocalDpi xmlns:a14="http://schemas.microsoft.com/office/drawing/2010/main"/>
                  </a:ext>
                </a:extLst>
              </a:blip>
              <a:srcRect l="17053" t="28885" r="14411" b="48269"/>
              <a:stretch/>
            </p:blipFill>
            <p:spPr>
              <a:xfrm>
                <a:off x="4300187" y="525493"/>
                <a:ext cx="1495910" cy="498637"/>
              </a:xfrm>
              <a:prstGeom prst="rect">
                <a:avLst/>
              </a:prstGeom>
            </p:spPr>
          </p:pic>
        </p:grpSp>
        <p:cxnSp>
          <p:nvCxnSpPr>
            <p:cNvPr id="17" name="直線接點 16"/>
            <p:cNvCxnSpPr/>
            <p:nvPr/>
          </p:nvCxnSpPr>
          <p:spPr>
            <a:xfrm>
              <a:off x="7818157" y="909000"/>
              <a:ext cx="2201015" cy="0"/>
            </a:xfrm>
            <a:prstGeom prst="line">
              <a:avLst/>
            </a:prstGeom>
            <a:ln>
              <a:solidFill>
                <a:schemeClr val="accent6">
                  <a:lumMod val="50000"/>
                </a:schemeClr>
              </a:solidFill>
            </a:ln>
          </p:spPr>
          <p:style>
            <a:lnRef idx="1">
              <a:schemeClr val="accent6"/>
            </a:lnRef>
            <a:fillRef idx="0">
              <a:schemeClr val="accent6"/>
            </a:fillRef>
            <a:effectRef idx="0">
              <a:schemeClr val="accent6"/>
            </a:effectRef>
            <a:fontRef idx="minor">
              <a:schemeClr val="tx1"/>
            </a:fontRef>
          </p:style>
        </p:cxnSp>
      </p:grpSp>
      <p:sp>
        <p:nvSpPr>
          <p:cNvPr id="9" name="文字方塊 8">
            <a:extLst>
              <a:ext uri="{FF2B5EF4-FFF2-40B4-BE49-F238E27FC236}">
                <a16:creationId xmlns:a16="http://schemas.microsoft.com/office/drawing/2014/main" id="{4AA86D1B-7380-D653-62EF-BFA33B516DDF}"/>
              </a:ext>
            </a:extLst>
          </p:cNvPr>
          <p:cNvSpPr txBox="1"/>
          <p:nvPr/>
        </p:nvSpPr>
        <p:spPr>
          <a:xfrm>
            <a:off x="1416000" y="1670768"/>
            <a:ext cx="6096000" cy="614720"/>
          </a:xfrm>
          <a:prstGeom prst="rect">
            <a:avLst/>
          </a:prstGeom>
          <a:noFill/>
        </p:spPr>
        <p:txBody>
          <a:bodyPr wrap="square">
            <a:spAutoFit/>
          </a:bodyPr>
          <a:lstStyle/>
          <a:p>
            <a:pPr>
              <a:lnSpc>
                <a:spcPct val="115000"/>
              </a:lnSpc>
              <a:spcAft>
                <a:spcPts val="800"/>
              </a:spcAft>
              <a:buNone/>
            </a:pPr>
            <a:r>
              <a:rPr lang="zh-TW" altLang="zh-TW" sz="3200" b="1" dirty="0">
                <a:solidFill>
                  <a:srgbClr val="002060"/>
                </a:solidFill>
                <a:latin typeface="Microsoft YaHei" panose="020B0503020204020204" pitchFamily="34" charset="-122"/>
                <a:ea typeface="Microsoft YaHei" panose="020B0503020204020204" pitchFamily="34" charset="-122"/>
              </a:rPr>
              <a:t>花蓮馬太鞍溪堰塞湖災害</a:t>
            </a:r>
          </a:p>
        </p:txBody>
      </p:sp>
    </p:spTree>
    <p:extLst>
      <p:ext uri="{BB962C8B-B14F-4D97-AF65-F5344CB8AC3E}">
        <p14:creationId xmlns:p14="http://schemas.microsoft.com/office/powerpoint/2010/main" val="28947122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6975E4D7-F9B0-4F76-A9DE-EA7526A1868E}" type="slidenum">
              <a:rPr lang="zh-CN" altLang="en-US" smtClean="0"/>
              <a:t>2</a:t>
            </a:fld>
            <a:endParaRPr lang="zh-CN" altLang="en-US" dirty="0"/>
          </a:p>
        </p:txBody>
      </p:sp>
      <p:sp>
        <p:nvSpPr>
          <p:cNvPr id="5" name="矩形 4">
            <a:extLst>
              <a:ext uri="{FF2B5EF4-FFF2-40B4-BE49-F238E27FC236}">
                <a16:creationId xmlns:a16="http://schemas.microsoft.com/office/drawing/2014/main" id="{226D2CFB-ED3A-55BD-B751-32450F434905}"/>
              </a:ext>
            </a:extLst>
          </p:cNvPr>
          <p:cNvSpPr/>
          <p:nvPr/>
        </p:nvSpPr>
        <p:spPr>
          <a:xfrm>
            <a:off x="516000" y="1449000"/>
            <a:ext cx="5576486" cy="4745952"/>
          </a:xfrm>
          <a:prstGeom prst="rect">
            <a:avLst/>
          </a:prstGeom>
          <a:no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sp>
        <p:nvSpPr>
          <p:cNvPr id="6" name="矩形: 圓角 48">
            <a:extLst>
              <a:ext uri="{FF2B5EF4-FFF2-40B4-BE49-F238E27FC236}">
                <a16:creationId xmlns:a16="http://schemas.microsoft.com/office/drawing/2014/main" id="{1F56BB1F-6CB2-FDEE-9335-7BFBFF7B27F0}"/>
              </a:ext>
            </a:extLst>
          </p:cNvPr>
          <p:cNvSpPr/>
          <p:nvPr/>
        </p:nvSpPr>
        <p:spPr>
          <a:xfrm>
            <a:off x="346368" y="1890151"/>
            <a:ext cx="669173" cy="3527514"/>
          </a:xfrm>
          <a:prstGeom prst="roundRect">
            <a:avLst>
              <a:gd name="adj" fmla="val 50000"/>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zh-TW" altLang="en-US" dirty="0"/>
          </a:p>
        </p:txBody>
      </p:sp>
      <p:sp>
        <p:nvSpPr>
          <p:cNvPr id="7" name="文字方塊 6">
            <a:extLst>
              <a:ext uri="{FF2B5EF4-FFF2-40B4-BE49-F238E27FC236}">
                <a16:creationId xmlns:a16="http://schemas.microsoft.com/office/drawing/2014/main" id="{9EFD5406-24C8-D064-3114-6133A35A9722}"/>
              </a:ext>
            </a:extLst>
          </p:cNvPr>
          <p:cNvSpPr txBox="1"/>
          <p:nvPr/>
        </p:nvSpPr>
        <p:spPr>
          <a:xfrm>
            <a:off x="483031" y="1778086"/>
            <a:ext cx="394674" cy="3539430"/>
          </a:xfrm>
          <a:prstGeom prst="rect">
            <a:avLst/>
          </a:prstGeom>
          <a:noFill/>
        </p:spPr>
        <p:txBody>
          <a:bodyPr wrap="square">
            <a:spAutoFit/>
          </a:bodyPr>
          <a:lstStyle/>
          <a:p>
            <a:pPr algn="ctr" eaLnBrk="1" hangingPunct="1">
              <a:lnSpc>
                <a:spcPct val="200000"/>
              </a:lnSpc>
            </a:pPr>
            <a:r>
              <a:rPr lang="zh-TW" altLang="en-US" sz="2800" b="1" dirty="0">
                <a:solidFill>
                  <a:schemeClr val="bg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援助</a:t>
            </a:r>
            <a:endParaRPr lang="en-US" altLang="zh-TW" sz="2800" b="1" dirty="0">
              <a:solidFill>
                <a:schemeClr val="bg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endParaRPr>
          </a:p>
          <a:p>
            <a:pPr algn="ctr" eaLnBrk="1" hangingPunct="1">
              <a:lnSpc>
                <a:spcPct val="200000"/>
              </a:lnSpc>
            </a:pPr>
            <a:r>
              <a:rPr lang="zh-TW" altLang="en-US" sz="2800" b="1" dirty="0">
                <a:solidFill>
                  <a:schemeClr val="bg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項目</a:t>
            </a:r>
            <a:endParaRPr lang="en-US" altLang="zh-TW" sz="2800" b="1" dirty="0">
              <a:solidFill>
                <a:schemeClr val="bg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endParaRPr>
          </a:p>
        </p:txBody>
      </p:sp>
      <p:sp>
        <p:nvSpPr>
          <p:cNvPr id="9" name="矩形 8">
            <a:extLst>
              <a:ext uri="{FF2B5EF4-FFF2-40B4-BE49-F238E27FC236}">
                <a16:creationId xmlns:a16="http://schemas.microsoft.com/office/drawing/2014/main" id="{E11D24DF-80C8-0C99-DB5C-5B1158C0F974}"/>
              </a:ext>
            </a:extLst>
          </p:cNvPr>
          <p:cNvSpPr/>
          <p:nvPr/>
        </p:nvSpPr>
        <p:spPr>
          <a:xfrm>
            <a:off x="883011" y="4563013"/>
            <a:ext cx="479330" cy="121242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sp>
        <p:nvSpPr>
          <p:cNvPr id="10" name="矩形 9">
            <a:extLst>
              <a:ext uri="{FF2B5EF4-FFF2-40B4-BE49-F238E27FC236}">
                <a16:creationId xmlns:a16="http://schemas.microsoft.com/office/drawing/2014/main" id="{C3537696-AA0D-1D17-A603-A1B6C6D355F4}"/>
              </a:ext>
            </a:extLst>
          </p:cNvPr>
          <p:cNvSpPr/>
          <p:nvPr/>
        </p:nvSpPr>
        <p:spPr>
          <a:xfrm>
            <a:off x="1307657" y="2019545"/>
            <a:ext cx="4625133" cy="830997"/>
          </a:xfrm>
          <a:prstGeom prst="rect">
            <a:avLst/>
          </a:prstGeom>
        </p:spPr>
        <p:txBody>
          <a:bodyPr wrap="square">
            <a:spAutoFit/>
          </a:bodyPr>
          <a:lstStyle>
            <a:lvl1pPr>
              <a:defRPr>
                <a:solidFill>
                  <a:schemeClr val="tx1"/>
                </a:solidFill>
                <a:latin typeface="Calibri" panose="020F0502020204030204" pitchFamily="34" charset="0"/>
                <a:ea typeface="新細明體" panose="02020500000000000000" pitchFamily="18" charset="-120"/>
              </a:defRPr>
            </a:lvl1pPr>
            <a:lvl2pPr marL="742950" indent="-285750">
              <a:defRPr>
                <a:solidFill>
                  <a:schemeClr val="tx1"/>
                </a:solidFill>
                <a:latin typeface="Calibri" panose="020F0502020204030204" pitchFamily="34" charset="0"/>
                <a:ea typeface="新細明體" panose="02020500000000000000" pitchFamily="18" charset="-120"/>
              </a:defRPr>
            </a:lvl2pPr>
            <a:lvl3pPr marL="1143000" indent="-228600">
              <a:defRPr>
                <a:solidFill>
                  <a:schemeClr val="tx1"/>
                </a:solidFill>
                <a:latin typeface="Calibri" panose="020F0502020204030204" pitchFamily="34" charset="0"/>
                <a:ea typeface="新細明體" panose="02020500000000000000" pitchFamily="18" charset="-120"/>
              </a:defRPr>
            </a:lvl3pPr>
            <a:lvl4pPr marL="1600200" indent="-228600">
              <a:defRPr>
                <a:solidFill>
                  <a:schemeClr val="tx1"/>
                </a:solidFill>
                <a:latin typeface="Calibri" panose="020F0502020204030204" pitchFamily="34" charset="0"/>
                <a:ea typeface="新細明體" panose="02020500000000000000" pitchFamily="18" charset="-120"/>
              </a:defRPr>
            </a:lvl4pPr>
            <a:lvl5pPr marL="2057400" indent="-228600">
              <a:defRPr>
                <a:solidFill>
                  <a:schemeClr val="tx1"/>
                </a:solidFill>
                <a:latin typeface="Calibri" panose="020F0502020204030204" pitchFamily="34" charset="0"/>
                <a:ea typeface="新細明體" panose="02020500000000000000" pitchFamily="18" charset="-120"/>
              </a:defRPr>
            </a:lvl5pPr>
            <a:lvl6pPr marL="25146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6pPr>
            <a:lvl7pPr marL="29718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7pPr>
            <a:lvl8pPr marL="34290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8pPr>
            <a:lvl9pPr marL="38862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9pPr>
          </a:lstStyle>
          <a:p>
            <a:pPr marL="342900" indent="-342900">
              <a:buFont typeface="Wingdings" panose="05000000000000000000" pitchFamily="2" charset="2"/>
              <a:buChar char="u"/>
            </a:pPr>
            <a:r>
              <a:rPr lang="zh-TW" altLang="en-US" sz="2400" b="1" dirty="0">
                <a:solidFill>
                  <a:schemeClr val="accent6">
                    <a:lumMod val="50000"/>
                  </a:schemeClr>
                </a:solidFill>
                <a:latin typeface="Microsoft YaHei" panose="020B0503020204020204" pitchFamily="34" charset="-122"/>
                <a:ea typeface="Microsoft YaHei" panose="020B0503020204020204" pitchFamily="34" charset="-122"/>
              </a:rPr>
              <a:t>因本次災害導致 </a:t>
            </a:r>
            <a:br>
              <a:rPr lang="en-US" altLang="zh-TW" sz="2400" b="1" dirty="0">
                <a:solidFill>
                  <a:schemeClr val="accent6">
                    <a:lumMod val="50000"/>
                  </a:schemeClr>
                </a:solidFill>
                <a:latin typeface="Microsoft YaHei" panose="020B0503020204020204" pitchFamily="34" charset="-122"/>
                <a:ea typeface="Microsoft YaHei" panose="020B0503020204020204" pitchFamily="34" charset="-122"/>
              </a:rPr>
            </a:br>
            <a:r>
              <a:rPr lang="zh-TW" altLang="en-US" sz="2400" b="1" dirty="0">
                <a:solidFill>
                  <a:srgbClr val="FF0000"/>
                </a:solidFill>
                <a:latin typeface="Microsoft YaHei" panose="020B0503020204020204" pitchFamily="34" charset="-122"/>
                <a:ea typeface="Microsoft YaHei" panose="020B0503020204020204" pitchFamily="34" charset="-122"/>
              </a:rPr>
              <a:t>營利事業車輛報廢</a:t>
            </a:r>
            <a:r>
              <a:rPr lang="zh-TW" altLang="en-US" sz="2400" b="1" dirty="0">
                <a:solidFill>
                  <a:schemeClr val="accent6">
                    <a:lumMod val="50000"/>
                  </a:schemeClr>
                </a:solidFill>
                <a:latin typeface="Microsoft YaHei" panose="020B0503020204020204" pitchFamily="34" charset="-122"/>
                <a:ea typeface="Microsoft YaHei" panose="020B0503020204020204" pitchFamily="34" charset="-122"/>
              </a:rPr>
              <a:t> 之業者</a:t>
            </a:r>
          </a:p>
        </p:txBody>
      </p:sp>
      <p:sp>
        <p:nvSpPr>
          <p:cNvPr id="35" name="矩形 34"/>
          <p:cNvSpPr/>
          <p:nvPr/>
        </p:nvSpPr>
        <p:spPr>
          <a:xfrm>
            <a:off x="696000" y="189000"/>
            <a:ext cx="6510115" cy="1107996"/>
          </a:xfrm>
          <a:prstGeom prst="rect">
            <a:avLst/>
          </a:prstGeom>
        </p:spPr>
        <p:txBody>
          <a:bodyPr wrap="none">
            <a:spAutoFit/>
          </a:bodyPr>
          <a:lstStyle/>
          <a:p>
            <a:r>
              <a:rPr lang="zh-TW" altLang="en-US" sz="6600" b="1" dirty="0">
                <a:latin typeface="Microsoft YaHei" panose="020B0503020204020204" pitchFamily="34" charset="-122"/>
                <a:ea typeface="Microsoft YaHei" panose="020B0503020204020204" pitchFamily="34" charset="-122"/>
              </a:rPr>
              <a:t>慰助內容有哪些</a:t>
            </a:r>
            <a:r>
              <a:rPr lang="en-US" altLang="zh-TW" sz="6600" b="1" dirty="0">
                <a:latin typeface="Microsoft YaHei" panose="020B0503020204020204" pitchFamily="34" charset="-122"/>
                <a:ea typeface="Microsoft YaHei" panose="020B0503020204020204" pitchFamily="34" charset="-122"/>
              </a:rPr>
              <a:t>?</a:t>
            </a:r>
            <a:endParaRPr lang="zh-TW" altLang="en-US" sz="6600" b="1" dirty="0">
              <a:latin typeface="Microsoft YaHei" panose="020B0503020204020204" pitchFamily="34" charset="-122"/>
              <a:ea typeface="Microsoft YaHei" panose="020B0503020204020204" pitchFamily="34" charset="-122"/>
            </a:endParaRPr>
          </a:p>
        </p:txBody>
      </p:sp>
      <p:sp>
        <p:nvSpPr>
          <p:cNvPr id="41" name="矩形 40">
            <a:extLst>
              <a:ext uri="{FF2B5EF4-FFF2-40B4-BE49-F238E27FC236}">
                <a16:creationId xmlns:a16="http://schemas.microsoft.com/office/drawing/2014/main" id="{E11D24DF-80C8-0C99-DB5C-5B1158C0F974}"/>
              </a:ext>
            </a:extLst>
          </p:cNvPr>
          <p:cNvSpPr/>
          <p:nvPr/>
        </p:nvSpPr>
        <p:spPr>
          <a:xfrm>
            <a:off x="7094578" y="4521858"/>
            <a:ext cx="427625" cy="114531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pic>
        <p:nvPicPr>
          <p:cNvPr id="37" name="圖片 3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3198" y="5156905"/>
            <a:ext cx="691047" cy="661447"/>
          </a:xfrm>
          <a:prstGeom prst="rect">
            <a:avLst/>
          </a:prstGeom>
        </p:spPr>
      </p:pic>
      <p:grpSp>
        <p:nvGrpSpPr>
          <p:cNvPr id="27" name="群組 26"/>
          <p:cNvGrpSpPr/>
          <p:nvPr/>
        </p:nvGrpSpPr>
        <p:grpSpPr>
          <a:xfrm>
            <a:off x="6220303" y="1449000"/>
            <a:ext cx="5759780" cy="4745952"/>
            <a:chOff x="6265968" y="1449000"/>
            <a:chExt cx="5102000" cy="4745952"/>
          </a:xfrm>
        </p:grpSpPr>
        <p:sp>
          <p:nvSpPr>
            <p:cNvPr id="38" name="矩形 37">
              <a:extLst>
                <a:ext uri="{FF2B5EF4-FFF2-40B4-BE49-F238E27FC236}">
                  <a16:creationId xmlns:a16="http://schemas.microsoft.com/office/drawing/2014/main" id="{226D2CFB-ED3A-55BD-B751-32450F434905}"/>
                </a:ext>
              </a:extLst>
            </p:cNvPr>
            <p:cNvSpPr/>
            <p:nvPr/>
          </p:nvSpPr>
          <p:spPr>
            <a:xfrm>
              <a:off x="6435600" y="1449000"/>
              <a:ext cx="4932368" cy="4745952"/>
            </a:xfrm>
            <a:prstGeom prst="rect">
              <a:avLst/>
            </a:prstGeom>
            <a:no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sp>
          <p:nvSpPr>
            <p:cNvPr id="39" name="矩形: 圓角 48">
              <a:extLst>
                <a:ext uri="{FF2B5EF4-FFF2-40B4-BE49-F238E27FC236}">
                  <a16:creationId xmlns:a16="http://schemas.microsoft.com/office/drawing/2014/main" id="{1F56BB1F-6CB2-FDEE-9335-7BFBFF7B27F0}"/>
                </a:ext>
              </a:extLst>
            </p:cNvPr>
            <p:cNvSpPr/>
            <p:nvPr/>
          </p:nvSpPr>
          <p:spPr>
            <a:xfrm>
              <a:off x="6265968" y="1890151"/>
              <a:ext cx="669173" cy="3527514"/>
            </a:xfrm>
            <a:prstGeom prst="roundRect">
              <a:avLst>
                <a:gd name="adj" fmla="val 50000"/>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zh-TW" altLang="en-US" dirty="0"/>
            </a:p>
          </p:txBody>
        </p:sp>
        <p:sp>
          <p:nvSpPr>
            <p:cNvPr id="40" name="文字方塊 39">
              <a:extLst>
                <a:ext uri="{FF2B5EF4-FFF2-40B4-BE49-F238E27FC236}">
                  <a16:creationId xmlns:a16="http://schemas.microsoft.com/office/drawing/2014/main" id="{9EFD5406-24C8-D064-3114-6133A35A9722}"/>
                </a:ext>
              </a:extLst>
            </p:cNvPr>
            <p:cNvSpPr txBox="1"/>
            <p:nvPr/>
          </p:nvSpPr>
          <p:spPr>
            <a:xfrm>
              <a:off x="6402631" y="1778086"/>
              <a:ext cx="394674" cy="3539430"/>
            </a:xfrm>
            <a:prstGeom prst="rect">
              <a:avLst/>
            </a:prstGeom>
            <a:noFill/>
          </p:spPr>
          <p:txBody>
            <a:bodyPr wrap="square">
              <a:spAutoFit/>
            </a:bodyPr>
            <a:lstStyle/>
            <a:p>
              <a:pPr algn="ctr" eaLnBrk="1" hangingPunct="1">
                <a:lnSpc>
                  <a:spcPct val="200000"/>
                </a:lnSpc>
              </a:pPr>
              <a:r>
                <a:rPr lang="zh-TW" altLang="en-US" sz="2800" b="1" dirty="0">
                  <a:solidFill>
                    <a:schemeClr val="bg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援助</a:t>
              </a:r>
              <a:endParaRPr lang="en-US" altLang="zh-TW" sz="2800" b="1" dirty="0">
                <a:solidFill>
                  <a:schemeClr val="bg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endParaRPr>
            </a:p>
            <a:p>
              <a:pPr algn="ctr" eaLnBrk="1" hangingPunct="1">
                <a:lnSpc>
                  <a:spcPct val="200000"/>
                </a:lnSpc>
              </a:pPr>
              <a:r>
                <a:rPr lang="zh-TW" altLang="en-US" sz="2800" b="1" dirty="0">
                  <a:solidFill>
                    <a:schemeClr val="bg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經費</a:t>
              </a:r>
              <a:endParaRPr lang="en-US" altLang="zh-TW" sz="2800" b="1" dirty="0">
                <a:solidFill>
                  <a:schemeClr val="bg1"/>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endParaRPr>
            </a:p>
          </p:txBody>
        </p:sp>
        <p:pic>
          <p:nvPicPr>
            <p:cNvPr id="42" name="圖片 4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97711" y="5234882"/>
              <a:ext cx="545017" cy="589696"/>
            </a:xfrm>
            <a:prstGeom prst="rect">
              <a:avLst/>
            </a:prstGeom>
          </p:spPr>
        </p:pic>
      </p:grpSp>
      <p:sp>
        <p:nvSpPr>
          <p:cNvPr id="43" name="文字方塊 42"/>
          <p:cNvSpPr txBox="1"/>
          <p:nvPr/>
        </p:nvSpPr>
        <p:spPr>
          <a:xfrm>
            <a:off x="6987228" y="1979634"/>
            <a:ext cx="4998464" cy="3320268"/>
          </a:xfrm>
          <a:prstGeom prst="rect">
            <a:avLst/>
          </a:prstGeom>
          <a:noFill/>
        </p:spPr>
        <p:txBody>
          <a:bodyPr wrap="square" rtlCol="0">
            <a:spAutoFit/>
          </a:bodyPr>
          <a:lstStyle/>
          <a:p>
            <a:pPr marL="355600" indent="-355600">
              <a:lnSpc>
                <a:spcPct val="150000"/>
              </a:lnSpc>
              <a:spcBef>
                <a:spcPts val="600"/>
              </a:spcBef>
              <a:buFont typeface="Wingdings" panose="05000000000000000000" pitchFamily="2" charset="2"/>
              <a:buChar char="u"/>
            </a:pPr>
            <a:r>
              <a:rPr lang="zh-TW" altLang="en-US" sz="2800" b="1" dirty="0">
                <a:latin typeface="微软雅黑" panose="020B0503020204020204" pitchFamily="34" charset="-122"/>
                <a:ea typeface="微软雅黑" panose="020B0503020204020204" pitchFamily="34" charset="-122"/>
              </a:rPr>
              <a:t>汽車／大型重型機車援助</a:t>
            </a:r>
            <a:br>
              <a:rPr lang="en-US" altLang="zh-TW" sz="2800" b="1" dirty="0">
                <a:latin typeface="微软雅黑" panose="020B0503020204020204" pitchFamily="34" charset="-122"/>
                <a:ea typeface="微软雅黑" panose="020B0503020204020204" pitchFamily="34" charset="-122"/>
              </a:rPr>
            </a:br>
            <a:r>
              <a:rPr lang="en-US" altLang="zh-TW" sz="2800" b="1" dirty="0">
                <a:solidFill>
                  <a:srgbClr val="FF0000"/>
                </a:solidFill>
                <a:latin typeface="微软雅黑" panose="020B0503020204020204" pitchFamily="34" charset="-122"/>
                <a:ea typeface="微软雅黑" panose="020B0503020204020204" pitchFamily="34" charset="-122"/>
              </a:rPr>
              <a:t>10</a:t>
            </a:r>
            <a:r>
              <a:rPr lang="zh-TW" altLang="en-US" sz="2800" b="1" dirty="0">
                <a:solidFill>
                  <a:srgbClr val="FF0000"/>
                </a:solidFill>
                <a:latin typeface="微软雅黑" panose="020B0503020204020204" pitchFamily="34" charset="-122"/>
                <a:ea typeface="微软雅黑" panose="020B0503020204020204" pitchFamily="34" charset="-122"/>
              </a:rPr>
              <a:t>萬元</a:t>
            </a:r>
            <a:r>
              <a:rPr lang="en-US" altLang="zh-TW" sz="2800" b="1" dirty="0">
                <a:solidFill>
                  <a:srgbClr val="FF0000"/>
                </a:solidFill>
                <a:latin typeface="微软雅黑" panose="020B0503020204020204" pitchFamily="34" charset="-122"/>
                <a:ea typeface="微软雅黑" panose="020B0503020204020204" pitchFamily="34" charset="-122"/>
              </a:rPr>
              <a:t>/</a:t>
            </a:r>
            <a:r>
              <a:rPr lang="zh-TW" altLang="en-US" sz="2800" b="1" dirty="0">
                <a:solidFill>
                  <a:srgbClr val="FF0000"/>
                </a:solidFill>
                <a:latin typeface="微软雅黑" panose="020B0503020204020204" pitchFamily="34" charset="-122"/>
                <a:ea typeface="微软雅黑" panose="020B0503020204020204" pitchFamily="34" charset="-122"/>
              </a:rPr>
              <a:t>輛</a:t>
            </a:r>
            <a:r>
              <a:rPr lang="zh-TW" altLang="en-US" sz="2800" b="1" dirty="0">
                <a:latin typeface="微软雅黑" panose="020B0503020204020204" pitchFamily="34" charset="-122"/>
                <a:ea typeface="微软雅黑" panose="020B0503020204020204" pitchFamily="34" charset="-122"/>
              </a:rPr>
              <a:t>。</a:t>
            </a:r>
            <a:endParaRPr lang="en-US" altLang="zh-TW" sz="2800" b="1" dirty="0">
              <a:latin typeface="微软雅黑" panose="020B0503020204020204" pitchFamily="34" charset="-122"/>
              <a:ea typeface="微软雅黑" panose="020B0503020204020204" pitchFamily="34" charset="-122"/>
            </a:endParaRPr>
          </a:p>
          <a:p>
            <a:pPr marL="355600" indent="-355600">
              <a:lnSpc>
                <a:spcPct val="150000"/>
              </a:lnSpc>
              <a:spcBef>
                <a:spcPts val="600"/>
              </a:spcBef>
              <a:buFont typeface="Wingdings" panose="05000000000000000000" pitchFamily="2" charset="2"/>
              <a:buChar char="u"/>
            </a:pPr>
            <a:r>
              <a:rPr lang="zh-TW" altLang="en-US" sz="2800" b="1" dirty="0">
                <a:latin typeface="微软雅黑" panose="020B0503020204020204" pitchFamily="34" charset="-122"/>
                <a:ea typeface="微软雅黑" panose="020B0503020204020204" pitchFamily="34" charset="-122"/>
              </a:rPr>
              <a:t>機車／微型電動二輪車援助</a:t>
            </a:r>
            <a:r>
              <a:rPr lang="en-US" altLang="zh-TW" sz="2800" b="1" dirty="0">
                <a:solidFill>
                  <a:srgbClr val="FF0000"/>
                </a:solidFill>
                <a:latin typeface="微软雅黑" panose="020B0503020204020204" pitchFamily="34" charset="-122"/>
                <a:ea typeface="微软雅黑" panose="020B0503020204020204" pitchFamily="34" charset="-122"/>
              </a:rPr>
              <a:t>2</a:t>
            </a:r>
            <a:r>
              <a:rPr lang="zh-TW" altLang="en-US" sz="2800" b="1" dirty="0">
                <a:solidFill>
                  <a:srgbClr val="FF0000"/>
                </a:solidFill>
                <a:latin typeface="微软雅黑" panose="020B0503020204020204" pitchFamily="34" charset="-122"/>
                <a:ea typeface="微软雅黑" panose="020B0503020204020204" pitchFamily="34" charset="-122"/>
              </a:rPr>
              <a:t>萬元</a:t>
            </a:r>
            <a:r>
              <a:rPr lang="en-US" altLang="zh-TW" sz="2800" b="1" dirty="0">
                <a:solidFill>
                  <a:srgbClr val="FF0000"/>
                </a:solidFill>
                <a:latin typeface="微软雅黑" panose="020B0503020204020204" pitchFamily="34" charset="-122"/>
                <a:ea typeface="微软雅黑" panose="020B0503020204020204" pitchFamily="34" charset="-122"/>
              </a:rPr>
              <a:t>/</a:t>
            </a:r>
            <a:r>
              <a:rPr lang="zh-TW" altLang="en-US" sz="2800" b="1" dirty="0">
                <a:solidFill>
                  <a:srgbClr val="FF0000"/>
                </a:solidFill>
                <a:latin typeface="微软雅黑" panose="020B0503020204020204" pitchFamily="34" charset="-122"/>
                <a:ea typeface="微软雅黑" panose="020B0503020204020204" pitchFamily="34" charset="-122"/>
              </a:rPr>
              <a:t>輛</a:t>
            </a:r>
            <a:r>
              <a:rPr lang="zh-TW" altLang="en-US" sz="2800" b="1" dirty="0">
                <a:latin typeface="微软雅黑" panose="020B0503020204020204" pitchFamily="34" charset="-122"/>
                <a:ea typeface="微软雅黑" panose="020B0503020204020204" pitchFamily="34" charset="-122"/>
              </a:rPr>
              <a:t>。</a:t>
            </a:r>
            <a:endParaRPr lang="en-US" altLang="zh-TW" sz="2800" b="1" dirty="0">
              <a:solidFill>
                <a:srgbClr val="FF0000"/>
              </a:solidFill>
              <a:latin typeface="微软雅黑" panose="020B0503020204020204" pitchFamily="34" charset="-122"/>
              <a:ea typeface="微软雅黑" panose="020B0503020204020204" pitchFamily="34" charset="-122"/>
            </a:endParaRPr>
          </a:p>
          <a:p>
            <a:pPr marL="355600" indent="-355600">
              <a:lnSpc>
                <a:spcPct val="150000"/>
              </a:lnSpc>
              <a:spcBef>
                <a:spcPts val="600"/>
              </a:spcBef>
              <a:buFont typeface="Wingdings" panose="05000000000000000000" pitchFamily="2" charset="2"/>
              <a:buChar char="u"/>
            </a:pPr>
            <a:r>
              <a:rPr lang="zh-TW" altLang="en-US" sz="2400" b="1" dirty="0">
                <a:latin typeface="微软雅黑" panose="020B0503020204020204" pitchFamily="34" charset="-122"/>
                <a:ea typeface="微软雅黑" panose="020B0503020204020204" pitchFamily="34" charset="-122"/>
              </a:rPr>
              <a:t>受理至</a:t>
            </a:r>
            <a:r>
              <a:rPr lang="en-US" altLang="zh-TW" sz="2400" b="1" dirty="0">
                <a:solidFill>
                  <a:srgbClr val="FF0000"/>
                </a:solidFill>
                <a:latin typeface="微软雅黑" panose="020B0503020204020204" pitchFamily="34" charset="-122"/>
                <a:ea typeface="微软雅黑" panose="020B0503020204020204" pitchFamily="34" charset="-122"/>
              </a:rPr>
              <a:t>115</a:t>
            </a:r>
            <a:r>
              <a:rPr lang="zh-TW" altLang="en-US" sz="2400" b="1" dirty="0">
                <a:solidFill>
                  <a:srgbClr val="FF0000"/>
                </a:solidFill>
                <a:latin typeface="微软雅黑" panose="020B0503020204020204" pitchFamily="34" charset="-122"/>
                <a:ea typeface="微软雅黑" panose="020B0503020204020204" pitchFamily="34" charset="-122"/>
              </a:rPr>
              <a:t>年</a:t>
            </a:r>
            <a:r>
              <a:rPr lang="en-US" altLang="zh-TW" sz="2400" b="1" dirty="0">
                <a:solidFill>
                  <a:srgbClr val="FF0000"/>
                </a:solidFill>
                <a:latin typeface="微软雅黑" panose="020B0503020204020204" pitchFamily="34" charset="-122"/>
                <a:ea typeface="微软雅黑" panose="020B0503020204020204" pitchFamily="34" charset="-122"/>
              </a:rPr>
              <a:t>3</a:t>
            </a:r>
            <a:r>
              <a:rPr lang="zh-TW" altLang="en-US" sz="2400" b="1" dirty="0">
                <a:solidFill>
                  <a:srgbClr val="FF0000"/>
                </a:solidFill>
                <a:latin typeface="微软雅黑" panose="020B0503020204020204" pitchFamily="34" charset="-122"/>
                <a:ea typeface="微软雅黑" panose="020B0503020204020204" pitchFamily="34" charset="-122"/>
              </a:rPr>
              <a:t>月</a:t>
            </a:r>
            <a:r>
              <a:rPr lang="en-US" altLang="zh-TW" sz="2400" b="1" dirty="0">
                <a:solidFill>
                  <a:srgbClr val="FF0000"/>
                </a:solidFill>
                <a:latin typeface="微软雅黑" panose="020B0503020204020204" pitchFamily="34" charset="-122"/>
                <a:ea typeface="微软雅黑" panose="020B0503020204020204" pitchFamily="34" charset="-122"/>
              </a:rPr>
              <a:t>31</a:t>
            </a:r>
            <a:r>
              <a:rPr lang="zh-TW" altLang="en-US" sz="2400" b="1" dirty="0">
                <a:solidFill>
                  <a:srgbClr val="FF0000"/>
                </a:solidFill>
                <a:latin typeface="微软雅黑" panose="020B0503020204020204" pitchFamily="34" charset="-122"/>
                <a:ea typeface="微软雅黑" panose="020B0503020204020204" pitchFamily="34" charset="-122"/>
              </a:rPr>
              <a:t>日</a:t>
            </a:r>
            <a:r>
              <a:rPr lang="zh-TW" altLang="en-US" sz="2400" b="1" dirty="0">
                <a:latin typeface="微软雅黑" panose="020B0503020204020204" pitchFamily="34" charset="-122"/>
                <a:ea typeface="微软雅黑" panose="020B0503020204020204" pitchFamily="34" charset="-122"/>
              </a:rPr>
              <a:t>止</a:t>
            </a:r>
            <a:endParaRPr lang="en-US" altLang="zh-TW" sz="2400" b="1" dirty="0">
              <a:latin typeface="微软雅黑" panose="020B0503020204020204" pitchFamily="34" charset="-122"/>
              <a:ea typeface="微软雅黑" panose="020B0503020204020204" pitchFamily="34" charset="-122"/>
            </a:endParaRPr>
          </a:p>
        </p:txBody>
      </p:sp>
      <p:grpSp>
        <p:nvGrpSpPr>
          <p:cNvPr id="15" name="群組 14">
            <a:extLst>
              <a:ext uri="{FF2B5EF4-FFF2-40B4-BE49-F238E27FC236}">
                <a16:creationId xmlns:a16="http://schemas.microsoft.com/office/drawing/2014/main" id="{3360C4EB-058F-F703-6FDD-10337E92013E}"/>
              </a:ext>
            </a:extLst>
          </p:cNvPr>
          <p:cNvGrpSpPr/>
          <p:nvPr/>
        </p:nvGrpSpPr>
        <p:grpSpPr>
          <a:xfrm>
            <a:off x="1330790" y="3262543"/>
            <a:ext cx="4407530" cy="2000997"/>
            <a:chOff x="1595169" y="4128003"/>
            <a:chExt cx="4407530" cy="2000997"/>
          </a:xfrm>
        </p:grpSpPr>
        <p:grpSp>
          <p:nvGrpSpPr>
            <p:cNvPr id="52" name="群組 51">
              <a:extLst>
                <a:ext uri="{FF2B5EF4-FFF2-40B4-BE49-F238E27FC236}">
                  <a16:creationId xmlns:a16="http://schemas.microsoft.com/office/drawing/2014/main" id="{753E475B-1CEA-E25C-4920-12A23B6DCEA5}"/>
                </a:ext>
              </a:extLst>
            </p:cNvPr>
            <p:cNvGrpSpPr/>
            <p:nvPr/>
          </p:nvGrpSpPr>
          <p:grpSpPr>
            <a:xfrm>
              <a:off x="1595169" y="4128003"/>
              <a:ext cx="1936133" cy="1994539"/>
              <a:chOff x="1935017" y="4272470"/>
              <a:chExt cx="1436408" cy="1457998"/>
            </a:xfrm>
          </p:grpSpPr>
          <p:sp>
            <p:nvSpPr>
              <p:cNvPr id="53" name="橢圓 52">
                <a:extLst>
                  <a:ext uri="{FF2B5EF4-FFF2-40B4-BE49-F238E27FC236}">
                    <a16:creationId xmlns:a16="http://schemas.microsoft.com/office/drawing/2014/main" id="{367E6212-73F5-F40E-F395-A4AA6B4F1A34}"/>
                  </a:ext>
                </a:extLst>
              </p:cNvPr>
              <p:cNvSpPr/>
              <p:nvPr/>
            </p:nvSpPr>
            <p:spPr>
              <a:xfrm>
                <a:off x="1935017" y="4272470"/>
                <a:ext cx="1436408" cy="1457998"/>
              </a:xfrm>
              <a:prstGeom prst="ellipse">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54" name="矩形 53">
                <a:extLst>
                  <a:ext uri="{FF2B5EF4-FFF2-40B4-BE49-F238E27FC236}">
                    <a16:creationId xmlns:a16="http://schemas.microsoft.com/office/drawing/2014/main" id="{54E42B93-D5A3-336C-9917-3E96F887FD04}"/>
                  </a:ext>
                </a:extLst>
              </p:cNvPr>
              <p:cNvSpPr/>
              <p:nvPr/>
            </p:nvSpPr>
            <p:spPr>
              <a:xfrm>
                <a:off x="2129522" y="5213588"/>
                <a:ext cx="1105013" cy="472465"/>
              </a:xfrm>
              <a:prstGeom prst="rect">
                <a:avLst/>
              </a:prstGeom>
            </p:spPr>
            <p:txBody>
              <a:bodyPr wrap="square">
                <a:spAutoFit/>
              </a:bodyPr>
              <a:lstStyle>
                <a:lvl1pPr>
                  <a:defRPr>
                    <a:solidFill>
                      <a:schemeClr val="tx1"/>
                    </a:solidFill>
                    <a:latin typeface="Calibri" panose="020F0502020204030204" pitchFamily="34" charset="0"/>
                    <a:ea typeface="新細明體" panose="02020500000000000000" pitchFamily="18" charset="-120"/>
                  </a:defRPr>
                </a:lvl1pPr>
                <a:lvl2pPr marL="742950" indent="-285750">
                  <a:defRPr>
                    <a:solidFill>
                      <a:schemeClr val="tx1"/>
                    </a:solidFill>
                    <a:latin typeface="Calibri" panose="020F0502020204030204" pitchFamily="34" charset="0"/>
                    <a:ea typeface="新細明體" panose="02020500000000000000" pitchFamily="18" charset="-120"/>
                  </a:defRPr>
                </a:lvl2pPr>
                <a:lvl3pPr marL="1143000" indent="-228600">
                  <a:defRPr>
                    <a:solidFill>
                      <a:schemeClr val="tx1"/>
                    </a:solidFill>
                    <a:latin typeface="Calibri" panose="020F0502020204030204" pitchFamily="34" charset="0"/>
                    <a:ea typeface="新細明體" panose="02020500000000000000" pitchFamily="18" charset="-120"/>
                  </a:defRPr>
                </a:lvl3pPr>
                <a:lvl4pPr marL="1600200" indent="-228600">
                  <a:defRPr>
                    <a:solidFill>
                      <a:schemeClr val="tx1"/>
                    </a:solidFill>
                    <a:latin typeface="Calibri" panose="020F0502020204030204" pitchFamily="34" charset="0"/>
                    <a:ea typeface="新細明體" panose="02020500000000000000" pitchFamily="18" charset="-120"/>
                  </a:defRPr>
                </a:lvl4pPr>
                <a:lvl5pPr marL="2057400" indent="-228600">
                  <a:defRPr>
                    <a:solidFill>
                      <a:schemeClr val="tx1"/>
                    </a:solidFill>
                    <a:latin typeface="Calibri" panose="020F0502020204030204" pitchFamily="34" charset="0"/>
                    <a:ea typeface="新細明體" panose="02020500000000000000" pitchFamily="18" charset="-120"/>
                  </a:defRPr>
                </a:lvl5pPr>
                <a:lvl6pPr marL="25146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6pPr>
                <a:lvl7pPr marL="29718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7pPr>
                <a:lvl8pPr marL="34290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8pPr>
                <a:lvl9pPr marL="38862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9pPr>
              </a:lstStyle>
              <a:p>
                <a:pPr algn="ctr"/>
                <a:r>
                  <a:rPr lang="zh-TW" altLang="en-US" b="1" dirty="0">
                    <a:latin typeface="Microsoft YaHei" panose="020B0503020204020204" pitchFamily="34" charset="-122"/>
                    <a:ea typeface="Microsoft YaHei" panose="020B0503020204020204" pitchFamily="34" charset="-122"/>
                  </a:rPr>
                  <a:t>汽車</a:t>
                </a:r>
                <a:r>
                  <a:rPr lang="en-US" altLang="zh-TW" b="1" dirty="0">
                    <a:latin typeface="Microsoft YaHei" panose="020B0503020204020204" pitchFamily="34" charset="-122"/>
                    <a:ea typeface="Microsoft YaHei" panose="020B0503020204020204" pitchFamily="34" charset="-122"/>
                  </a:rPr>
                  <a:t>/</a:t>
                </a:r>
                <a:r>
                  <a:rPr lang="zh-TW" altLang="en-US" b="1" dirty="0">
                    <a:latin typeface="微软雅黑" panose="020B0503020204020204" pitchFamily="34" charset="-122"/>
                    <a:ea typeface="微软雅黑" panose="020B0503020204020204" pitchFamily="34" charset="-122"/>
                  </a:rPr>
                  <a:t>大型重型機車</a:t>
                </a:r>
                <a:endParaRPr lang="en-US" altLang="zh-TW" b="1" dirty="0">
                  <a:latin typeface="Microsoft YaHei" panose="020B0503020204020204" pitchFamily="34" charset="-122"/>
                  <a:ea typeface="Microsoft YaHei" panose="020B0503020204020204" pitchFamily="34" charset="-122"/>
                </a:endParaRPr>
              </a:p>
            </p:txBody>
          </p:sp>
        </p:grpSp>
        <p:grpSp>
          <p:nvGrpSpPr>
            <p:cNvPr id="57" name="群組 56">
              <a:extLst>
                <a:ext uri="{FF2B5EF4-FFF2-40B4-BE49-F238E27FC236}">
                  <a16:creationId xmlns:a16="http://schemas.microsoft.com/office/drawing/2014/main" id="{87B4A6D1-1EA8-359D-5980-3A41237BC980}"/>
                </a:ext>
              </a:extLst>
            </p:cNvPr>
            <p:cNvGrpSpPr/>
            <p:nvPr/>
          </p:nvGrpSpPr>
          <p:grpSpPr>
            <a:xfrm>
              <a:off x="3936000" y="4132635"/>
              <a:ext cx="2066699" cy="1996365"/>
              <a:chOff x="5044388" y="2196564"/>
              <a:chExt cx="1533274" cy="1459333"/>
            </a:xfrm>
          </p:grpSpPr>
          <p:sp>
            <p:nvSpPr>
              <p:cNvPr id="58" name="橢圓 57">
                <a:extLst>
                  <a:ext uri="{FF2B5EF4-FFF2-40B4-BE49-F238E27FC236}">
                    <a16:creationId xmlns:a16="http://schemas.microsoft.com/office/drawing/2014/main" id="{3A8F5F40-FC6F-D943-D308-8839B439EEB7}"/>
                  </a:ext>
                </a:extLst>
              </p:cNvPr>
              <p:cNvSpPr/>
              <p:nvPr/>
            </p:nvSpPr>
            <p:spPr>
              <a:xfrm>
                <a:off x="5044388" y="2196564"/>
                <a:ext cx="1415409" cy="1459333"/>
              </a:xfrm>
              <a:prstGeom prst="ellipse">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59" name="矩形 58">
                <a:extLst>
                  <a:ext uri="{FF2B5EF4-FFF2-40B4-BE49-F238E27FC236}">
                    <a16:creationId xmlns:a16="http://schemas.microsoft.com/office/drawing/2014/main" id="{A21A8D9D-C13D-115F-31D1-663DA89798CC}"/>
                  </a:ext>
                </a:extLst>
              </p:cNvPr>
              <p:cNvSpPr/>
              <p:nvPr/>
            </p:nvSpPr>
            <p:spPr>
              <a:xfrm>
                <a:off x="5162253" y="3178711"/>
                <a:ext cx="1415409" cy="472465"/>
              </a:xfrm>
              <a:prstGeom prst="rect">
                <a:avLst/>
              </a:prstGeom>
            </p:spPr>
            <p:txBody>
              <a:bodyPr wrap="square">
                <a:spAutoFit/>
              </a:bodyPr>
              <a:lstStyle>
                <a:lvl1pPr>
                  <a:defRPr>
                    <a:solidFill>
                      <a:schemeClr val="tx1"/>
                    </a:solidFill>
                    <a:latin typeface="Calibri" panose="020F0502020204030204" pitchFamily="34" charset="0"/>
                    <a:ea typeface="新細明體" panose="02020500000000000000" pitchFamily="18" charset="-120"/>
                  </a:defRPr>
                </a:lvl1pPr>
                <a:lvl2pPr marL="742950" indent="-285750">
                  <a:defRPr>
                    <a:solidFill>
                      <a:schemeClr val="tx1"/>
                    </a:solidFill>
                    <a:latin typeface="Calibri" panose="020F0502020204030204" pitchFamily="34" charset="0"/>
                    <a:ea typeface="新細明體" panose="02020500000000000000" pitchFamily="18" charset="-120"/>
                  </a:defRPr>
                </a:lvl2pPr>
                <a:lvl3pPr marL="1143000" indent="-228600">
                  <a:defRPr>
                    <a:solidFill>
                      <a:schemeClr val="tx1"/>
                    </a:solidFill>
                    <a:latin typeface="Calibri" panose="020F0502020204030204" pitchFamily="34" charset="0"/>
                    <a:ea typeface="新細明體" panose="02020500000000000000" pitchFamily="18" charset="-120"/>
                  </a:defRPr>
                </a:lvl3pPr>
                <a:lvl4pPr marL="1600200" indent="-228600">
                  <a:defRPr>
                    <a:solidFill>
                      <a:schemeClr val="tx1"/>
                    </a:solidFill>
                    <a:latin typeface="Calibri" panose="020F0502020204030204" pitchFamily="34" charset="0"/>
                    <a:ea typeface="新細明體" panose="02020500000000000000" pitchFamily="18" charset="-120"/>
                  </a:defRPr>
                </a:lvl4pPr>
                <a:lvl5pPr marL="2057400" indent="-228600">
                  <a:defRPr>
                    <a:solidFill>
                      <a:schemeClr val="tx1"/>
                    </a:solidFill>
                    <a:latin typeface="Calibri" panose="020F0502020204030204" pitchFamily="34" charset="0"/>
                    <a:ea typeface="新細明體" panose="02020500000000000000" pitchFamily="18" charset="-120"/>
                  </a:defRPr>
                </a:lvl5pPr>
                <a:lvl6pPr marL="25146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6pPr>
                <a:lvl7pPr marL="29718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7pPr>
                <a:lvl8pPr marL="34290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8pPr>
                <a:lvl9pPr marL="3886200" indent="-228600" fontAlgn="base">
                  <a:spcBef>
                    <a:spcPct val="0"/>
                  </a:spcBef>
                  <a:spcAft>
                    <a:spcPct val="0"/>
                  </a:spcAft>
                  <a:defRPr>
                    <a:solidFill>
                      <a:schemeClr val="tx1"/>
                    </a:solidFill>
                    <a:latin typeface="Calibri" panose="020F0502020204030204" pitchFamily="34" charset="0"/>
                    <a:ea typeface="新細明體" panose="02020500000000000000" pitchFamily="18" charset="-120"/>
                  </a:defRPr>
                </a:lvl9pPr>
              </a:lstStyle>
              <a:p>
                <a:pPr algn="ctr"/>
                <a:r>
                  <a:rPr lang="zh-TW" altLang="en-US" b="1" dirty="0">
                    <a:latin typeface="Microsoft YaHei" panose="020B0503020204020204" pitchFamily="34" charset="-122"/>
                    <a:ea typeface="Microsoft YaHei" panose="020B0503020204020204" pitchFamily="34" charset="-122"/>
                  </a:rPr>
                  <a:t>機車</a:t>
                </a:r>
                <a:r>
                  <a:rPr lang="en-US" altLang="zh-TW" b="1" dirty="0">
                    <a:latin typeface="Microsoft YaHei" panose="020B0503020204020204" pitchFamily="34" charset="-122"/>
                    <a:ea typeface="Microsoft YaHei" panose="020B0503020204020204" pitchFamily="34" charset="-122"/>
                  </a:rPr>
                  <a:t>/</a:t>
                </a:r>
                <a:br>
                  <a:rPr lang="en-US" altLang="zh-TW" b="1" dirty="0">
                    <a:latin typeface="Microsoft YaHei" panose="020B0503020204020204" pitchFamily="34" charset="-122"/>
                    <a:ea typeface="Microsoft YaHei" panose="020B0503020204020204" pitchFamily="34" charset="-122"/>
                  </a:rPr>
                </a:br>
                <a:r>
                  <a:rPr lang="zh-TW" altLang="en-US" b="1" dirty="0">
                    <a:latin typeface="微软雅黑" panose="020B0503020204020204" pitchFamily="34" charset="-122"/>
                    <a:ea typeface="微软雅黑" panose="020B0503020204020204" pitchFamily="34" charset="-122"/>
                  </a:rPr>
                  <a:t>微型電動二輪車</a:t>
                </a:r>
                <a:endParaRPr lang="en-US" altLang="zh-TW" b="1" dirty="0">
                  <a:latin typeface="Microsoft YaHei" panose="020B0503020204020204" pitchFamily="34" charset="-122"/>
                  <a:ea typeface="Microsoft YaHei" panose="020B0503020204020204" pitchFamily="34" charset="-122"/>
                </a:endParaRPr>
              </a:p>
            </p:txBody>
          </p:sp>
        </p:grpSp>
        <p:pic>
          <p:nvPicPr>
            <p:cNvPr id="12" name="圖片 11" descr="一張含有 設計 的圖片&#10;&#10;AI 產生的內容可能不正確。">
              <a:extLst>
                <a:ext uri="{FF2B5EF4-FFF2-40B4-BE49-F238E27FC236}">
                  <a16:creationId xmlns:a16="http://schemas.microsoft.com/office/drawing/2014/main" id="{8E24E560-E2E9-8F0C-F00D-5DE22C6B3DC9}"/>
                </a:ext>
              </a:extLst>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1857342" y="4186973"/>
              <a:ext cx="1436835" cy="1436835"/>
            </a:xfrm>
            <a:prstGeom prst="rect">
              <a:avLst/>
            </a:prstGeom>
          </p:spPr>
        </p:pic>
        <p:pic>
          <p:nvPicPr>
            <p:cNvPr id="1026" name="Picture 2" descr="Motorcycle Special Lineal icon | Freepik">
              <a:extLst>
                <a:ext uri="{FF2B5EF4-FFF2-40B4-BE49-F238E27FC236}">
                  <a16:creationId xmlns:a16="http://schemas.microsoft.com/office/drawing/2014/main" id="{5532D295-48F9-66A8-826B-4481F6B8F9FB}"/>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365030" y="4373663"/>
              <a:ext cx="1109437" cy="110943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233313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6975E4D7-F9B0-4F76-A9DE-EA7526A1868E}" type="slidenum">
              <a:rPr lang="zh-CN" altLang="en-US" smtClean="0"/>
              <a:t>3</a:t>
            </a:fld>
            <a:endParaRPr lang="zh-CN" altLang="en-US" dirty="0"/>
          </a:p>
        </p:txBody>
      </p:sp>
      <p:sp>
        <p:nvSpPr>
          <p:cNvPr id="4" name="圓角矩形 3"/>
          <p:cNvSpPr/>
          <p:nvPr/>
        </p:nvSpPr>
        <p:spPr>
          <a:xfrm>
            <a:off x="336000" y="1727922"/>
            <a:ext cx="5599192" cy="3729153"/>
          </a:xfrm>
          <a:prstGeom prst="roundRect">
            <a:avLst>
              <a:gd name="adj" fmla="val 706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0" name="圓角矩形 9"/>
          <p:cNvSpPr/>
          <p:nvPr/>
        </p:nvSpPr>
        <p:spPr>
          <a:xfrm>
            <a:off x="852702" y="2031897"/>
            <a:ext cx="4850218" cy="1556159"/>
          </a:xfrm>
          <a:prstGeom prst="roundRect">
            <a:avLst>
              <a:gd name="adj" fmla="val 13775"/>
            </a:avLst>
          </a:prstGeom>
          <a:solidFill>
            <a:schemeClr val="accent4">
              <a:lumMod val="20000"/>
              <a:lumOff val="8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5" name="矩形 4"/>
          <p:cNvSpPr/>
          <p:nvPr/>
        </p:nvSpPr>
        <p:spPr>
          <a:xfrm>
            <a:off x="696000" y="189000"/>
            <a:ext cx="7757252" cy="1107996"/>
          </a:xfrm>
          <a:prstGeom prst="rect">
            <a:avLst/>
          </a:prstGeom>
        </p:spPr>
        <p:txBody>
          <a:bodyPr wrap="none">
            <a:spAutoFit/>
          </a:bodyPr>
          <a:lstStyle/>
          <a:p>
            <a:r>
              <a:rPr lang="zh-TW" altLang="en-US" sz="6600" b="1" dirty="0">
                <a:latin typeface="Microsoft YaHei" panose="020B0503020204020204" pitchFamily="34" charset="-122"/>
                <a:ea typeface="Microsoft YaHei" panose="020B0503020204020204" pitchFamily="34" charset="-122"/>
              </a:rPr>
              <a:t>誰可申請</a:t>
            </a:r>
            <a:r>
              <a:rPr lang="en-US" altLang="zh-TW" sz="6600" b="1" dirty="0">
                <a:latin typeface="Microsoft YaHei" panose="020B0503020204020204" pitchFamily="34" charset="-122"/>
                <a:ea typeface="Microsoft YaHei" panose="020B0503020204020204" pitchFamily="34" charset="-122"/>
              </a:rPr>
              <a:t>?</a:t>
            </a:r>
            <a:r>
              <a:rPr lang="zh-TW" altLang="en-US" sz="6600" b="1" dirty="0">
                <a:latin typeface="Microsoft YaHei" panose="020B0503020204020204" pitchFamily="34" charset="-122"/>
                <a:ea typeface="Microsoft YaHei" panose="020B0503020204020204" pitchFamily="34" charset="-122"/>
              </a:rPr>
              <a:t>怎麼申請</a:t>
            </a:r>
            <a:r>
              <a:rPr lang="en-US" altLang="zh-TW" sz="6600" b="1" dirty="0">
                <a:latin typeface="Microsoft YaHei" panose="020B0503020204020204" pitchFamily="34" charset="-122"/>
                <a:ea typeface="Microsoft YaHei" panose="020B0503020204020204" pitchFamily="34" charset="-122"/>
              </a:rPr>
              <a:t>?</a:t>
            </a:r>
            <a:endParaRPr lang="zh-TW" altLang="en-US" sz="2000" b="1" dirty="0">
              <a:latin typeface="Microsoft YaHei" panose="020B0503020204020204" pitchFamily="34" charset="-122"/>
              <a:ea typeface="Microsoft YaHei" panose="020B0503020204020204" pitchFamily="34" charset="-122"/>
            </a:endParaRPr>
          </a:p>
        </p:txBody>
      </p:sp>
      <p:sp>
        <p:nvSpPr>
          <p:cNvPr id="8" name="矩形 7"/>
          <p:cNvSpPr/>
          <p:nvPr/>
        </p:nvSpPr>
        <p:spPr>
          <a:xfrm>
            <a:off x="696000" y="1388025"/>
            <a:ext cx="1323300" cy="523220"/>
          </a:xfrm>
          <a:prstGeom prst="rect">
            <a:avLst/>
          </a:prstGeom>
          <a:solidFill>
            <a:schemeClr val="accent6">
              <a:lumMod val="50000"/>
            </a:schemeClr>
          </a:solidFill>
        </p:spPr>
        <p:txBody>
          <a:bodyPr wrap="square">
            <a:spAutoFit/>
          </a:bodyPr>
          <a:lstStyle/>
          <a:p>
            <a:r>
              <a:rPr lang="zh-TW" altLang="en-US" sz="2800" b="1" dirty="0">
                <a:solidFill>
                  <a:schemeClr val="bg1"/>
                </a:solidFill>
                <a:latin typeface="Microsoft YaHei" panose="020B0503020204020204" pitchFamily="34" charset="-122"/>
                <a:ea typeface="Microsoft YaHei" panose="020B0503020204020204" pitchFamily="34" charset="-122"/>
              </a:rPr>
              <a:t>資格</a:t>
            </a:r>
          </a:p>
        </p:txBody>
      </p:sp>
      <p:sp>
        <p:nvSpPr>
          <p:cNvPr id="19" name="矩形 18"/>
          <p:cNvSpPr/>
          <p:nvPr/>
        </p:nvSpPr>
        <p:spPr>
          <a:xfrm>
            <a:off x="2170666" y="1449580"/>
            <a:ext cx="2386393" cy="400110"/>
          </a:xfrm>
          <a:prstGeom prst="rect">
            <a:avLst/>
          </a:prstGeom>
          <a:solidFill>
            <a:schemeClr val="accent6">
              <a:lumMod val="40000"/>
              <a:lumOff val="60000"/>
            </a:schemeClr>
          </a:solidFill>
        </p:spPr>
        <p:txBody>
          <a:bodyPr wrap="square">
            <a:spAutoFit/>
          </a:bodyPr>
          <a:lstStyle/>
          <a:p>
            <a:r>
              <a:rPr lang="zh-TW" altLang="en-US" sz="2000" b="1" dirty="0">
                <a:solidFill>
                  <a:schemeClr val="accent6">
                    <a:lumMod val="50000"/>
                  </a:schemeClr>
                </a:solidFill>
                <a:latin typeface="Microsoft YaHei" panose="020B0503020204020204" pitchFamily="34" charset="-122"/>
                <a:ea typeface="Microsoft YaHei" panose="020B0503020204020204" pitchFamily="34" charset="-122"/>
              </a:rPr>
              <a:t>兩者兼具</a:t>
            </a:r>
            <a:r>
              <a:rPr lang="zh-TW" altLang="en-US" sz="2000" b="1" dirty="0">
                <a:solidFill>
                  <a:srgbClr val="FF0000"/>
                </a:solidFill>
                <a:latin typeface="Microsoft YaHei" panose="020B0503020204020204" pitchFamily="34" charset="-122"/>
                <a:ea typeface="Microsoft YaHei" panose="020B0503020204020204" pitchFamily="34" charset="-122"/>
              </a:rPr>
              <a:t>缺一不可</a:t>
            </a:r>
            <a:endParaRPr lang="zh-TW" altLang="en-US" sz="2000" b="1" dirty="0">
              <a:solidFill>
                <a:schemeClr val="accent6">
                  <a:lumMod val="50000"/>
                </a:schemeClr>
              </a:solidFill>
              <a:latin typeface="Microsoft YaHei" panose="020B0503020204020204" pitchFamily="34" charset="-122"/>
              <a:ea typeface="Microsoft YaHei" panose="020B0503020204020204" pitchFamily="34" charset="-122"/>
            </a:endParaRPr>
          </a:p>
        </p:txBody>
      </p:sp>
      <p:sp>
        <p:nvSpPr>
          <p:cNvPr id="7" name="加號 6">
            <a:extLst>
              <a:ext uri="{FF2B5EF4-FFF2-40B4-BE49-F238E27FC236}">
                <a16:creationId xmlns:a16="http://schemas.microsoft.com/office/drawing/2014/main" id="{37F86538-6D44-CF3C-B411-649933845CDD}"/>
              </a:ext>
            </a:extLst>
          </p:cNvPr>
          <p:cNvSpPr/>
          <p:nvPr/>
        </p:nvSpPr>
        <p:spPr>
          <a:xfrm>
            <a:off x="5488564" y="1218053"/>
            <a:ext cx="917841" cy="917841"/>
          </a:xfrm>
          <a:prstGeom prst="mathPlus">
            <a:avLst>
              <a:gd name="adj1" fmla="val 30336"/>
            </a:avLst>
          </a:prstGeom>
          <a:solidFill>
            <a:srgbClr val="C000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zh-TW" altLang="en-US" dirty="0">
              <a:ln w="0"/>
              <a:solidFill>
                <a:schemeClr val="tx1"/>
              </a:solidFill>
              <a:effectLst>
                <a:outerShdw blurRad="38100" dist="19050" dir="2700000" algn="tl" rotWithShape="0">
                  <a:schemeClr val="dk1">
                    <a:alpha val="40000"/>
                  </a:schemeClr>
                </a:outerShdw>
              </a:effectLst>
            </a:endParaRPr>
          </a:p>
        </p:txBody>
      </p:sp>
      <p:sp>
        <p:nvSpPr>
          <p:cNvPr id="46" name="圓角矩形 45"/>
          <p:cNvSpPr/>
          <p:nvPr/>
        </p:nvSpPr>
        <p:spPr>
          <a:xfrm>
            <a:off x="502286" y="2154427"/>
            <a:ext cx="446691" cy="1385855"/>
          </a:xfrm>
          <a:prstGeom prst="roundRect">
            <a:avLst>
              <a:gd name="adj" fmla="val 5000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nvGrpSpPr>
          <p:cNvPr id="3" name="群組 2"/>
          <p:cNvGrpSpPr/>
          <p:nvPr/>
        </p:nvGrpSpPr>
        <p:grpSpPr>
          <a:xfrm>
            <a:off x="498983" y="2581005"/>
            <a:ext cx="5240039" cy="2666695"/>
            <a:chOff x="453372" y="3207741"/>
            <a:chExt cx="6741644" cy="2013713"/>
          </a:xfrm>
        </p:grpSpPr>
        <p:sp>
          <p:nvSpPr>
            <p:cNvPr id="28" name="圓角矩形 27"/>
            <p:cNvSpPr/>
            <p:nvPr/>
          </p:nvSpPr>
          <p:spPr>
            <a:xfrm>
              <a:off x="852701" y="4160826"/>
              <a:ext cx="6342315" cy="1046507"/>
            </a:xfrm>
            <a:prstGeom prst="roundRect">
              <a:avLst>
                <a:gd name="adj" fmla="val 17285"/>
              </a:avLst>
            </a:prstGeom>
            <a:solidFill>
              <a:schemeClr val="accent4">
                <a:lumMod val="20000"/>
                <a:lumOff val="8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5" name="矩形 24"/>
            <p:cNvSpPr/>
            <p:nvPr/>
          </p:nvSpPr>
          <p:spPr>
            <a:xfrm>
              <a:off x="1056244" y="3207741"/>
              <a:ext cx="5935227" cy="584775"/>
            </a:xfrm>
            <a:prstGeom prst="rect">
              <a:avLst/>
            </a:prstGeom>
          </p:spPr>
          <p:txBody>
            <a:bodyPr wrap="square">
              <a:spAutoFit/>
            </a:bodyPr>
            <a:lstStyle/>
            <a:p>
              <a:pPr algn="just"/>
              <a:r>
                <a:rPr lang="zh-TW" altLang="en-US" sz="3200" b="1" dirty="0">
                  <a:latin typeface="Microsoft YaHei" panose="020B0503020204020204" pitchFamily="34" charset="-122"/>
                  <a:ea typeface="Microsoft YaHei" panose="020B0503020204020204" pitchFamily="34" charset="-122"/>
                </a:rPr>
                <a:t>因馬太鞍溪堰塞湖災害。</a:t>
              </a:r>
              <a:endParaRPr lang="en-US" altLang="zh-TW" sz="3200" b="1" dirty="0">
                <a:latin typeface="Microsoft YaHei" panose="020B0503020204020204" pitchFamily="34" charset="-122"/>
                <a:ea typeface="Microsoft YaHei" panose="020B0503020204020204" pitchFamily="34" charset="-122"/>
              </a:endParaRPr>
            </a:p>
          </p:txBody>
        </p:sp>
        <p:sp>
          <p:nvSpPr>
            <p:cNvPr id="47" name="圓角矩形 46"/>
            <p:cNvSpPr/>
            <p:nvPr/>
          </p:nvSpPr>
          <p:spPr>
            <a:xfrm>
              <a:off x="453372" y="4174947"/>
              <a:ext cx="559849" cy="1046507"/>
            </a:xfrm>
            <a:prstGeom prst="roundRect">
              <a:avLst>
                <a:gd name="adj" fmla="val 5000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sp>
          <p:nvSpPr>
            <p:cNvPr id="50" name="矩形 49"/>
            <p:cNvSpPr/>
            <p:nvPr/>
          </p:nvSpPr>
          <p:spPr>
            <a:xfrm>
              <a:off x="483070" y="4425078"/>
              <a:ext cx="500457" cy="646331"/>
            </a:xfrm>
            <a:prstGeom prst="rect">
              <a:avLst/>
            </a:prstGeom>
          </p:spPr>
          <p:txBody>
            <a:bodyPr wrap="none">
              <a:spAutoFit/>
            </a:bodyPr>
            <a:lstStyle/>
            <a:p>
              <a:pPr algn="ctr"/>
              <a:r>
                <a:rPr lang="en-US" altLang="zh-TW" sz="3600" b="1" dirty="0">
                  <a:solidFill>
                    <a:schemeClr val="bg1"/>
                  </a:solidFill>
                  <a:latin typeface="Microsoft YaHei" panose="020B0503020204020204" pitchFamily="34" charset="-122"/>
                  <a:ea typeface="Microsoft YaHei" panose="020B0503020204020204" pitchFamily="34" charset="-122"/>
                </a:rPr>
                <a:t>B</a:t>
              </a:r>
              <a:endParaRPr lang="zh-TW" altLang="en-US" sz="3600" b="1" dirty="0">
                <a:solidFill>
                  <a:schemeClr val="bg1"/>
                </a:solidFill>
                <a:latin typeface="Microsoft YaHei" panose="020B0503020204020204" pitchFamily="34" charset="-122"/>
                <a:ea typeface="Microsoft YaHei" panose="020B0503020204020204" pitchFamily="34" charset="-122"/>
              </a:endParaRPr>
            </a:p>
          </p:txBody>
        </p:sp>
      </p:grpSp>
      <p:sp>
        <p:nvSpPr>
          <p:cNvPr id="49" name="矩形 48"/>
          <p:cNvSpPr/>
          <p:nvPr/>
        </p:nvSpPr>
        <p:spPr>
          <a:xfrm>
            <a:off x="465276" y="2524188"/>
            <a:ext cx="532518" cy="646331"/>
          </a:xfrm>
          <a:prstGeom prst="rect">
            <a:avLst/>
          </a:prstGeom>
        </p:spPr>
        <p:txBody>
          <a:bodyPr wrap="none">
            <a:spAutoFit/>
          </a:bodyPr>
          <a:lstStyle/>
          <a:p>
            <a:pPr algn="ctr"/>
            <a:r>
              <a:rPr lang="en-US" altLang="zh-TW" sz="3600" b="1" dirty="0">
                <a:solidFill>
                  <a:schemeClr val="bg1"/>
                </a:solidFill>
                <a:latin typeface="Microsoft YaHei" panose="020B0503020204020204" pitchFamily="34" charset="-122"/>
                <a:ea typeface="Microsoft YaHei" panose="020B0503020204020204" pitchFamily="34" charset="-122"/>
              </a:rPr>
              <a:t>A</a:t>
            </a:r>
            <a:endParaRPr lang="zh-TW" altLang="en-US" sz="3600" b="1" dirty="0">
              <a:solidFill>
                <a:schemeClr val="bg1"/>
              </a:solidFill>
              <a:latin typeface="Microsoft YaHei" panose="020B0503020204020204" pitchFamily="34" charset="-122"/>
              <a:ea typeface="Microsoft YaHei" panose="020B0503020204020204" pitchFamily="34" charset="-122"/>
            </a:endParaRPr>
          </a:p>
        </p:txBody>
      </p:sp>
      <p:grpSp>
        <p:nvGrpSpPr>
          <p:cNvPr id="12" name="群組 11"/>
          <p:cNvGrpSpPr/>
          <p:nvPr/>
        </p:nvGrpSpPr>
        <p:grpSpPr>
          <a:xfrm>
            <a:off x="6487491" y="4206536"/>
            <a:ext cx="5505216" cy="1064311"/>
            <a:chOff x="6306759" y="3719047"/>
            <a:chExt cx="5298483" cy="1064311"/>
          </a:xfrm>
        </p:grpSpPr>
        <p:sp>
          <p:nvSpPr>
            <p:cNvPr id="15" name="圓角矩形 14"/>
            <p:cNvSpPr/>
            <p:nvPr/>
          </p:nvSpPr>
          <p:spPr>
            <a:xfrm>
              <a:off x="6306759" y="3719047"/>
              <a:ext cx="5174399" cy="1064311"/>
            </a:xfrm>
            <a:prstGeom prst="roundRect">
              <a:avLst>
                <a:gd name="adj" fmla="val 7060"/>
              </a:avLst>
            </a:prstGeom>
            <a:solidFill>
              <a:schemeClr val="accent1">
                <a:lumMod val="20000"/>
                <a:lumOff val="80000"/>
              </a:scheme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3" name="矩形 42"/>
            <p:cNvSpPr/>
            <p:nvPr/>
          </p:nvSpPr>
          <p:spPr>
            <a:xfrm>
              <a:off x="7292241" y="3908256"/>
              <a:ext cx="4313001" cy="584775"/>
            </a:xfrm>
            <a:prstGeom prst="rect">
              <a:avLst/>
            </a:prstGeom>
          </p:spPr>
          <p:txBody>
            <a:bodyPr wrap="square">
              <a:spAutoFit/>
            </a:bodyPr>
            <a:lstStyle/>
            <a:p>
              <a:r>
                <a:rPr lang="zh-TW" altLang="en-US" sz="3200" b="1" dirty="0">
                  <a:latin typeface="Microsoft YaHei" panose="020B0503020204020204" pitchFamily="34" charset="-122"/>
                  <a:ea typeface="Microsoft YaHei" panose="020B0503020204020204" pitchFamily="34" charset="-122"/>
                </a:rPr>
                <a:t>記得備齊證明文件</a:t>
              </a:r>
              <a:endParaRPr lang="zh-TW" altLang="en-US" sz="2800" b="1" dirty="0">
                <a:latin typeface="Microsoft YaHei" panose="020B0503020204020204" pitchFamily="34" charset="-122"/>
                <a:ea typeface="Microsoft YaHei" panose="020B0503020204020204" pitchFamily="34" charset="-122"/>
              </a:endParaRPr>
            </a:p>
          </p:txBody>
        </p:sp>
      </p:grpSp>
      <p:grpSp>
        <p:nvGrpSpPr>
          <p:cNvPr id="18" name="群組 17"/>
          <p:cNvGrpSpPr/>
          <p:nvPr/>
        </p:nvGrpSpPr>
        <p:grpSpPr>
          <a:xfrm>
            <a:off x="6497401" y="2087879"/>
            <a:ext cx="5344813" cy="1997383"/>
            <a:chOff x="6519058" y="1989000"/>
            <a:chExt cx="5344813" cy="1997383"/>
          </a:xfrm>
        </p:grpSpPr>
        <p:sp>
          <p:nvSpPr>
            <p:cNvPr id="66" name="圓角矩形 65"/>
            <p:cNvSpPr/>
            <p:nvPr/>
          </p:nvSpPr>
          <p:spPr>
            <a:xfrm>
              <a:off x="6519058" y="1989000"/>
              <a:ext cx="5336155" cy="1997383"/>
            </a:xfrm>
            <a:prstGeom prst="roundRect">
              <a:avLst>
                <a:gd name="adj" fmla="val 7060"/>
              </a:avLst>
            </a:prstGeom>
            <a:solidFill>
              <a:schemeClr val="accent1">
                <a:lumMod val="20000"/>
                <a:lumOff val="80000"/>
              </a:scheme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1" name="矩形 10"/>
            <p:cNvSpPr/>
            <p:nvPr/>
          </p:nvSpPr>
          <p:spPr>
            <a:xfrm>
              <a:off x="7379961" y="2065322"/>
              <a:ext cx="4483910" cy="1848711"/>
            </a:xfrm>
            <a:prstGeom prst="rect">
              <a:avLst/>
            </a:prstGeom>
          </p:spPr>
          <p:txBody>
            <a:bodyPr wrap="square">
              <a:spAutoFit/>
            </a:bodyPr>
            <a:lstStyle/>
            <a:p>
              <a:pPr>
                <a:lnSpc>
                  <a:spcPts val="3500"/>
                </a:lnSpc>
              </a:pPr>
              <a:r>
                <a:rPr lang="en-US" altLang="zh-TW" sz="2400" b="1" dirty="0">
                  <a:solidFill>
                    <a:srgbClr val="FF0000"/>
                  </a:solidFill>
                  <a:latin typeface="Microsoft YaHei" panose="020B0503020204020204" pitchFamily="34" charset="-122"/>
                  <a:ea typeface="Microsoft YaHei" panose="020B0503020204020204" pitchFamily="34" charset="-122"/>
                </a:rPr>
                <a:t>114</a:t>
              </a:r>
              <a:r>
                <a:rPr lang="zh-TW" altLang="en-US" sz="2400" b="1" dirty="0">
                  <a:solidFill>
                    <a:srgbClr val="FF0000"/>
                  </a:solidFill>
                  <a:latin typeface="Microsoft YaHei" panose="020B0503020204020204" pitchFamily="34" charset="-122"/>
                  <a:ea typeface="Microsoft YaHei" panose="020B0503020204020204" pitchFamily="34" charset="-122"/>
                </a:rPr>
                <a:t>年</a:t>
              </a:r>
              <a:r>
                <a:rPr lang="en-US" altLang="zh-TW" sz="2400" b="1" dirty="0">
                  <a:solidFill>
                    <a:srgbClr val="FF0000"/>
                  </a:solidFill>
                  <a:latin typeface="Microsoft YaHei" panose="020B0503020204020204" pitchFamily="34" charset="-122"/>
                  <a:ea typeface="Microsoft YaHei" panose="020B0503020204020204" pitchFamily="34" charset="-122"/>
                </a:rPr>
                <a:t>12</a:t>
              </a:r>
              <a:r>
                <a:rPr lang="zh-TW" altLang="en-US" sz="2400" b="1" dirty="0">
                  <a:solidFill>
                    <a:srgbClr val="FF0000"/>
                  </a:solidFill>
                  <a:latin typeface="Microsoft YaHei" panose="020B0503020204020204" pitchFamily="34" charset="-122"/>
                  <a:ea typeface="Microsoft YaHei" panose="020B0503020204020204" pitchFamily="34" charset="-122"/>
                </a:rPr>
                <a:t>月底前</a:t>
              </a:r>
              <a:r>
                <a:rPr lang="zh-TW" altLang="en-US" sz="2400" b="1" dirty="0">
                  <a:solidFill>
                    <a:srgbClr val="000000"/>
                  </a:solidFill>
                  <a:latin typeface="Microsoft YaHei" panose="020B0503020204020204" pitchFamily="34" charset="-122"/>
                  <a:ea typeface="Microsoft YaHei" panose="020B0503020204020204" pitchFamily="34" charset="-122"/>
                </a:rPr>
                <a:t>車輛完成報廢</a:t>
              </a:r>
              <a:br>
                <a:rPr lang="en-US" altLang="zh-TW" sz="2400" b="1" dirty="0">
                  <a:solidFill>
                    <a:srgbClr val="000000"/>
                  </a:solidFill>
                  <a:latin typeface="Microsoft YaHei" panose="020B0503020204020204" pitchFamily="34" charset="-122"/>
                  <a:ea typeface="Microsoft YaHei" panose="020B0503020204020204" pitchFamily="34" charset="-122"/>
                </a:rPr>
              </a:br>
              <a:r>
                <a:rPr lang="zh-TW" altLang="zh-TW" sz="2400" b="1" dirty="0">
                  <a:solidFill>
                    <a:srgbClr val="000000"/>
                  </a:solidFill>
                  <a:latin typeface="Microsoft YaHei" panose="020B0503020204020204" pitchFamily="34" charset="-122"/>
                  <a:ea typeface="Microsoft YaHei" panose="020B0503020204020204" pitchFamily="34" charset="-122"/>
                </a:rPr>
                <a:t>→</a:t>
              </a:r>
              <a:r>
                <a:rPr lang="zh-TW" altLang="en-US" sz="2400" b="1" dirty="0">
                  <a:solidFill>
                    <a:srgbClr val="000000"/>
                  </a:solidFill>
                  <a:latin typeface="Microsoft YaHei" panose="020B0503020204020204" pitchFamily="34" charset="-122"/>
                  <a:ea typeface="Microsoft YaHei" panose="020B0503020204020204" pitchFamily="34" charset="-122"/>
                </a:rPr>
                <a:t>光復鄉行政院災後重建工作站</a:t>
              </a:r>
              <a:endParaRPr lang="en-US" altLang="zh-TW" sz="2400" b="1" dirty="0">
                <a:solidFill>
                  <a:srgbClr val="000000"/>
                </a:solidFill>
                <a:latin typeface="Microsoft YaHei" panose="020B0503020204020204" pitchFamily="34" charset="-122"/>
                <a:ea typeface="Microsoft YaHei" panose="020B0503020204020204" pitchFamily="34" charset="-122"/>
              </a:endParaRPr>
            </a:p>
            <a:p>
              <a:pPr>
                <a:lnSpc>
                  <a:spcPts val="3500"/>
                </a:lnSpc>
              </a:pPr>
              <a:r>
                <a:rPr lang="en-US" altLang="zh-TW" sz="2400" b="1" dirty="0">
                  <a:solidFill>
                    <a:srgbClr val="FF0000"/>
                  </a:solidFill>
                  <a:latin typeface="Microsoft YaHei" panose="020B0503020204020204" pitchFamily="34" charset="-122"/>
                  <a:ea typeface="Microsoft YaHei" panose="020B0503020204020204" pitchFamily="34" charset="-122"/>
                </a:rPr>
                <a:t>115</a:t>
              </a:r>
              <a:r>
                <a:rPr lang="zh-TW" altLang="en-US" sz="2400" b="1" dirty="0">
                  <a:solidFill>
                    <a:srgbClr val="FF0000"/>
                  </a:solidFill>
                  <a:latin typeface="Microsoft YaHei" panose="020B0503020204020204" pitchFamily="34" charset="-122"/>
                  <a:ea typeface="Microsoft YaHei" panose="020B0503020204020204" pitchFamily="34" charset="-122"/>
                </a:rPr>
                <a:t>年</a:t>
              </a:r>
              <a:r>
                <a:rPr lang="en-US" altLang="zh-TW" sz="2400" b="1" dirty="0">
                  <a:solidFill>
                    <a:srgbClr val="FF0000"/>
                  </a:solidFill>
                  <a:latin typeface="Microsoft YaHei" panose="020B0503020204020204" pitchFamily="34" charset="-122"/>
                  <a:ea typeface="Microsoft YaHei" panose="020B0503020204020204" pitchFamily="34" charset="-122"/>
                </a:rPr>
                <a:t>1</a:t>
              </a:r>
              <a:r>
                <a:rPr lang="zh-TW" altLang="en-US" sz="2400" b="1" dirty="0">
                  <a:solidFill>
                    <a:srgbClr val="FF0000"/>
                  </a:solidFill>
                  <a:latin typeface="Microsoft YaHei" panose="020B0503020204020204" pitchFamily="34" charset="-122"/>
                  <a:ea typeface="Microsoft YaHei" panose="020B0503020204020204" pitchFamily="34" charset="-122"/>
                </a:rPr>
                <a:t>月份起</a:t>
              </a:r>
              <a:r>
                <a:rPr lang="zh-TW" altLang="en-US" sz="2400" b="1" dirty="0">
                  <a:solidFill>
                    <a:srgbClr val="000000"/>
                  </a:solidFill>
                  <a:latin typeface="Microsoft YaHei" panose="020B0503020204020204" pitchFamily="34" charset="-122"/>
                  <a:ea typeface="Microsoft YaHei" panose="020B0503020204020204" pitchFamily="34" charset="-122"/>
                </a:rPr>
                <a:t>車輛辦理報廢</a:t>
              </a:r>
              <a:br>
                <a:rPr lang="en-US" altLang="zh-TW" sz="2400" b="1" dirty="0">
                  <a:solidFill>
                    <a:srgbClr val="000000"/>
                  </a:solidFill>
                  <a:latin typeface="Microsoft YaHei" panose="020B0503020204020204" pitchFamily="34" charset="-122"/>
                  <a:ea typeface="Microsoft YaHei" panose="020B0503020204020204" pitchFamily="34" charset="-122"/>
                </a:rPr>
              </a:br>
              <a:r>
                <a:rPr lang="zh-TW" altLang="en-US" sz="2400" b="1" dirty="0">
                  <a:solidFill>
                    <a:srgbClr val="000000"/>
                  </a:solidFill>
                  <a:latin typeface="Microsoft YaHei" panose="020B0503020204020204" pitchFamily="34" charset="-122"/>
                  <a:ea typeface="Microsoft YaHei" panose="020B0503020204020204" pitchFamily="34" charset="-122"/>
                </a:rPr>
                <a:t>→公路監理機關</a:t>
              </a:r>
              <a:endParaRPr lang="en-US" altLang="zh-TW" sz="2400" b="1" dirty="0">
                <a:latin typeface="Microsoft YaHei" panose="020B0503020204020204" pitchFamily="34" charset="-122"/>
                <a:ea typeface="Microsoft YaHei" panose="020B0503020204020204" pitchFamily="34" charset="-122"/>
              </a:endParaRPr>
            </a:p>
          </p:txBody>
        </p:sp>
      </p:grpSp>
      <p:sp>
        <p:nvSpPr>
          <p:cNvPr id="67" name="圓角矩形 66"/>
          <p:cNvSpPr/>
          <p:nvPr/>
        </p:nvSpPr>
        <p:spPr>
          <a:xfrm>
            <a:off x="6343437" y="1755875"/>
            <a:ext cx="5599192" cy="3701200"/>
          </a:xfrm>
          <a:prstGeom prst="roundRect">
            <a:avLst>
              <a:gd name="adj" fmla="val 706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68" name="矩形 67"/>
          <p:cNvSpPr/>
          <p:nvPr/>
        </p:nvSpPr>
        <p:spPr>
          <a:xfrm>
            <a:off x="6703437" y="1415978"/>
            <a:ext cx="1323300" cy="523220"/>
          </a:xfrm>
          <a:prstGeom prst="rect">
            <a:avLst/>
          </a:prstGeom>
          <a:solidFill>
            <a:schemeClr val="accent6">
              <a:lumMod val="50000"/>
            </a:schemeClr>
          </a:solidFill>
        </p:spPr>
        <p:txBody>
          <a:bodyPr wrap="square">
            <a:spAutoFit/>
          </a:bodyPr>
          <a:lstStyle/>
          <a:p>
            <a:r>
              <a:rPr lang="zh-TW" altLang="en-US" sz="2800" b="1" dirty="0">
                <a:solidFill>
                  <a:schemeClr val="bg1"/>
                </a:solidFill>
                <a:latin typeface="Microsoft YaHei" panose="020B0503020204020204" pitchFamily="34" charset="-122"/>
                <a:ea typeface="Microsoft YaHei" panose="020B0503020204020204" pitchFamily="34" charset="-122"/>
              </a:rPr>
              <a:t>送件</a:t>
            </a:r>
          </a:p>
        </p:txBody>
      </p:sp>
      <p:sp>
        <p:nvSpPr>
          <p:cNvPr id="70" name="矩形 69"/>
          <p:cNvSpPr/>
          <p:nvPr/>
        </p:nvSpPr>
        <p:spPr>
          <a:xfrm>
            <a:off x="8109413" y="1477533"/>
            <a:ext cx="3095026" cy="400110"/>
          </a:xfrm>
          <a:prstGeom prst="rect">
            <a:avLst/>
          </a:prstGeom>
          <a:solidFill>
            <a:schemeClr val="accent6">
              <a:lumMod val="40000"/>
              <a:lumOff val="60000"/>
            </a:schemeClr>
          </a:solidFill>
        </p:spPr>
        <p:txBody>
          <a:bodyPr wrap="square">
            <a:spAutoFit/>
          </a:bodyPr>
          <a:lstStyle/>
          <a:p>
            <a:r>
              <a:rPr lang="zh-TW" altLang="en-US" sz="2000" b="1" dirty="0">
                <a:solidFill>
                  <a:srgbClr val="FF0000"/>
                </a:solidFill>
                <a:latin typeface="微软雅黑" panose="020B0503020204020204" pitchFamily="34" charset="-122"/>
                <a:ea typeface="微软雅黑" panose="020B0503020204020204" pitchFamily="34" charset="-122"/>
              </a:rPr>
              <a:t>即日起</a:t>
            </a:r>
            <a:r>
              <a:rPr lang="en-US" altLang="zh-TW" sz="2000" b="1" dirty="0">
                <a:solidFill>
                  <a:srgbClr val="FF0000"/>
                </a:solidFill>
                <a:latin typeface="微软雅黑" panose="020B0503020204020204" pitchFamily="34" charset="-122"/>
                <a:ea typeface="微软雅黑" panose="020B0503020204020204" pitchFamily="34" charset="-122"/>
              </a:rPr>
              <a:t>115</a:t>
            </a:r>
            <a:r>
              <a:rPr lang="zh-TW" altLang="en-US" sz="2000" b="1" dirty="0">
                <a:solidFill>
                  <a:srgbClr val="FF0000"/>
                </a:solidFill>
                <a:latin typeface="微软雅黑" panose="020B0503020204020204" pitchFamily="34" charset="-122"/>
                <a:ea typeface="微软雅黑" panose="020B0503020204020204" pitchFamily="34" charset="-122"/>
              </a:rPr>
              <a:t>年</a:t>
            </a:r>
            <a:r>
              <a:rPr lang="en-US" altLang="zh-TW" sz="2000" b="1" dirty="0">
                <a:solidFill>
                  <a:srgbClr val="FF0000"/>
                </a:solidFill>
                <a:latin typeface="微软雅黑" panose="020B0503020204020204" pitchFamily="34" charset="-122"/>
                <a:ea typeface="微软雅黑" panose="020B0503020204020204" pitchFamily="34" charset="-122"/>
              </a:rPr>
              <a:t>3</a:t>
            </a:r>
            <a:r>
              <a:rPr lang="zh-TW" altLang="en-US" sz="2000" b="1" dirty="0">
                <a:solidFill>
                  <a:srgbClr val="FF0000"/>
                </a:solidFill>
                <a:latin typeface="微软雅黑" panose="020B0503020204020204" pitchFamily="34" charset="-122"/>
                <a:ea typeface="微软雅黑" panose="020B0503020204020204" pitchFamily="34" charset="-122"/>
              </a:rPr>
              <a:t>月</a:t>
            </a:r>
            <a:r>
              <a:rPr lang="en-US" altLang="zh-TW" sz="2000" b="1" dirty="0">
                <a:solidFill>
                  <a:srgbClr val="FF0000"/>
                </a:solidFill>
                <a:latin typeface="微软雅黑" panose="020B0503020204020204" pitchFamily="34" charset="-122"/>
                <a:ea typeface="微软雅黑" panose="020B0503020204020204" pitchFamily="34" charset="-122"/>
              </a:rPr>
              <a:t>31</a:t>
            </a:r>
            <a:r>
              <a:rPr lang="zh-TW" altLang="en-US" sz="2000" b="1" dirty="0">
                <a:solidFill>
                  <a:srgbClr val="FF0000"/>
                </a:solidFill>
                <a:latin typeface="微软雅黑" panose="020B0503020204020204" pitchFamily="34" charset="-122"/>
                <a:ea typeface="微软雅黑" panose="020B0503020204020204" pitchFamily="34" charset="-122"/>
              </a:rPr>
              <a:t>日</a:t>
            </a:r>
            <a:r>
              <a:rPr lang="zh-TW" altLang="en-US" sz="2000" b="1" dirty="0">
                <a:latin typeface="微软雅黑" panose="020B0503020204020204" pitchFamily="34" charset="-122"/>
                <a:ea typeface="微软雅黑" panose="020B0503020204020204" pitchFamily="34" charset="-122"/>
              </a:rPr>
              <a:t>止</a:t>
            </a:r>
            <a:endParaRPr lang="zh-TW" altLang="en-US" sz="2000" b="1" dirty="0">
              <a:solidFill>
                <a:schemeClr val="accent6">
                  <a:lumMod val="50000"/>
                </a:schemeClr>
              </a:solidFill>
              <a:latin typeface="Microsoft YaHei" panose="020B0503020204020204" pitchFamily="34" charset="-122"/>
              <a:ea typeface="Microsoft YaHei" panose="020B0503020204020204" pitchFamily="34" charset="-122"/>
            </a:endParaRPr>
          </a:p>
        </p:txBody>
      </p:sp>
      <p:sp>
        <p:nvSpPr>
          <p:cNvPr id="13" name="矩形 12"/>
          <p:cNvSpPr/>
          <p:nvPr/>
        </p:nvSpPr>
        <p:spPr>
          <a:xfrm>
            <a:off x="959002" y="5583986"/>
            <a:ext cx="10716998" cy="1141146"/>
          </a:xfrm>
          <a:prstGeom prst="rect">
            <a:avLst/>
          </a:prstGeom>
        </p:spPr>
        <p:txBody>
          <a:bodyPr wrap="square">
            <a:spAutoFit/>
          </a:bodyPr>
          <a:lstStyle/>
          <a:p>
            <a:pPr>
              <a:lnSpc>
                <a:spcPts val="2600"/>
              </a:lnSpc>
              <a:spcBef>
                <a:spcPts val="600"/>
              </a:spcBef>
            </a:pPr>
            <a:r>
              <a:rPr lang="zh-TW" altLang="en-US" dirty="0">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◆每台報廢車輛申請慰助以 </a:t>
            </a:r>
            <a:r>
              <a:rPr lang="en-US" altLang="zh-TW" sz="2000" dirty="0">
                <a:solidFill>
                  <a:srgbClr val="C00000"/>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1 </a:t>
            </a:r>
            <a:r>
              <a:rPr lang="zh-TW" altLang="en-US" sz="2000" dirty="0">
                <a:solidFill>
                  <a:srgbClr val="C00000"/>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次</a:t>
            </a:r>
            <a:r>
              <a:rPr lang="zh-TW" altLang="en-US" dirty="0">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為限</a:t>
            </a:r>
            <a:r>
              <a:rPr lang="zh-TW" altLang="en-US" dirty="0">
                <a:latin typeface="Microsoft YaHei" panose="020B0503020204020204" pitchFamily="34" charset="-122"/>
                <a:ea typeface="Microsoft YaHei" panose="020B0503020204020204" pitchFamily="34" charset="-122"/>
              </a:rPr>
              <a:t>。</a:t>
            </a:r>
            <a:endParaRPr lang="en-US" altLang="zh-TW" dirty="0">
              <a:latin typeface="Microsoft YaHei" panose="020B0503020204020204" pitchFamily="34" charset="-122"/>
              <a:ea typeface="Microsoft YaHei" panose="020B0503020204020204" pitchFamily="34" charset="-122"/>
            </a:endParaRPr>
          </a:p>
          <a:p>
            <a:pPr>
              <a:lnSpc>
                <a:spcPts val="2600"/>
              </a:lnSpc>
              <a:spcBef>
                <a:spcPts val="600"/>
              </a:spcBef>
            </a:pPr>
            <a:r>
              <a:rPr lang="zh-TW" altLang="en-US" dirty="0">
                <a:latin typeface="Microsoft YaHei" panose="020B0503020204020204" pitchFamily="34" charset="-122"/>
                <a:ea typeface="Microsoft YaHei" panose="020B0503020204020204" pitchFamily="34" charset="-122"/>
              </a:rPr>
              <a:t>◆</a:t>
            </a:r>
            <a:r>
              <a:rPr lang="zh-TW" altLang="en-US" dirty="0">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營利事業者，應為依法辦理</a:t>
            </a:r>
            <a:r>
              <a:rPr lang="zh-TW" altLang="en-US" dirty="0">
                <a:solidFill>
                  <a:srgbClr val="C00000"/>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公司登記</a:t>
            </a:r>
            <a:r>
              <a:rPr lang="zh-TW" altLang="en-US" dirty="0">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a:t>
            </a:r>
            <a:r>
              <a:rPr lang="zh-TW" altLang="en-US" dirty="0">
                <a:solidFill>
                  <a:srgbClr val="C00000"/>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商業登記</a:t>
            </a:r>
            <a:r>
              <a:rPr lang="zh-TW" altLang="en-US" dirty="0">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a:t>
            </a:r>
            <a:r>
              <a:rPr lang="zh-TW" altLang="en-US" dirty="0">
                <a:solidFill>
                  <a:srgbClr val="C00000"/>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有限合夥登記，</a:t>
            </a:r>
            <a:r>
              <a:rPr lang="zh-TW" altLang="en-US" dirty="0">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但經主管機關同意經營之汽車運輸業或共享運具經營業者並不在此限。</a:t>
            </a:r>
            <a:endParaRPr lang="en-US" altLang="zh-TW" dirty="0">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endParaRPr>
          </a:p>
        </p:txBody>
      </p:sp>
      <p:pic>
        <p:nvPicPr>
          <p:cNvPr id="78" name="圖片 7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76000" y="1337864"/>
            <a:ext cx="661447" cy="661447"/>
          </a:xfrm>
          <a:prstGeom prst="rect">
            <a:avLst/>
          </a:prstGeom>
        </p:spPr>
      </p:pic>
      <p:pic>
        <p:nvPicPr>
          <p:cNvPr id="1026" name="Picture 2" descr="清單檢查專業知識列表剪貼板平面顏色圖標vec, 顏色圖標, 綺麗, 高加索人向量圖案素材免費下載，PNG，EPS和AI素材下載- Pngtree"/>
          <p:cNvPicPr>
            <a:picLocks noChangeAspect="1" noChangeArrowheads="1"/>
          </p:cNvPicPr>
          <p:nvPr/>
        </p:nvPicPr>
        <p:blipFill>
          <a:blip r:embed="rId4" cstate="screen">
            <a:clrChange>
              <a:clrFrom>
                <a:srgbClr val="FEFEFE"/>
              </a:clrFrom>
              <a:clrTo>
                <a:srgbClr val="FEFEFE">
                  <a:alpha val="0"/>
                </a:srgbClr>
              </a:clrTo>
            </a:clrChange>
            <a:extLst>
              <a:ext uri="{28A0092B-C50C-407E-A947-70E740481C1C}">
                <a14:useLocalDpi xmlns:a14="http://schemas.microsoft.com/office/drawing/2010/main"/>
              </a:ext>
            </a:extLst>
          </a:blip>
          <a:srcRect/>
          <a:stretch>
            <a:fillRect/>
          </a:stretch>
        </p:blipFill>
        <p:spPr bwMode="auto">
          <a:xfrm>
            <a:off x="6364147" y="3997093"/>
            <a:ext cx="1382080" cy="1382080"/>
          </a:xfrm>
          <a:prstGeom prst="rect">
            <a:avLst/>
          </a:prstGeom>
          <a:noFill/>
          <a:extLst>
            <a:ext uri="{909E8E84-426E-40DD-AFC4-6F175D3DCCD1}">
              <a14:hiddenFill xmlns:a14="http://schemas.microsoft.com/office/drawing/2010/main">
                <a:solidFill>
                  <a:srgbClr val="FFFFFF"/>
                </a:solidFill>
              </a14:hiddenFill>
            </a:ext>
          </a:extLst>
        </p:spPr>
      </p:pic>
      <p:pic>
        <p:nvPicPr>
          <p:cNvPr id="14" name="圖片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617832">
            <a:off x="225333" y="5827323"/>
            <a:ext cx="782013" cy="782013"/>
          </a:xfrm>
          <a:prstGeom prst="rect">
            <a:avLst/>
          </a:prstGeom>
        </p:spPr>
      </p:pic>
      <p:sp>
        <p:nvSpPr>
          <p:cNvPr id="34" name="矩形 33"/>
          <p:cNvSpPr/>
          <p:nvPr/>
        </p:nvSpPr>
        <p:spPr>
          <a:xfrm>
            <a:off x="950371" y="4223123"/>
            <a:ext cx="4591235" cy="584775"/>
          </a:xfrm>
          <a:prstGeom prst="rect">
            <a:avLst/>
          </a:prstGeom>
        </p:spPr>
        <p:txBody>
          <a:bodyPr wrap="square">
            <a:spAutoFit/>
          </a:bodyPr>
          <a:lstStyle/>
          <a:p>
            <a:pPr algn="just"/>
            <a:r>
              <a:rPr lang="zh-TW" altLang="en-US" sz="3200" b="1" dirty="0">
                <a:solidFill>
                  <a:srgbClr val="FF0000"/>
                </a:solidFill>
                <a:latin typeface="Microsoft YaHei" panose="020B0503020204020204" pitchFamily="34" charset="-122"/>
                <a:ea typeface="Microsoft YaHei" panose="020B0503020204020204" pitchFamily="34" charset="-122"/>
              </a:rPr>
              <a:t>營利事業車輛報廢</a:t>
            </a:r>
            <a:r>
              <a:rPr lang="zh-TW" altLang="en-US" sz="3200" b="1" dirty="0">
                <a:latin typeface="Microsoft YaHei" panose="020B0503020204020204" pitchFamily="34" charset="-122"/>
                <a:ea typeface="Microsoft YaHei" panose="020B0503020204020204" pitchFamily="34" charset="-122"/>
              </a:rPr>
              <a:t>者。</a:t>
            </a:r>
            <a:endParaRPr lang="en-US" altLang="zh-TW" sz="3200" b="1" dirty="0">
              <a:latin typeface="Microsoft YaHei" panose="020B0503020204020204" pitchFamily="34" charset="-122"/>
              <a:ea typeface="Microsoft YaHei" panose="020B0503020204020204" pitchFamily="34" charset="-122"/>
            </a:endParaRPr>
          </a:p>
        </p:txBody>
      </p:sp>
      <p:pic>
        <p:nvPicPr>
          <p:cNvPr id="2050" name="Picture 2" descr="Government - Free architecture and city icons">
            <a:extLst>
              <a:ext uri="{FF2B5EF4-FFF2-40B4-BE49-F238E27FC236}">
                <a16:creationId xmlns:a16="http://schemas.microsoft.com/office/drawing/2014/main" id="{3E584CE0-38B9-7A6F-BDAE-3EE1E920873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30220" y="2512031"/>
            <a:ext cx="912341" cy="912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1624697"/>
      </p:ext>
    </p:extLst>
  </p:cSld>
  <p:clrMapOvr>
    <a:masterClrMapping/>
  </p:clrMapOvr>
</p:sld>
</file>

<file path=ppt/theme/theme1.xml><?xml version="1.0" encoding="utf-8"?>
<a:theme xmlns:a="http://schemas.openxmlformats.org/drawingml/2006/main" name="Office 主题">
  <a:themeElements>
    <a:clrScheme name="宣紙">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文件" ma:contentTypeID="0x0101006472747A78FB33409DDAB0B0D81F10CC" ma:contentTypeVersion="4" ma:contentTypeDescription="建立新的文件。" ma:contentTypeScope="" ma:versionID="9232d5372974362622904bcc77f33ae6">
  <xsd:schema xmlns:xsd="http://www.w3.org/2001/XMLSchema" xmlns:xs="http://www.w3.org/2001/XMLSchema" xmlns:p="http://schemas.microsoft.com/office/2006/metadata/properties" xmlns:ns3="b9761b04-2ba6-43ba-b63a-5be738e40e7a" targetNamespace="http://schemas.microsoft.com/office/2006/metadata/properties" ma:root="true" ma:fieldsID="05e6eb82c90c3f5134a5f04da95792cf" ns3:_="">
    <xsd:import namespace="b9761b04-2ba6-43ba-b63a-5be738e40e7a"/>
    <xsd:element name="properties">
      <xsd:complexType>
        <xsd:sequence>
          <xsd:element name="documentManagement">
            <xsd:complexType>
              <xsd:all>
                <xsd:element ref="ns3:MediaServiceDateTaken" minOccurs="0"/>
                <xsd:element ref="ns3:MediaServiceMetadata" minOccurs="0"/>
                <xsd:element ref="ns3:MediaServiceFastMetadata"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761b04-2ba6-43ba-b63a-5be738e40e7a" elementFormDefault="qualified">
    <xsd:import namespace="http://schemas.microsoft.com/office/2006/documentManagement/types"/>
    <xsd:import namespace="http://schemas.microsoft.com/office/infopath/2007/PartnerControls"/>
    <xsd:element name="MediaServiceDateTaken" ma:index="8" nillable="true" ma:displayName="MediaServiceDateTaken" ma:hidden="true" ma:indexed="true" ma:internalName="MediaServiceDateTaken" ma:readOnly="true">
      <xsd:simpleType>
        <xsd:restriction base="dms:Text"/>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內容類型"/>
        <xsd:element ref="dc:title" minOccurs="0" maxOccurs="1" ma:index="4" ma:displayName="標題"/>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3257A3E-F6DB-4876-A76A-3671C9949C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761b04-2ba6-43ba-b63a-5be738e40e7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9E53F0E-337C-4C5D-AB5A-D03B848036E1}">
  <ds:schemaRefs>
    <ds:schemaRef ds:uri="http://schemas.microsoft.com/sharepoint/v3/contenttype/forms"/>
  </ds:schemaRefs>
</ds:datastoreItem>
</file>

<file path=customXml/itemProps3.xml><?xml version="1.0" encoding="utf-8"?>
<ds:datastoreItem xmlns:ds="http://schemas.openxmlformats.org/officeDocument/2006/customXml" ds:itemID="{4B8D9153-BF21-4E16-A40A-51627A8B3A6E}">
  <ds:schemaRefs>
    <ds:schemaRef ds:uri="http://schemas.microsoft.com/office/2006/metadata/properties"/>
    <ds:schemaRef ds:uri="http://schemas.microsoft.com/office/infopath/2007/PartnerControls"/>
    <ds:schemaRef ds:uri="http://purl.org/dc/dcmitype/"/>
    <ds:schemaRef ds:uri="http://schemas.microsoft.com/office/2006/documentManagement/types"/>
    <ds:schemaRef ds:uri="http://purl.org/dc/elements/1.1/"/>
    <ds:schemaRef ds:uri="http://schemas.openxmlformats.org/package/2006/metadata/core-properties"/>
    <ds:schemaRef ds:uri="b9761b04-2ba6-43ba-b63a-5be738e40e7a"/>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otalTime>7330</TotalTime>
  <Words>285</Words>
  <Application>Microsoft Office PowerPoint</Application>
  <PresentationFormat>寬螢幕</PresentationFormat>
  <Paragraphs>35</Paragraphs>
  <Slides>3</Slides>
  <Notes>3</Notes>
  <HiddenSlides>0</HiddenSlides>
  <MMClips>0</MMClips>
  <ScaleCrop>false</ScaleCrop>
  <HeadingPairs>
    <vt:vector size="6" baseType="variant">
      <vt:variant>
        <vt:lpstr>使用字型</vt:lpstr>
      </vt:variant>
      <vt:variant>
        <vt:i4>6</vt:i4>
      </vt:variant>
      <vt:variant>
        <vt:lpstr>佈景主題</vt:lpstr>
      </vt:variant>
      <vt:variant>
        <vt:i4>1</vt:i4>
      </vt:variant>
      <vt:variant>
        <vt:lpstr>投影片標題</vt:lpstr>
      </vt:variant>
      <vt:variant>
        <vt:i4>3</vt:i4>
      </vt:variant>
    </vt:vector>
  </HeadingPairs>
  <TitlesOfParts>
    <vt:vector size="10" baseType="lpstr">
      <vt:lpstr>Microsoft YaHei</vt:lpstr>
      <vt:lpstr>Microsoft YaHei</vt:lpstr>
      <vt:lpstr>Arial</vt:lpstr>
      <vt:lpstr>Calibri</vt:lpstr>
      <vt:lpstr>Calibri Light</vt:lpstr>
      <vt:lpstr>Wingdings</vt:lpstr>
      <vt:lpstr>Office 主题</vt:lpstr>
      <vt:lpstr>PowerPoint 簡報</vt:lpstr>
      <vt:lpstr>PowerPoint 簡報</vt:lpstr>
      <vt:lpstr>PowerPoint 簡報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盧季嫺</dc:creator>
  <cp:lastModifiedBy>游于穎</cp:lastModifiedBy>
  <cp:revision>516</cp:revision>
  <cp:lastPrinted>2026-02-06T00:50:40Z</cp:lastPrinted>
  <dcterms:created xsi:type="dcterms:W3CDTF">2016-05-20T08:26:40Z</dcterms:created>
  <dcterms:modified xsi:type="dcterms:W3CDTF">2026-02-06T05:23:35Z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0x0101006472747A78FB33409DDAB0B0D81F10CC</vt:lpwstr>
  </property>
</Properties>
</file>