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4" r:id="rId8"/>
    <p:sldId id="262" r:id="rId9"/>
    <p:sldId id="263" r:id="rId10"/>
    <p:sldId id="265" r:id="rId11"/>
    <p:sldId id="268" r:id="rId12"/>
    <p:sldId id="269" r:id="rId13"/>
    <p:sldId id="270" r:id="rId14"/>
    <p:sldId id="267" r:id="rId15"/>
    <p:sldId id="271" r:id="rId16"/>
    <p:sldId id="274" r:id="rId17"/>
    <p:sldId id="285" r:id="rId18"/>
    <p:sldId id="272" r:id="rId19"/>
    <p:sldId id="273" r:id="rId20"/>
    <p:sldId id="275" r:id="rId21"/>
    <p:sldId id="280" r:id="rId22"/>
    <p:sldId id="281" r:id="rId23"/>
    <p:sldId id="283" r:id="rId24"/>
    <p:sldId id="284" r:id="rId25"/>
    <p:sldId id="279" r:id="rId26"/>
  </p:sldIdLst>
  <p:sldSz cx="9144000" cy="6858000" type="screen4x3"/>
  <p:notesSz cx="6735763" cy="986948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7825" autoAdjust="0"/>
    <p:restoredTop sz="86386" autoAdjust="0"/>
  </p:normalViewPr>
  <p:slideViewPr>
    <p:cSldViewPr>
      <p:cViewPr varScale="1">
        <p:scale>
          <a:sx n="69" d="100"/>
          <a:sy n="69" d="100"/>
        </p:scale>
        <p:origin x="51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EFB572-91B6-470C-A6B3-150BC469028D}" type="doc">
      <dgm:prSet loTypeId="urn:microsoft.com/office/officeart/2005/8/layout/cycle3" loCatId="cycle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zh-TW" altLang="en-US"/>
        </a:p>
      </dgm:t>
    </dgm:pt>
    <dgm:pt modelId="{BA22F094-B5EA-4CC4-A95F-B9B07DCF2100}">
      <dgm:prSet phldrT="[文字]"/>
      <dgm:spPr/>
      <dgm:t>
        <a:bodyPr/>
        <a:lstStyle/>
        <a:p>
          <a:r>
            <a:rPr lang="en-US" altLang="zh-TW" dirty="0" smtClean="0"/>
            <a:t> </a:t>
          </a:r>
          <a:r>
            <a:rPr lang="zh-TW" altLang="en-US" dirty="0" smtClean="0"/>
            <a:t>問題</a:t>
          </a:r>
          <a:endParaRPr lang="zh-TW" altLang="en-US" dirty="0"/>
        </a:p>
      </dgm:t>
    </dgm:pt>
    <dgm:pt modelId="{828F20A8-D763-4705-BD0D-E31500B5983D}" type="parTrans" cxnId="{67504700-9F0F-4EE2-9A45-0083DFD5015A}">
      <dgm:prSet/>
      <dgm:spPr/>
      <dgm:t>
        <a:bodyPr/>
        <a:lstStyle/>
        <a:p>
          <a:endParaRPr lang="zh-TW" altLang="en-US"/>
        </a:p>
      </dgm:t>
    </dgm:pt>
    <dgm:pt modelId="{374BBFA2-D9F0-4CED-88CC-8A9BBC06B4A6}" type="sibTrans" cxnId="{67504700-9F0F-4EE2-9A45-0083DFD5015A}">
      <dgm:prSet/>
      <dgm:spPr/>
      <dgm:t>
        <a:bodyPr/>
        <a:lstStyle/>
        <a:p>
          <a:endParaRPr lang="zh-TW" altLang="en-US"/>
        </a:p>
      </dgm:t>
    </dgm:pt>
    <dgm:pt modelId="{A9980ADE-F39F-45C6-AB5E-122E40395C8B}">
      <dgm:prSet phldrT="[文字]"/>
      <dgm:spPr/>
      <dgm:t>
        <a:bodyPr/>
        <a:lstStyle/>
        <a:p>
          <a:r>
            <a:rPr lang="zh-TW" altLang="en-US" dirty="0" smtClean="0"/>
            <a:t>決心</a:t>
          </a:r>
          <a:endParaRPr lang="zh-TW" altLang="en-US" dirty="0"/>
        </a:p>
      </dgm:t>
    </dgm:pt>
    <dgm:pt modelId="{312BFF90-C022-48E2-94C1-631CAD67CAD0}" type="parTrans" cxnId="{11656C5B-AD63-47AF-AB60-5C39EE9F4CC1}">
      <dgm:prSet/>
      <dgm:spPr/>
      <dgm:t>
        <a:bodyPr/>
        <a:lstStyle/>
        <a:p>
          <a:endParaRPr lang="zh-TW" altLang="en-US"/>
        </a:p>
      </dgm:t>
    </dgm:pt>
    <dgm:pt modelId="{F0288E6B-D4C3-4021-B0E1-16C60DD3E2F0}" type="sibTrans" cxnId="{11656C5B-AD63-47AF-AB60-5C39EE9F4CC1}">
      <dgm:prSet/>
      <dgm:spPr/>
      <dgm:t>
        <a:bodyPr/>
        <a:lstStyle/>
        <a:p>
          <a:endParaRPr lang="zh-TW" altLang="en-US"/>
        </a:p>
      </dgm:t>
    </dgm:pt>
    <dgm:pt modelId="{37DB9B03-3EEF-4BBF-9FA0-594F2D92D3E1}">
      <dgm:prSet phldrT="[文字]"/>
      <dgm:spPr/>
      <dgm:t>
        <a:bodyPr/>
        <a:lstStyle/>
        <a:p>
          <a:r>
            <a:rPr lang="zh-TW" altLang="en-US" dirty="0" smtClean="0"/>
            <a:t>行動</a:t>
          </a:r>
          <a:endParaRPr lang="zh-TW" altLang="en-US" dirty="0"/>
        </a:p>
      </dgm:t>
    </dgm:pt>
    <dgm:pt modelId="{90318090-15A8-496A-B752-29CB3B447384}" type="parTrans" cxnId="{D472E581-4BCF-4AC0-AACD-03D5AA82D9A4}">
      <dgm:prSet/>
      <dgm:spPr/>
      <dgm:t>
        <a:bodyPr/>
        <a:lstStyle/>
        <a:p>
          <a:endParaRPr lang="zh-TW" altLang="en-US"/>
        </a:p>
      </dgm:t>
    </dgm:pt>
    <dgm:pt modelId="{DEBF60B8-5393-41B1-9AC1-6046D99A30F9}" type="sibTrans" cxnId="{D472E581-4BCF-4AC0-AACD-03D5AA82D9A4}">
      <dgm:prSet/>
      <dgm:spPr/>
      <dgm:t>
        <a:bodyPr/>
        <a:lstStyle/>
        <a:p>
          <a:endParaRPr lang="zh-TW" altLang="en-US"/>
        </a:p>
      </dgm:t>
    </dgm:pt>
    <dgm:pt modelId="{91E00DBC-05A1-43B7-9C1C-B1B590E2E047}">
      <dgm:prSet phldrT="[文字]"/>
      <dgm:spPr/>
      <dgm:t>
        <a:bodyPr/>
        <a:lstStyle/>
        <a:p>
          <a:r>
            <a:rPr lang="zh-TW" altLang="en-US" dirty="0" smtClean="0"/>
            <a:t>成果</a:t>
          </a:r>
          <a:endParaRPr lang="zh-TW" altLang="en-US" dirty="0"/>
        </a:p>
      </dgm:t>
    </dgm:pt>
    <dgm:pt modelId="{14CB00DF-C9EB-4181-A8AD-B868FBFF8E94}" type="parTrans" cxnId="{C25DE68B-2637-43EB-99F6-33CDB58C1503}">
      <dgm:prSet/>
      <dgm:spPr/>
      <dgm:t>
        <a:bodyPr/>
        <a:lstStyle/>
        <a:p>
          <a:endParaRPr lang="zh-TW" altLang="en-US"/>
        </a:p>
      </dgm:t>
    </dgm:pt>
    <dgm:pt modelId="{058152C5-7948-4B29-9659-4548654AFF47}" type="sibTrans" cxnId="{C25DE68B-2637-43EB-99F6-33CDB58C1503}">
      <dgm:prSet/>
      <dgm:spPr/>
      <dgm:t>
        <a:bodyPr/>
        <a:lstStyle/>
        <a:p>
          <a:endParaRPr lang="zh-TW" altLang="en-US"/>
        </a:p>
      </dgm:t>
    </dgm:pt>
    <dgm:pt modelId="{4B6D6C92-C59D-4ECB-A2CA-08A9492EFC71}">
      <dgm:prSet phldrT="[文字]"/>
      <dgm:spPr/>
      <dgm:t>
        <a:bodyPr/>
        <a:lstStyle/>
        <a:p>
          <a:r>
            <a:rPr lang="zh-TW" altLang="en-US" dirty="0" smtClean="0"/>
            <a:t>宣導</a:t>
          </a:r>
          <a:endParaRPr lang="zh-TW" altLang="en-US" dirty="0"/>
        </a:p>
      </dgm:t>
    </dgm:pt>
    <dgm:pt modelId="{9A600FE3-17CB-447B-9F7E-4D922E88C9A0}" type="parTrans" cxnId="{2263716F-2C82-4926-9726-16F44E3D559F}">
      <dgm:prSet/>
      <dgm:spPr/>
      <dgm:t>
        <a:bodyPr/>
        <a:lstStyle/>
        <a:p>
          <a:endParaRPr lang="zh-TW" altLang="en-US"/>
        </a:p>
      </dgm:t>
    </dgm:pt>
    <dgm:pt modelId="{C2BEAEFF-3786-41C3-9082-72D706252FAA}" type="sibTrans" cxnId="{2263716F-2C82-4926-9726-16F44E3D559F}">
      <dgm:prSet/>
      <dgm:spPr/>
      <dgm:t>
        <a:bodyPr/>
        <a:lstStyle/>
        <a:p>
          <a:endParaRPr lang="zh-TW" altLang="en-US"/>
        </a:p>
      </dgm:t>
    </dgm:pt>
    <dgm:pt modelId="{A948DAF4-A692-469C-AF47-0B38A75391B5}">
      <dgm:prSet/>
      <dgm:spPr/>
      <dgm:t>
        <a:bodyPr/>
        <a:lstStyle/>
        <a:p>
          <a:r>
            <a:rPr lang="zh-TW" altLang="en-US" dirty="0" smtClean="0"/>
            <a:t>策進</a:t>
          </a:r>
          <a:endParaRPr lang="zh-TW" altLang="en-US" dirty="0"/>
        </a:p>
      </dgm:t>
    </dgm:pt>
    <dgm:pt modelId="{E9DB7269-820F-474A-B87F-A4B02BAA76A0}" type="parTrans" cxnId="{B6C339BD-8374-4290-9733-B1EE815D5683}">
      <dgm:prSet/>
      <dgm:spPr/>
      <dgm:t>
        <a:bodyPr/>
        <a:lstStyle/>
        <a:p>
          <a:endParaRPr lang="zh-TW" altLang="en-US"/>
        </a:p>
      </dgm:t>
    </dgm:pt>
    <dgm:pt modelId="{E8A0D866-6BC2-4513-8BC9-947D23240EDE}" type="sibTrans" cxnId="{B6C339BD-8374-4290-9733-B1EE815D5683}">
      <dgm:prSet/>
      <dgm:spPr/>
      <dgm:t>
        <a:bodyPr/>
        <a:lstStyle/>
        <a:p>
          <a:endParaRPr lang="zh-TW" altLang="en-US"/>
        </a:p>
      </dgm:t>
    </dgm:pt>
    <dgm:pt modelId="{00398A5B-FD96-4021-A7EF-8AB962C210B1}" type="pres">
      <dgm:prSet presAssocID="{07EFB572-91B6-470C-A6B3-150BC469028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DFCCD0B6-77B5-42B6-B660-0B2E12D939BF}" type="pres">
      <dgm:prSet presAssocID="{07EFB572-91B6-470C-A6B3-150BC469028D}" presName="cycle" presStyleCnt="0"/>
      <dgm:spPr/>
      <dgm:t>
        <a:bodyPr/>
        <a:lstStyle/>
        <a:p>
          <a:endParaRPr lang="zh-TW" altLang="en-US"/>
        </a:p>
      </dgm:t>
    </dgm:pt>
    <dgm:pt modelId="{01022E6A-9455-43AB-855C-0F943C495A1B}" type="pres">
      <dgm:prSet presAssocID="{BA22F094-B5EA-4CC4-A95F-B9B07DCF2100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2603098-4036-4614-8832-864760D5699B}" type="pres">
      <dgm:prSet presAssocID="{374BBFA2-D9F0-4CED-88CC-8A9BBC06B4A6}" presName="sibTransFirstNode" presStyleLbl="bgShp" presStyleIdx="0" presStyleCnt="1"/>
      <dgm:spPr/>
      <dgm:t>
        <a:bodyPr/>
        <a:lstStyle/>
        <a:p>
          <a:endParaRPr lang="zh-TW" altLang="en-US"/>
        </a:p>
      </dgm:t>
    </dgm:pt>
    <dgm:pt modelId="{F549D254-F762-4B5B-A0B2-80E6DAC4C911}" type="pres">
      <dgm:prSet presAssocID="{A9980ADE-F39F-45C6-AB5E-122E40395C8B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4801DDB-F08B-4D99-B1E7-D36D3DDD8475}" type="pres">
      <dgm:prSet presAssocID="{37DB9B03-3EEF-4BBF-9FA0-594F2D92D3E1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DB91321-64F4-4FEE-9089-01485660DBB6}" type="pres">
      <dgm:prSet presAssocID="{91E00DBC-05A1-43B7-9C1C-B1B590E2E047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8F97797-CD8A-45A2-9AE1-B9C3F3F7323E}" type="pres">
      <dgm:prSet presAssocID="{A948DAF4-A692-469C-AF47-0B38A75391B5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52D34CA-27E9-4397-A3F0-5B4C48A7C0BB}" type="pres">
      <dgm:prSet presAssocID="{4B6D6C92-C59D-4ECB-A2CA-08A9492EFC71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AF11F912-FFC5-4A27-9134-5E8776AECC36}" type="presOf" srcId="{374BBFA2-D9F0-4CED-88CC-8A9BBC06B4A6}" destId="{12603098-4036-4614-8832-864760D5699B}" srcOrd="0" destOrd="0" presId="urn:microsoft.com/office/officeart/2005/8/layout/cycle3"/>
    <dgm:cxn modelId="{C25DE68B-2637-43EB-99F6-33CDB58C1503}" srcId="{07EFB572-91B6-470C-A6B3-150BC469028D}" destId="{91E00DBC-05A1-43B7-9C1C-B1B590E2E047}" srcOrd="3" destOrd="0" parTransId="{14CB00DF-C9EB-4181-A8AD-B868FBFF8E94}" sibTransId="{058152C5-7948-4B29-9659-4548654AFF47}"/>
    <dgm:cxn modelId="{4ECFDF61-50CC-42DF-8B61-14B2D1A568C3}" type="presOf" srcId="{4B6D6C92-C59D-4ECB-A2CA-08A9492EFC71}" destId="{852D34CA-27E9-4397-A3F0-5B4C48A7C0BB}" srcOrd="0" destOrd="0" presId="urn:microsoft.com/office/officeart/2005/8/layout/cycle3"/>
    <dgm:cxn modelId="{2263716F-2C82-4926-9726-16F44E3D559F}" srcId="{07EFB572-91B6-470C-A6B3-150BC469028D}" destId="{4B6D6C92-C59D-4ECB-A2CA-08A9492EFC71}" srcOrd="5" destOrd="0" parTransId="{9A600FE3-17CB-447B-9F7E-4D922E88C9A0}" sibTransId="{C2BEAEFF-3786-41C3-9082-72D706252FAA}"/>
    <dgm:cxn modelId="{B0C559F4-E947-49AE-8267-3C216723A7C6}" type="presOf" srcId="{37DB9B03-3EEF-4BBF-9FA0-594F2D92D3E1}" destId="{34801DDB-F08B-4D99-B1E7-D36D3DDD8475}" srcOrd="0" destOrd="0" presId="urn:microsoft.com/office/officeart/2005/8/layout/cycle3"/>
    <dgm:cxn modelId="{11656C5B-AD63-47AF-AB60-5C39EE9F4CC1}" srcId="{07EFB572-91B6-470C-A6B3-150BC469028D}" destId="{A9980ADE-F39F-45C6-AB5E-122E40395C8B}" srcOrd="1" destOrd="0" parTransId="{312BFF90-C022-48E2-94C1-631CAD67CAD0}" sibTransId="{F0288E6B-D4C3-4021-B0E1-16C60DD3E2F0}"/>
    <dgm:cxn modelId="{B6C339BD-8374-4290-9733-B1EE815D5683}" srcId="{07EFB572-91B6-470C-A6B3-150BC469028D}" destId="{A948DAF4-A692-469C-AF47-0B38A75391B5}" srcOrd="4" destOrd="0" parTransId="{E9DB7269-820F-474A-B87F-A4B02BAA76A0}" sibTransId="{E8A0D866-6BC2-4513-8BC9-947D23240EDE}"/>
    <dgm:cxn modelId="{4F20B426-E899-492A-9E48-020F6804D4DD}" type="presOf" srcId="{BA22F094-B5EA-4CC4-A95F-B9B07DCF2100}" destId="{01022E6A-9455-43AB-855C-0F943C495A1B}" srcOrd="0" destOrd="0" presId="urn:microsoft.com/office/officeart/2005/8/layout/cycle3"/>
    <dgm:cxn modelId="{AF1E04D9-1EA5-4594-9F04-1D5049552D8D}" type="presOf" srcId="{91E00DBC-05A1-43B7-9C1C-B1B590E2E047}" destId="{0DB91321-64F4-4FEE-9089-01485660DBB6}" srcOrd="0" destOrd="0" presId="urn:microsoft.com/office/officeart/2005/8/layout/cycle3"/>
    <dgm:cxn modelId="{D472E581-4BCF-4AC0-AACD-03D5AA82D9A4}" srcId="{07EFB572-91B6-470C-A6B3-150BC469028D}" destId="{37DB9B03-3EEF-4BBF-9FA0-594F2D92D3E1}" srcOrd="2" destOrd="0" parTransId="{90318090-15A8-496A-B752-29CB3B447384}" sibTransId="{DEBF60B8-5393-41B1-9AC1-6046D99A30F9}"/>
    <dgm:cxn modelId="{9E4EA193-AB36-4D4E-A242-67258B8FB87B}" type="presOf" srcId="{07EFB572-91B6-470C-A6B3-150BC469028D}" destId="{00398A5B-FD96-4021-A7EF-8AB962C210B1}" srcOrd="0" destOrd="0" presId="urn:microsoft.com/office/officeart/2005/8/layout/cycle3"/>
    <dgm:cxn modelId="{94EE5830-CA4A-4095-86CC-476208B83402}" type="presOf" srcId="{A9980ADE-F39F-45C6-AB5E-122E40395C8B}" destId="{F549D254-F762-4B5B-A0B2-80E6DAC4C911}" srcOrd="0" destOrd="0" presId="urn:microsoft.com/office/officeart/2005/8/layout/cycle3"/>
    <dgm:cxn modelId="{67504700-9F0F-4EE2-9A45-0083DFD5015A}" srcId="{07EFB572-91B6-470C-A6B3-150BC469028D}" destId="{BA22F094-B5EA-4CC4-A95F-B9B07DCF2100}" srcOrd="0" destOrd="0" parTransId="{828F20A8-D763-4705-BD0D-E31500B5983D}" sibTransId="{374BBFA2-D9F0-4CED-88CC-8A9BBC06B4A6}"/>
    <dgm:cxn modelId="{26B590F8-C3B3-4DDB-94CB-16BFBBDEA784}" type="presOf" srcId="{A948DAF4-A692-469C-AF47-0B38A75391B5}" destId="{58F97797-CD8A-45A2-9AE1-B9C3F3F7323E}" srcOrd="0" destOrd="0" presId="urn:microsoft.com/office/officeart/2005/8/layout/cycle3"/>
    <dgm:cxn modelId="{3370777D-3634-42D7-BB0B-ED4729512FAE}" type="presParOf" srcId="{00398A5B-FD96-4021-A7EF-8AB962C210B1}" destId="{DFCCD0B6-77B5-42B6-B660-0B2E12D939BF}" srcOrd="0" destOrd="0" presId="urn:microsoft.com/office/officeart/2005/8/layout/cycle3"/>
    <dgm:cxn modelId="{7054E749-8E69-426B-8678-671DA33DF9FC}" type="presParOf" srcId="{DFCCD0B6-77B5-42B6-B660-0B2E12D939BF}" destId="{01022E6A-9455-43AB-855C-0F943C495A1B}" srcOrd="0" destOrd="0" presId="urn:microsoft.com/office/officeart/2005/8/layout/cycle3"/>
    <dgm:cxn modelId="{14608510-1610-4265-9D51-92E812F1C3A9}" type="presParOf" srcId="{DFCCD0B6-77B5-42B6-B660-0B2E12D939BF}" destId="{12603098-4036-4614-8832-864760D5699B}" srcOrd="1" destOrd="0" presId="urn:microsoft.com/office/officeart/2005/8/layout/cycle3"/>
    <dgm:cxn modelId="{15ABBF00-AF2E-4B3F-8AFB-BB37B1E591B5}" type="presParOf" srcId="{DFCCD0B6-77B5-42B6-B660-0B2E12D939BF}" destId="{F549D254-F762-4B5B-A0B2-80E6DAC4C911}" srcOrd="2" destOrd="0" presId="urn:microsoft.com/office/officeart/2005/8/layout/cycle3"/>
    <dgm:cxn modelId="{403F3DFC-58D5-402D-B2DC-4D29EA7393BE}" type="presParOf" srcId="{DFCCD0B6-77B5-42B6-B660-0B2E12D939BF}" destId="{34801DDB-F08B-4D99-B1E7-D36D3DDD8475}" srcOrd="3" destOrd="0" presId="urn:microsoft.com/office/officeart/2005/8/layout/cycle3"/>
    <dgm:cxn modelId="{8191FE14-1717-4F81-94C7-1F4E2F404974}" type="presParOf" srcId="{DFCCD0B6-77B5-42B6-B660-0B2E12D939BF}" destId="{0DB91321-64F4-4FEE-9089-01485660DBB6}" srcOrd="4" destOrd="0" presId="urn:microsoft.com/office/officeart/2005/8/layout/cycle3"/>
    <dgm:cxn modelId="{7C86F9A9-259E-4F32-8942-0DD3B9DCDA3F}" type="presParOf" srcId="{DFCCD0B6-77B5-42B6-B660-0B2E12D939BF}" destId="{58F97797-CD8A-45A2-9AE1-B9C3F3F7323E}" srcOrd="5" destOrd="0" presId="urn:microsoft.com/office/officeart/2005/8/layout/cycle3"/>
    <dgm:cxn modelId="{1FBAE819-63F0-437F-A0A3-686D73C8894C}" type="presParOf" srcId="{DFCCD0B6-77B5-42B6-B660-0B2E12D939BF}" destId="{852D34CA-27E9-4397-A3F0-5B4C48A7C0BB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5B2512-2718-46B2-9206-1AEBC3148F67}" type="doc">
      <dgm:prSet loTypeId="urn:microsoft.com/office/officeart/2005/8/layout/process1" loCatId="process" qsTypeId="urn:microsoft.com/office/officeart/2005/8/quickstyle/3d3" qsCatId="3D" csTypeId="urn:microsoft.com/office/officeart/2005/8/colors/colorful2" csCatId="colorful" phldr="1"/>
      <dgm:spPr/>
    </dgm:pt>
    <dgm:pt modelId="{DCB1AB58-01D6-4241-8C60-925D6B999543}">
      <dgm:prSet phldrT="[文字]"/>
      <dgm:spPr/>
      <dgm:t>
        <a:bodyPr/>
        <a:lstStyle/>
        <a:p>
          <a:r>
            <a:rPr lang="zh-TW" altLang="en-US" dirty="0" smtClean="0"/>
            <a:t>瞭解問題</a:t>
          </a:r>
          <a:endParaRPr lang="zh-TW" altLang="en-US" dirty="0"/>
        </a:p>
      </dgm:t>
    </dgm:pt>
    <dgm:pt modelId="{94019227-0A37-4090-A1AA-773DFF027AC6}" type="parTrans" cxnId="{1B07B755-8ECE-4D9E-BA9D-19BA2D36F743}">
      <dgm:prSet/>
      <dgm:spPr/>
      <dgm:t>
        <a:bodyPr/>
        <a:lstStyle/>
        <a:p>
          <a:endParaRPr lang="zh-TW" altLang="en-US"/>
        </a:p>
      </dgm:t>
    </dgm:pt>
    <dgm:pt modelId="{F8A18CE7-76A8-4A2A-ABE0-A03E054CBF70}" type="sibTrans" cxnId="{1B07B755-8ECE-4D9E-BA9D-19BA2D36F743}">
      <dgm:prSet/>
      <dgm:spPr/>
      <dgm:t>
        <a:bodyPr/>
        <a:lstStyle/>
        <a:p>
          <a:endParaRPr lang="zh-TW" altLang="en-US"/>
        </a:p>
      </dgm:t>
    </dgm:pt>
    <dgm:pt modelId="{D70C26F6-66FF-4310-AE68-B4EED6EC1020}">
      <dgm:prSet phldrT="[文字]"/>
      <dgm:spPr/>
      <dgm:t>
        <a:bodyPr/>
        <a:lstStyle/>
        <a:p>
          <a:r>
            <a:rPr lang="zh-TW" altLang="en-US" dirty="0" smtClean="0"/>
            <a:t>處理問題</a:t>
          </a:r>
          <a:endParaRPr lang="zh-TW" altLang="en-US" dirty="0"/>
        </a:p>
      </dgm:t>
    </dgm:pt>
    <dgm:pt modelId="{FD6313F4-30D4-4A79-9665-AB0CE341F470}" type="parTrans" cxnId="{0F5C274B-6854-4291-8672-C039C8960D81}">
      <dgm:prSet/>
      <dgm:spPr/>
      <dgm:t>
        <a:bodyPr/>
        <a:lstStyle/>
        <a:p>
          <a:endParaRPr lang="zh-TW" altLang="en-US"/>
        </a:p>
      </dgm:t>
    </dgm:pt>
    <dgm:pt modelId="{B4CFC4B3-B355-47D5-B6CA-190CC5BE5983}" type="sibTrans" cxnId="{0F5C274B-6854-4291-8672-C039C8960D81}">
      <dgm:prSet/>
      <dgm:spPr/>
      <dgm:t>
        <a:bodyPr/>
        <a:lstStyle/>
        <a:p>
          <a:endParaRPr lang="zh-TW" altLang="en-US"/>
        </a:p>
      </dgm:t>
    </dgm:pt>
    <dgm:pt modelId="{3B303659-C27B-4A2E-BF32-322902C0D579}">
      <dgm:prSet phldrT="[文字]"/>
      <dgm:spPr/>
      <dgm:t>
        <a:bodyPr/>
        <a:lstStyle/>
        <a:p>
          <a:r>
            <a:rPr lang="zh-TW" altLang="en-US" dirty="0" smtClean="0"/>
            <a:t>解決問題</a:t>
          </a:r>
          <a:endParaRPr lang="zh-TW" altLang="en-US" dirty="0"/>
        </a:p>
      </dgm:t>
    </dgm:pt>
    <dgm:pt modelId="{D7E251B6-5366-4677-93BE-CBEF0F93E3EA}" type="parTrans" cxnId="{2F118E6E-5D37-4E15-9B3B-600BF06CC2A7}">
      <dgm:prSet/>
      <dgm:spPr/>
      <dgm:t>
        <a:bodyPr/>
        <a:lstStyle/>
        <a:p>
          <a:endParaRPr lang="zh-TW" altLang="en-US"/>
        </a:p>
      </dgm:t>
    </dgm:pt>
    <dgm:pt modelId="{E83A6F2D-E4F7-41BB-B5E4-43442DAF3524}" type="sibTrans" cxnId="{2F118E6E-5D37-4E15-9B3B-600BF06CC2A7}">
      <dgm:prSet/>
      <dgm:spPr/>
      <dgm:t>
        <a:bodyPr/>
        <a:lstStyle/>
        <a:p>
          <a:endParaRPr lang="zh-TW" altLang="en-US"/>
        </a:p>
      </dgm:t>
    </dgm:pt>
    <dgm:pt modelId="{768716C5-8232-4493-9DFE-FAC051D8494E}" type="pres">
      <dgm:prSet presAssocID="{535B2512-2718-46B2-9206-1AEBC3148F67}" presName="Name0" presStyleCnt="0">
        <dgm:presLayoutVars>
          <dgm:dir/>
          <dgm:resizeHandles val="exact"/>
        </dgm:presLayoutVars>
      </dgm:prSet>
      <dgm:spPr/>
    </dgm:pt>
    <dgm:pt modelId="{98BFB0FF-07F9-45C1-8CC1-B9530E4FB407}" type="pres">
      <dgm:prSet presAssocID="{DCB1AB58-01D6-4241-8C60-925D6B99954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F5FA488-AAAB-4018-BEC0-C9BCEAE90003}" type="pres">
      <dgm:prSet presAssocID="{F8A18CE7-76A8-4A2A-ABE0-A03E054CBF70}" presName="sibTrans" presStyleLbl="sibTrans2D1" presStyleIdx="0" presStyleCnt="2"/>
      <dgm:spPr/>
      <dgm:t>
        <a:bodyPr/>
        <a:lstStyle/>
        <a:p>
          <a:endParaRPr lang="zh-TW" altLang="en-US"/>
        </a:p>
      </dgm:t>
    </dgm:pt>
    <dgm:pt modelId="{C71D02CE-90BA-4B6B-ADB6-AE61E53B900B}" type="pres">
      <dgm:prSet presAssocID="{F8A18CE7-76A8-4A2A-ABE0-A03E054CBF70}" presName="connectorText" presStyleLbl="sibTrans2D1" presStyleIdx="0" presStyleCnt="2"/>
      <dgm:spPr/>
      <dgm:t>
        <a:bodyPr/>
        <a:lstStyle/>
        <a:p>
          <a:endParaRPr lang="zh-TW" altLang="en-US"/>
        </a:p>
      </dgm:t>
    </dgm:pt>
    <dgm:pt modelId="{893C4331-41B7-4F77-8987-3C91DFFF3BC8}" type="pres">
      <dgm:prSet presAssocID="{D70C26F6-66FF-4310-AE68-B4EED6EC102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7F02E8E-F2AF-4023-BDC1-62AF1FA4EA9D}" type="pres">
      <dgm:prSet presAssocID="{B4CFC4B3-B355-47D5-B6CA-190CC5BE5983}" presName="sibTrans" presStyleLbl="sibTrans2D1" presStyleIdx="1" presStyleCnt="2"/>
      <dgm:spPr/>
      <dgm:t>
        <a:bodyPr/>
        <a:lstStyle/>
        <a:p>
          <a:endParaRPr lang="zh-TW" altLang="en-US"/>
        </a:p>
      </dgm:t>
    </dgm:pt>
    <dgm:pt modelId="{6258AE6E-AAF4-43C8-8A14-F3D37D0923E7}" type="pres">
      <dgm:prSet presAssocID="{B4CFC4B3-B355-47D5-B6CA-190CC5BE5983}" presName="connectorText" presStyleLbl="sibTrans2D1" presStyleIdx="1" presStyleCnt="2"/>
      <dgm:spPr/>
      <dgm:t>
        <a:bodyPr/>
        <a:lstStyle/>
        <a:p>
          <a:endParaRPr lang="zh-TW" altLang="en-US"/>
        </a:p>
      </dgm:t>
    </dgm:pt>
    <dgm:pt modelId="{CF93C1CB-CE34-45DB-BE1C-F92097A0F333}" type="pres">
      <dgm:prSet presAssocID="{3B303659-C27B-4A2E-BF32-322902C0D579}" presName="node" presStyleLbl="node1" presStyleIdx="2" presStyleCnt="3" custLinFactNeighborX="2711" custLinFactNeighborY="-110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C027F414-508B-4752-B602-3C7FEBEEDAF6}" type="presOf" srcId="{3B303659-C27B-4A2E-BF32-322902C0D579}" destId="{CF93C1CB-CE34-45DB-BE1C-F92097A0F333}" srcOrd="0" destOrd="0" presId="urn:microsoft.com/office/officeart/2005/8/layout/process1"/>
    <dgm:cxn modelId="{99CE1335-4DA5-40D9-B73F-D27DF4B36DF7}" type="presOf" srcId="{F8A18CE7-76A8-4A2A-ABE0-A03E054CBF70}" destId="{C71D02CE-90BA-4B6B-ADB6-AE61E53B900B}" srcOrd="1" destOrd="0" presId="urn:microsoft.com/office/officeart/2005/8/layout/process1"/>
    <dgm:cxn modelId="{F18A21F1-7B32-4BF1-8550-D0E8892036BF}" type="presOf" srcId="{B4CFC4B3-B355-47D5-B6CA-190CC5BE5983}" destId="{6258AE6E-AAF4-43C8-8A14-F3D37D0923E7}" srcOrd="1" destOrd="0" presId="urn:microsoft.com/office/officeart/2005/8/layout/process1"/>
    <dgm:cxn modelId="{1B07B755-8ECE-4D9E-BA9D-19BA2D36F743}" srcId="{535B2512-2718-46B2-9206-1AEBC3148F67}" destId="{DCB1AB58-01D6-4241-8C60-925D6B999543}" srcOrd="0" destOrd="0" parTransId="{94019227-0A37-4090-A1AA-773DFF027AC6}" sibTransId="{F8A18CE7-76A8-4A2A-ABE0-A03E054CBF70}"/>
    <dgm:cxn modelId="{031D1C8F-9885-4795-A128-E6AC9D755DC4}" type="presOf" srcId="{DCB1AB58-01D6-4241-8C60-925D6B999543}" destId="{98BFB0FF-07F9-45C1-8CC1-B9530E4FB407}" srcOrd="0" destOrd="0" presId="urn:microsoft.com/office/officeart/2005/8/layout/process1"/>
    <dgm:cxn modelId="{C1B5D5B7-A431-43A3-B43C-214E9C1BF29A}" type="presOf" srcId="{535B2512-2718-46B2-9206-1AEBC3148F67}" destId="{768716C5-8232-4493-9DFE-FAC051D8494E}" srcOrd="0" destOrd="0" presId="urn:microsoft.com/office/officeart/2005/8/layout/process1"/>
    <dgm:cxn modelId="{583E489A-6B91-4FA3-AE64-E62BD34C88A0}" type="presOf" srcId="{F8A18CE7-76A8-4A2A-ABE0-A03E054CBF70}" destId="{6F5FA488-AAAB-4018-BEC0-C9BCEAE90003}" srcOrd="0" destOrd="0" presId="urn:microsoft.com/office/officeart/2005/8/layout/process1"/>
    <dgm:cxn modelId="{0F5C274B-6854-4291-8672-C039C8960D81}" srcId="{535B2512-2718-46B2-9206-1AEBC3148F67}" destId="{D70C26F6-66FF-4310-AE68-B4EED6EC1020}" srcOrd="1" destOrd="0" parTransId="{FD6313F4-30D4-4A79-9665-AB0CE341F470}" sibTransId="{B4CFC4B3-B355-47D5-B6CA-190CC5BE5983}"/>
    <dgm:cxn modelId="{84BAA2C5-1739-48CF-85B1-1E259798D425}" type="presOf" srcId="{B4CFC4B3-B355-47D5-B6CA-190CC5BE5983}" destId="{07F02E8E-F2AF-4023-BDC1-62AF1FA4EA9D}" srcOrd="0" destOrd="0" presId="urn:microsoft.com/office/officeart/2005/8/layout/process1"/>
    <dgm:cxn modelId="{2F118E6E-5D37-4E15-9B3B-600BF06CC2A7}" srcId="{535B2512-2718-46B2-9206-1AEBC3148F67}" destId="{3B303659-C27B-4A2E-BF32-322902C0D579}" srcOrd="2" destOrd="0" parTransId="{D7E251B6-5366-4677-93BE-CBEF0F93E3EA}" sibTransId="{E83A6F2D-E4F7-41BB-B5E4-43442DAF3524}"/>
    <dgm:cxn modelId="{64AD37A8-FD86-48C3-8585-AC10861FF1D0}" type="presOf" srcId="{D70C26F6-66FF-4310-AE68-B4EED6EC1020}" destId="{893C4331-41B7-4F77-8987-3C91DFFF3BC8}" srcOrd="0" destOrd="0" presId="urn:microsoft.com/office/officeart/2005/8/layout/process1"/>
    <dgm:cxn modelId="{8A99A52F-EBEF-40E5-8BD9-158035924650}" type="presParOf" srcId="{768716C5-8232-4493-9DFE-FAC051D8494E}" destId="{98BFB0FF-07F9-45C1-8CC1-B9530E4FB407}" srcOrd="0" destOrd="0" presId="urn:microsoft.com/office/officeart/2005/8/layout/process1"/>
    <dgm:cxn modelId="{2919333B-11EF-4B44-BCDD-3CA509EDE2AA}" type="presParOf" srcId="{768716C5-8232-4493-9DFE-FAC051D8494E}" destId="{6F5FA488-AAAB-4018-BEC0-C9BCEAE90003}" srcOrd="1" destOrd="0" presId="urn:microsoft.com/office/officeart/2005/8/layout/process1"/>
    <dgm:cxn modelId="{0C6915BB-D0FE-42DA-A843-53EE8FDAECD4}" type="presParOf" srcId="{6F5FA488-AAAB-4018-BEC0-C9BCEAE90003}" destId="{C71D02CE-90BA-4B6B-ADB6-AE61E53B900B}" srcOrd="0" destOrd="0" presId="urn:microsoft.com/office/officeart/2005/8/layout/process1"/>
    <dgm:cxn modelId="{C0E4DA53-E7A3-47F2-8A98-FDE7487A2A9D}" type="presParOf" srcId="{768716C5-8232-4493-9DFE-FAC051D8494E}" destId="{893C4331-41B7-4F77-8987-3C91DFFF3BC8}" srcOrd="2" destOrd="0" presId="urn:microsoft.com/office/officeart/2005/8/layout/process1"/>
    <dgm:cxn modelId="{7FEB3BFB-C0FA-4983-A821-A3CF0F8227C1}" type="presParOf" srcId="{768716C5-8232-4493-9DFE-FAC051D8494E}" destId="{07F02E8E-F2AF-4023-BDC1-62AF1FA4EA9D}" srcOrd="3" destOrd="0" presId="urn:microsoft.com/office/officeart/2005/8/layout/process1"/>
    <dgm:cxn modelId="{17A0FF93-E883-4123-BD08-AFD06E10B279}" type="presParOf" srcId="{07F02E8E-F2AF-4023-BDC1-62AF1FA4EA9D}" destId="{6258AE6E-AAF4-43C8-8A14-F3D37D0923E7}" srcOrd="0" destOrd="0" presId="urn:microsoft.com/office/officeart/2005/8/layout/process1"/>
    <dgm:cxn modelId="{6C9794C9-5522-4B0B-A76B-32805708D8C2}" type="presParOf" srcId="{768716C5-8232-4493-9DFE-FAC051D8494E}" destId="{CF93C1CB-CE34-45DB-BE1C-F92097A0F33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B772D15-BE68-4817-BCDC-D45612E20FED}" type="doc">
      <dgm:prSet loTypeId="urn:microsoft.com/office/officeart/2005/8/layout/targe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TW" altLang="en-US"/>
        </a:p>
      </dgm:t>
    </dgm:pt>
    <dgm:pt modelId="{A8CD777E-8E59-46A5-99E5-C5E7833B9A45}">
      <dgm:prSet phldrT="[文字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阻絕毒品於境外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FCEBA37-F2B1-43A5-A556-798E93E15051}" type="parTrans" cxnId="{9B0E9EDA-0DBC-46B3-B292-E7CFB8F87C60}">
      <dgm:prSet/>
      <dgm:spPr/>
      <dgm:t>
        <a:bodyPr/>
        <a:lstStyle/>
        <a:p>
          <a:endParaRPr lang="zh-TW" altLang="en-US"/>
        </a:p>
      </dgm:t>
    </dgm:pt>
    <dgm:pt modelId="{151B67E3-CCCC-4CB0-A286-EDF1D7BADB14}" type="sibTrans" cxnId="{9B0E9EDA-0DBC-46B3-B292-E7CFB8F87C60}">
      <dgm:prSet/>
      <dgm:spPr/>
      <dgm:t>
        <a:bodyPr/>
        <a:lstStyle/>
        <a:p>
          <a:endParaRPr lang="zh-TW" altLang="en-US"/>
        </a:p>
      </dgm:t>
    </dgm:pt>
    <dgm:pt modelId="{D3A63D59-5AD9-4075-8E0B-63DE26F0DC59}">
      <dgm:prSet phldrT="[文字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TW" altLang="en-US" sz="2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二、調查局</a:t>
          </a:r>
          <a:endParaRPr lang="en-US" altLang="zh-TW" sz="20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altLang="zh-TW" sz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(106.12.5)</a:t>
          </a:r>
          <a:endParaRPr lang="zh-TW" altLang="en-US" sz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45CC6F3-73CD-4141-A85F-629C987576C8}" type="parTrans" cxnId="{6543B638-A184-4C5D-AFF0-71E64661C582}">
      <dgm:prSet/>
      <dgm:spPr/>
      <dgm:t>
        <a:bodyPr/>
        <a:lstStyle/>
        <a:p>
          <a:endParaRPr lang="zh-TW" altLang="en-US"/>
        </a:p>
      </dgm:t>
    </dgm:pt>
    <dgm:pt modelId="{04954901-F2E4-4029-8D21-44CA625FB098}" type="sibTrans" cxnId="{6543B638-A184-4C5D-AFF0-71E64661C582}">
      <dgm:prSet/>
      <dgm:spPr/>
      <dgm:t>
        <a:bodyPr/>
        <a:lstStyle/>
        <a:p>
          <a:endParaRPr lang="zh-TW" altLang="en-US"/>
        </a:p>
      </dgm:t>
    </dgm:pt>
    <dgm:pt modelId="{3020B3C0-E172-4AD6-8E2D-7B3EED22B126}">
      <dgm:prSet phldrT="[文字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拔根斷源阻絕供給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88427D3-4222-4C3E-8489-632FCE6FD6D0}" type="parTrans" cxnId="{659AD833-5C01-405E-B67C-BE859CA5D125}">
      <dgm:prSet/>
      <dgm:spPr/>
      <dgm:t>
        <a:bodyPr/>
        <a:lstStyle/>
        <a:p>
          <a:endParaRPr lang="zh-TW" altLang="en-US"/>
        </a:p>
      </dgm:t>
    </dgm:pt>
    <dgm:pt modelId="{48FD5282-F0E0-4FEE-BE12-D886E3B5E66C}" type="sibTrans" cxnId="{659AD833-5C01-405E-B67C-BE859CA5D125}">
      <dgm:prSet/>
      <dgm:spPr/>
      <dgm:t>
        <a:bodyPr/>
        <a:lstStyle/>
        <a:p>
          <a:endParaRPr lang="zh-TW" altLang="en-US"/>
        </a:p>
      </dgm:t>
    </dgm:pt>
    <dgm:pt modelId="{70051646-1867-41E3-B95D-A60AED3F8C59}">
      <dgm:prSet phldrT="[文字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強化國際合作及科技查緝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99EC2D2-8139-4243-A251-232A2947BE53}" type="parTrans" cxnId="{7CC3DA10-5ACF-42F4-828E-AD2F01744E68}">
      <dgm:prSet/>
      <dgm:spPr/>
      <dgm:t>
        <a:bodyPr/>
        <a:lstStyle/>
        <a:p>
          <a:endParaRPr lang="zh-TW" altLang="en-US"/>
        </a:p>
      </dgm:t>
    </dgm:pt>
    <dgm:pt modelId="{D0F37BC9-A9BE-4BA0-BFE5-5DDF35340378}" type="sibTrans" cxnId="{7CC3DA10-5ACF-42F4-828E-AD2F01744E68}">
      <dgm:prSet/>
      <dgm:spPr/>
      <dgm:t>
        <a:bodyPr/>
        <a:lstStyle/>
        <a:p>
          <a:endParaRPr lang="zh-TW" altLang="en-US"/>
        </a:p>
      </dgm:t>
    </dgm:pt>
    <dgm:pt modelId="{C2E11882-6421-401E-8FA4-7142221A0EB0}">
      <dgm:prSet phldrT="[文字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TW" altLang="en-US" sz="20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三、警政署</a:t>
          </a:r>
          <a:endParaRPr lang="en-US" altLang="zh-TW" sz="200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altLang="zh-TW" sz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(106.12.5)</a:t>
          </a:r>
          <a:endParaRPr lang="zh-TW" altLang="en-US" sz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1ECD55B-0778-4BDC-AC9C-CBB064A10FC1}" type="parTrans" cxnId="{04D4CEE4-66AA-481A-84FF-751FDE0B39C5}">
      <dgm:prSet/>
      <dgm:spPr/>
      <dgm:t>
        <a:bodyPr/>
        <a:lstStyle/>
        <a:p>
          <a:endParaRPr lang="zh-TW" altLang="en-US"/>
        </a:p>
      </dgm:t>
    </dgm:pt>
    <dgm:pt modelId="{86345138-93CF-49DB-BE0B-0B0C22EE9F69}" type="sibTrans" cxnId="{04D4CEE4-66AA-481A-84FF-751FDE0B39C5}">
      <dgm:prSet/>
      <dgm:spPr/>
      <dgm:t>
        <a:bodyPr/>
        <a:lstStyle/>
        <a:p>
          <a:endParaRPr lang="zh-TW" altLang="en-US"/>
        </a:p>
      </dgm:t>
    </dgm:pt>
    <dgm:pt modelId="{6FA86845-29B0-4F7A-A22B-7E1D32007A23}">
      <dgm:prSet phldrT="[文字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TW" altLang="en-US" sz="1600" dirty="0" smtClean="0"/>
            <a:t>刨根溯源追藥頭</a:t>
          </a:r>
          <a:endParaRPr lang="zh-TW" altLang="en-US" sz="1600" dirty="0"/>
        </a:p>
      </dgm:t>
    </dgm:pt>
    <dgm:pt modelId="{586805EC-90E8-427F-9C49-78016FB02DDF}" type="parTrans" cxnId="{7592769C-A216-4A3E-BE02-144B19976D8F}">
      <dgm:prSet/>
      <dgm:spPr/>
      <dgm:t>
        <a:bodyPr/>
        <a:lstStyle/>
        <a:p>
          <a:endParaRPr lang="zh-TW" altLang="en-US"/>
        </a:p>
      </dgm:t>
    </dgm:pt>
    <dgm:pt modelId="{1E3BEAB8-8F2E-48B2-9D89-528BB508DDEB}" type="sibTrans" cxnId="{7592769C-A216-4A3E-BE02-144B19976D8F}">
      <dgm:prSet/>
      <dgm:spPr/>
      <dgm:t>
        <a:bodyPr/>
        <a:lstStyle/>
        <a:p>
          <a:endParaRPr lang="zh-TW" altLang="en-US"/>
        </a:p>
      </dgm:t>
    </dgm:pt>
    <dgm:pt modelId="{83345370-CC00-497F-8FDA-0971678E4E62}">
      <dgm:prSet phldrT="[文字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TW" altLang="en-US" sz="20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四、臺高檢</a:t>
          </a:r>
          <a:endParaRPr lang="en-US" altLang="zh-TW" sz="200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altLang="zh-TW" sz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(106.12.19)</a:t>
          </a:r>
          <a:endParaRPr lang="zh-TW" altLang="en-US" sz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809C734-0C96-4F46-B566-21E3168CF19C}" type="parTrans" cxnId="{2FA0B183-9C9A-4C14-9B76-68A5D71C9DC5}">
      <dgm:prSet/>
      <dgm:spPr/>
      <dgm:t>
        <a:bodyPr/>
        <a:lstStyle/>
        <a:p>
          <a:endParaRPr lang="zh-TW" altLang="en-US"/>
        </a:p>
      </dgm:t>
    </dgm:pt>
    <dgm:pt modelId="{9B9416FC-69E1-4AE3-9F51-C7CA59E69ED2}" type="sibTrans" cxnId="{2FA0B183-9C9A-4C14-9B76-68A5D71C9DC5}">
      <dgm:prSet/>
      <dgm:spPr/>
      <dgm:t>
        <a:bodyPr/>
        <a:lstStyle/>
        <a:p>
          <a:endParaRPr lang="zh-TW" altLang="en-US"/>
        </a:p>
      </dgm:t>
    </dgm:pt>
    <dgm:pt modelId="{BD0108DC-8607-4F71-AD2C-56C3C22AEE1D}">
      <dgm:prSet phldrT="[文字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強化邊境查緝功能檢驗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9D81515-D552-4C8F-9CFF-32DD65E6617E}" type="parTrans" cxnId="{965BFD32-A4D6-4E7A-92F2-1EAF040CFBA0}">
      <dgm:prSet/>
      <dgm:spPr/>
      <dgm:t>
        <a:bodyPr/>
        <a:lstStyle/>
        <a:p>
          <a:endParaRPr lang="zh-TW" altLang="en-US"/>
        </a:p>
      </dgm:t>
    </dgm:pt>
    <dgm:pt modelId="{D87E2002-6699-4A1B-A149-9B7AD108CAD3}" type="sibTrans" cxnId="{965BFD32-A4D6-4E7A-92F2-1EAF040CFBA0}">
      <dgm:prSet/>
      <dgm:spPr/>
      <dgm:t>
        <a:bodyPr/>
        <a:lstStyle/>
        <a:p>
          <a:endParaRPr lang="zh-TW" altLang="en-US"/>
        </a:p>
      </dgm:t>
    </dgm:pt>
    <dgm:pt modelId="{FC90742D-D0C0-4EFF-A7B2-063A550C8E67}">
      <dgm:prSet phldrT="[文字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TW" altLang="en-US" sz="20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五、海巡署</a:t>
          </a:r>
          <a:endParaRPr lang="en-US" altLang="zh-TW" sz="200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altLang="zh-TW" sz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(107.1.16)</a:t>
          </a:r>
          <a:endParaRPr lang="zh-TW" altLang="en-US" sz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ADA224F-FF42-42BA-A50D-7FC23095E4B0}" type="parTrans" cxnId="{6ED62E8A-9DBB-4705-9BB5-4F87C88B55AC}">
      <dgm:prSet/>
      <dgm:spPr/>
      <dgm:t>
        <a:bodyPr/>
        <a:lstStyle/>
        <a:p>
          <a:endParaRPr lang="zh-TW" altLang="en-US"/>
        </a:p>
      </dgm:t>
    </dgm:pt>
    <dgm:pt modelId="{3A4CD584-0218-45C4-89EB-327ED4F2BA2B}" type="sibTrans" cxnId="{6ED62E8A-9DBB-4705-9BB5-4F87C88B55AC}">
      <dgm:prSet/>
      <dgm:spPr/>
      <dgm:t>
        <a:bodyPr/>
        <a:lstStyle/>
        <a:p>
          <a:endParaRPr lang="zh-TW" altLang="en-US"/>
        </a:p>
      </dgm:t>
    </dgm:pt>
    <dgm:pt modelId="{A44FBC10-C2D3-40D1-8B15-E7C7306B8005}">
      <dgm:prSet phldrT="[文字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TW" altLang="en-US" sz="1600" dirty="0" smtClean="0"/>
            <a:t>全民拒毒護家園</a:t>
          </a:r>
          <a:endParaRPr lang="zh-TW" altLang="en-US" sz="1600" dirty="0"/>
        </a:p>
      </dgm:t>
    </dgm:pt>
    <dgm:pt modelId="{3FFEAB27-1587-4B72-ADE2-B4C0C35B6CCC}" type="parTrans" cxnId="{B8012DEE-C5F8-48DD-8495-05DA2D77ED3E}">
      <dgm:prSet/>
      <dgm:spPr/>
      <dgm:t>
        <a:bodyPr/>
        <a:lstStyle/>
        <a:p>
          <a:endParaRPr lang="zh-TW" altLang="en-US"/>
        </a:p>
      </dgm:t>
    </dgm:pt>
    <dgm:pt modelId="{F9AECB90-C5C3-4530-8722-9EA2D979417A}" type="sibTrans" cxnId="{B8012DEE-C5F8-48DD-8495-05DA2D77ED3E}">
      <dgm:prSet/>
      <dgm:spPr/>
      <dgm:t>
        <a:bodyPr/>
        <a:lstStyle/>
        <a:p>
          <a:endParaRPr lang="zh-TW" altLang="en-US"/>
        </a:p>
      </dgm:t>
    </dgm:pt>
    <dgm:pt modelId="{7984A3EA-C491-45EC-B86B-2AC2098C5DA1}">
      <dgm:prSet phldrT="[文字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毒品大數據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03B99F5-CAF9-41C2-AB07-F35A8F6C5412}" type="parTrans" cxnId="{94FFCA4C-B3DC-4FC9-B9FD-CC1E969E8133}">
      <dgm:prSet/>
      <dgm:spPr/>
      <dgm:t>
        <a:bodyPr/>
        <a:lstStyle/>
        <a:p>
          <a:endParaRPr lang="zh-TW" altLang="en-US"/>
        </a:p>
      </dgm:t>
    </dgm:pt>
    <dgm:pt modelId="{9CC9A251-9BE7-40D8-8F89-189EDF223345}" type="sibTrans" cxnId="{94FFCA4C-B3DC-4FC9-B9FD-CC1E969E8133}">
      <dgm:prSet/>
      <dgm:spPr/>
      <dgm:t>
        <a:bodyPr/>
        <a:lstStyle/>
        <a:p>
          <a:endParaRPr lang="zh-TW" altLang="en-US"/>
        </a:p>
      </dgm:t>
    </dgm:pt>
    <dgm:pt modelId="{76192629-2515-4BC4-8A4D-39624405670D}">
      <dgm:prSet phldrT="[文字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攻防有依據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54D30F0-4DCF-4832-A6C6-D2B8EF1DACE6}" type="parTrans" cxnId="{D6A2DB67-D2F1-4A3E-8FC6-A3DC8C061818}">
      <dgm:prSet/>
      <dgm:spPr/>
      <dgm:t>
        <a:bodyPr/>
        <a:lstStyle/>
        <a:p>
          <a:endParaRPr lang="zh-TW" altLang="en-US"/>
        </a:p>
      </dgm:t>
    </dgm:pt>
    <dgm:pt modelId="{3A74823E-3986-481D-B0CD-566108C7B148}" type="sibTrans" cxnId="{D6A2DB67-D2F1-4A3E-8FC6-A3DC8C061818}">
      <dgm:prSet/>
      <dgm:spPr/>
      <dgm:t>
        <a:bodyPr/>
        <a:lstStyle/>
        <a:p>
          <a:endParaRPr lang="zh-TW" altLang="en-US"/>
        </a:p>
      </dgm:t>
    </dgm:pt>
    <dgm:pt modelId="{B4253DE4-9F7D-4E19-9F00-A2BC25878731}">
      <dgm:prSet phldrT="[文字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查緝毒品最前線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296A0D1-E72E-404E-BDE5-6BB9640CBAFF}" type="parTrans" cxnId="{DCE255FE-DDE3-4F49-BE4D-583149B73BC8}">
      <dgm:prSet/>
      <dgm:spPr/>
      <dgm:t>
        <a:bodyPr/>
        <a:lstStyle/>
        <a:p>
          <a:endParaRPr lang="zh-TW" altLang="en-US"/>
        </a:p>
      </dgm:t>
    </dgm:pt>
    <dgm:pt modelId="{D7B8DBF5-28E3-4EA4-B19E-78BEE596C840}" type="sibTrans" cxnId="{DCE255FE-DDE3-4F49-BE4D-583149B73BC8}">
      <dgm:prSet/>
      <dgm:spPr/>
      <dgm:t>
        <a:bodyPr/>
        <a:lstStyle/>
        <a:p>
          <a:endParaRPr lang="zh-TW" altLang="en-US"/>
        </a:p>
      </dgm:t>
    </dgm:pt>
    <dgm:pt modelId="{9D49EA60-D126-415D-BA96-16CAA8DDB764}">
      <dgm:prSet phldrT="[文字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岸海緝私新作為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685AA5B-E9E2-43AA-9B11-990DD468B3B2}" type="parTrans" cxnId="{56085ADF-5BAE-4279-9478-757159ED8BC3}">
      <dgm:prSet/>
      <dgm:spPr/>
      <dgm:t>
        <a:bodyPr/>
        <a:lstStyle/>
        <a:p>
          <a:endParaRPr lang="zh-TW" altLang="en-US"/>
        </a:p>
      </dgm:t>
    </dgm:pt>
    <dgm:pt modelId="{43732E24-A679-4D06-8B14-4943F6C10FE8}" type="sibTrans" cxnId="{56085ADF-5BAE-4279-9478-757159ED8BC3}">
      <dgm:prSet/>
      <dgm:spPr/>
      <dgm:t>
        <a:bodyPr/>
        <a:lstStyle/>
        <a:p>
          <a:endParaRPr lang="zh-TW" altLang="en-US"/>
        </a:p>
      </dgm:t>
    </dgm:pt>
    <dgm:pt modelId="{2575C48D-969C-43DE-9D28-B401A138F0AA}">
      <dgm:prSet phldrT="[文字]" custT="1"/>
      <dgm:spPr/>
      <dgm:t>
        <a:bodyPr/>
        <a:lstStyle/>
        <a:p>
          <a:pPr algn="ctr">
            <a:spcAft>
              <a:spcPts val="0"/>
            </a:spcAft>
          </a:pPr>
          <a:r>
            <a:rPr lang="zh-TW" altLang="en-US" sz="20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一、臺北關</a:t>
          </a:r>
          <a:endParaRPr lang="en-US" altLang="zh-TW" sz="20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algn="ctr">
            <a:spcAft>
              <a:spcPct val="35000"/>
            </a:spcAft>
          </a:pPr>
          <a:r>
            <a:rPr lang="en-US" altLang="zh-TW" sz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(106.11.28)</a:t>
          </a:r>
          <a:endParaRPr lang="zh-TW" altLang="en-US" sz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BD7798C-CFCC-4348-B5DC-2BD8E1534AB7}" type="sibTrans" cxnId="{FF61BF25-A067-4EDA-A229-362210B6A227}">
      <dgm:prSet/>
      <dgm:spPr/>
      <dgm:t>
        <a:bodyPr/>
        <a:lstStyle/>
        <a:p>
          <a:endParaRPr lang="zh-TW" altLang="en-US"/>
        </a:p>
      </dgm:t>
    </dgm:pt>
    <dgm:pt modelId="{5D6167C9-E3C4-4626-9FCD-9E7877BE9806}" type="parTrans" cxnId="{FF61BF25-A067-4EDA-A229-362210B6A227}">
      <dgm:prSet/>
      <dgm:spPr/>
      <dgm:t>
        <a:bodyPr/>
        <a:lstStyle/>
        <a:p>
          <a:endParaRPr lang="zh-TW" altLang="en-US"/>
        </a:p>
      </dgm:t>
    </dgm:pt>
    <dgm:pt modelId="{6DD108FD-D852-4659-B7E8-30A8EE9BD268}" type="pres">
      <dgm:prSet presAssocID="{BB772D15-BE68-4817-BCDC-D45612E20FED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F70DE3A8-D2A2-45CB-B0B2-E61D17828EE6}" type="pres">
      <dgm:prSet presAssocID="{2575C48D-969C-43DE-9D28-B401A138F0AA}" presName="circle1" presStyleLbl="node1" presStyleIdx="0" presStyleCnt="5"/>
      <dgm:spPr/>
      <dgm:t>
        <a:bodyPr/>
        <a:lstStyle/>
        <a:p>
          <a:endParaRPr lang="zh-TW" altLang="en-US"/>
        </a:p>
      </dgm:t>
    </dgm:pt>
    <dgm:pt modelId="{E5D11997-1210-48C1-9E1F-D769A4057CAC}" type="pres">
      <dgm:prSet presAssocID="{2575C48D-969C-43DE-9D28-B401A138F0AA}" presName="space" presStyleCnt="0"/>
      <dgm:spPr/>
      <dgm:t>
        <a:bodyPr/>
        <a:lstStyle/>
        <a:p>
          <a:endParaRPr lang="zh-TW" altLang="en-US"/>
        </a:p>
      </dgm:t>
    </dgm:pt>
    <dgm:pt modelId="{52C887B9-50C0-4422-9EAA-DC9015C6AD5F}" type="pres">
      <dgm:prSet presAssocID="{2575C48D-969C-43DE-9D28-B401A138F0AA}" presName="rect1" presStyleLbl="alignAcc1" presStyleIdx="0" presStyleCnt="5"/>
      <dgm:spPr/>
      <dgm:t>
        <a:bodyPr/>
        <a:lstStyle/>
        <a:p>
          <a:endParaRPr lang="zh-TW" altLang="en-US"/>
        </a:p>
      </dgm:t>
    </dgm:pt>
    <dgm:pt modelId="{4550A815-4FD9-46C6-85FD-6F6FF4BBD076}" type="pres">
      <dgm:prSet presAssocID="{D3A63D59-5AD9-4075-8E0B-63DE26F0DC59}" presName="vertSpace2" presStyleLbl="node1" presStyleIdx="0" presStyleCnt="5"/>
      <dgm:spPr/>
      <dgm:t>
        <a:bodyPr/>
        <a:lstStyle/>
        <a:p>
          <a:endParaRPr lang="zh-TW" altLang="en-US"/>
        </a:p>
      </dgm:t>
    </dgm:pt>
    <dgm:pt modelId="{3BD2F3A6-A05B-42F2-B051-AAC52D707A5D}" type="pres">
      <dgm:prSet presAssocID="{D3A63D59-5AD9-4075-8E0B-63DE26F0DC59}" presName="circle2" presStyleLbl="node1" presStyleIdx="1" presStyleCnt="5"/>
      <dgm:spPr/>
      <dgm:t>
        <a:bodyPr/>
        <a:lstStyle/>
        <a:p>
          <a:endParaRPr lang="zh-TW" altLang="en-US"/>
        </a:p>
      </dgm:t>
    </dgm:pt>
    <dgm:pt modelId="{1456F082-9ABC-4E28-9D13-BF88313EFC2E}" type="pres">
      <dgm:prSet presAssocID="{D3A63D59-5AD9-4075-8E0B-63DE26F0DC59}" presName="rect2" presStyleLbl="alignAcc1" presStyleIdx="1" presStyleCnt="5"/>
      <dgm:spPr/>
      <dgm:t>
        <a:bodyPr/>
        <a:lstStyle/>
        <a:p>
          <a:endParaRPr lang="zh-TW" altLang="en-US"/>
        </a:p>
      </dgm:t>
    </dgm:pt>
    <dgm:pt modelId="{2C4BECBD-85D5-4681-A5BD-79D39F2C7959}" type="pres">
      <dgm:prSet presAssocID="{C2E11882-6421-401E-8FA4-7142221A0EB0}" presName="vertSpace3" presStyleLbl="node1" presStyleIdx="1" presStyleCnt="5"/>
      <dgm:spPr/>
      <dgm:t>
        <a:bodyPr/>
        <a:lstStyle/>
        <a:p>
          <a:endParaRPr lang="zh-TW" altLang="en-US"/>
        </a:p>
      </dgm:t>
    </dgm:pt>
    <dgm:pt modelId="{78944D2F-C735-4D06-B80C-5147C14F1CCF}" type="pres">
      <dgm:prSet presAssocID="{C2E11882-6421-401E-8FA4-7142221A0EB0}" presName="circle3" presStyleLbl="node1" presStyleIdx="2" presStyleCnt="5"/>
      <dgm:spPr/>
      <dgm:t>
        <a:bodyPr/>
        <a:lstStyle/>
        <a:p>
          <a:endParaRPr lang="zh-TW" altLang="en-US"/>
        </a:p>
      </dgm:t>
    </dgm:pt>
    <dgm:pt modelId="{1FC42528-18D5-4224-B84C-5E6A968BA48A}" type="pres">
      <dgm:prSet presAssocID="{C2E11882-6421-401E-8FA4-7142221A0EB0}" presName="rect3" presStyleLbl="alignAcc1" presStyleIdx="2" presStyleCnt="5" custLinFactNeighborX="119" custLinFactNeighborY="-1542"/>
      <dgm:spPr/>
      <dgm:t>
        <a:bodyPr/>
        <a:lstStyle/>
        <a:p>
          <a:endParaRPr lang="zh-TW" altLang="en-US"/>
        </a:p>
      </dgm:t>
    </dgm:pt>
    <dgm:pt modelId="{04DBB41F-6428-4B96-A6CC-B583855FDBCE}" type="pres">
      <dgm:prSet presAssocID="{83345370-CC00-497F-8FDA-0971678E4E62}" presName="vertSpace4" presStyleLbl="node1" presStyleIdx="2" presStyleCnt="5"/>
      <dgm:spPr/>
      <dgm:t>
        <a:bodyPr/>
        <a:lstStyle/>
        <a:p>
          <a:endParaRPr lang="zh-TW" altLang="en-US"/>
        </a:p>
      </dgm:t>
    </dgm:pt>
    <dgm:pt modelId="{8BD2665C-0077-4F34-9110-0C2614ADB588}" type="pres">
      <dgm:prSet presAssocID="{83345370-CC00-497F-8FDA-0971678E4E62}" presName="circle4" presStyleLbl="node1" presStyleIdx="3" presStyleCnt="5"/>
      <dgm:spPr/>
      <dgm:t>
        <a:bodyPr/>
        <a:lstStyle/>
        <a:p>
          <a:endParaRPr lang="zh-TW" altLang="en-US"/>
        </a:p>
      </dgm:t>
    </dgm:pt>
    <dgm:pt modelId="{C687FE5B-800B-4288-8262-99D39777CAA6}" type="pres">
      <dgm:prSet presAssocID="{83345370-CC00-497F-8FDA-0971678E4E62}" presName="rect4" presStyleLbl="alignAcc1" presStyleIdx="3" presStyleCnt="5"/>
      <dgm:spPr/>
      <dgm:t>
        <a:bodyPr/>
        <a:lstStyle/>
        <a:p>
          <a:endParaRPr lang="zh-TW" altLang="en-US"/>
        </a:p>
      </dgm:t>
    </dgm:pt>
    <dgm:pt modelId="{AA549F2E-ADAB-405B-A5CC-985B33686099}" type="pres">
      <dgm:prSet presAssocID="{FC90742D-D0C0-4EFF-A7B2-063A550C8E67}" presName="vertSpace5" presStyleLbl="node1" presStyleIdx="3" presStyleCnt="5"/>
      <dgm:spPr/>
      <dgm:t>
        <a:bodyPr/>
        <a:lstStyle/>
        <a:p>
          <a:endParaRPr lang="zh-TW" altLang="en-US"/>
        </a:p>
      </dgm:t>
    </dgm:pt>
    <dgm:pt modelId="{56F8C9D0-06C0-41B8-9D20-D39F52F5A60F}" type="pres">
      <dgm:prSet presAssocID="{FC90742D-D0C0-4EFF-A7B2-063A550C8E67}" presName="circle5" presStyleLbl="node1" presStyleIdx="4" presStyleCnt="5"/>
      <dgm:spPr/>
      <dgm:t>
        <a:bodyPr/>
        <a:lstStyle/>
        <a:p>
          <a:endParaRPr lang="zh-TW" altLang="en-US"/>
        </a:p>
      </dgm:t>
    </dgm:pt>
    <dgm:pt modelId="{893FECDF-3C83-464E-B7AD-759F75D3AE5A}" type="pres">
      <dgm:prSet presAssocID="{FC90742D-D0C0-4EFF-A7B2-063A550C8E67}" presName="rect5" presStyleLbl="alignAcc1" presStyleIdx="4" presStyleCnt="5"/>
      <dgm:spPr/>
      <dgm:t>
        <a:bodyPr/>
        <a:lstStyle/>
        <a:p>
          <a:endParaRPr lang="zh-TW" altLang="en-US"/>
        </a:p>
      </dgm:t>
    </dgm:pt>
    <dgm:pt modelId="{911CF9F3-7EB2-43B4-95BA-FE1E9203EB0B}" type="pres">
      <dgm:prSet presAssocID="{2575C48D-969C-43DE-9D28-B401A138F0AA}" presName="rect1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A415D63-F3D1-425B-86DD-01545D0E90C6}" type="pres">
      <dgm:prSet presAssocID="{2575C48D-969C-43DE-9D28-B401A138F0AA}" presName="rect1ChTx" presStyleLbl="alignAcc1" presStyleIdx="4" presStyleCnt="5" custScaleX="12701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94012C9-75A4-457E-AAF3-65C49E606086}" type="pres">
      <dgm:prSet presAssocID="{D3A63D59-5AD9-4075-8E0B-63DE26F0DC59}" presName="rect2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6B661DA-50B3-45E8-8D49-D147C5FF8DAD}" type="pres">
      <dgm:prSet presAssocID="{D3A63D59-5AD9-4075-8E0B-63DE26F0DC59}" presName="rect2ChTx" presStyleLbl="alignAcc1" presStyleIdx="4" presStyleCnt="5" custScaleX="12741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671B69B-A6AA-47DB-B38D-80EACA4DC460}" type="pres">
      <dgm:prSet presAssocID="{C2E11882-6421-401E-8FA4-7142221A0EB0}" presName="rect3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FA30447-3BD9-468E-B59D-73C01C248129}" type="pres">
      <dgm:prSet presAssocID="{C2E11882-6421-401E-8FA4-7142221A0EB0}" presName="rect3ChTx" presStyleLbl="alignAcc1" presStyleIdx="4" presStyleCnt="5" custScaleX="12761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AEB1F90-854E-4A41-88E9-AF9F290E74AC}" type="pres">
      <dgm:prSet presAssocID="{83345370-CC00-497F-8FDA-0971678E4E62}" presName="rect4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8108282-A845-4E57-B48F-BB72A07A183A}" type="pres">
      <dgm:prSet presAssocID="{83345370-CC00-497F-8FDA-0971678E4E62}" presName="rect4ChTx" presStyleLbl="alignAcc1" presStyleIdx="4" presStyleCnt="5" custScaleX="12771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04A0D3D-52BB-4996-A5B2-F3F97D0A79A8}" type="pres">
      <dgm:prSet presAssocID="{FC90742D-D0C0-4EFF-A7B2-063A550C8E67}" presName="rect5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808D1F9-852F-4D48-AE3A-0D4E4692E190}" type="pres">
      <dgm:prSet presAssocID="{FC90742D-D0C0-4EFF-A7B2-063A550C8E67}" presName="rect5ChTx" presStyleLbl="alignAcc1" presStyleIdx="4" presStyleCnt="5" custScaleX="12776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13A28786-9229-460B-985B-0103B344027A}" type="presOf" srcId="{BB772D15-BE68-4817-BCDC-D45612E20FED}" destId="{6DD108FD-D852-4659-B7E8-30A8EE9BD268}" srcOrd="0" destOrd="0" presId="urn:microsoft.com/office/officeart/2005/8/layout/target3"/>
    <dgm:cxn modelId="{0D4C432F-FB2C-45F1-A453-38480F01D4CD}" type="presOf" srcId="{83345370-CC00-497F-8FDA-0971678E4E62}" destId="{C687FE5B-800B-4288-8262-99D39777CAA6}" srcOrd="0" destOrd="0" presId="urn:microsoft.com/office/officeart/2005/8/layout/target3"/>
    <dgm:cxn modelId="{94FFCA4C-B3DC-4FC9-B9FD-CC1E969E8133}" srcId="{83345370-CC00-497F-8FDA-0971678E4E62}" destId="{7984A3EA-C491-45EC-B86B-2AC2098C5DA1}" srcOrd="0" destOrd="0" parTransId="{103B99F5-CAF9-41C2-AB07-F35A8F6C5412}" sibTransId="{9CC9A251-9BE7-40D8-8F89-189EDF223345}"/>
    <dgm:cxn modelId="{5FA987FF-51E0-43A4-9E3A-28F3961D0750}" type="presOf" srcId="{A8CD777E-8E59-46A5-99E5-C5E7833B9A45}" destId="{DA415D63-F3D1-425B-86DD-01545D0E90C6}" srcOrd="0" destOrd="0" presId="urn:microsoft.com/office/officeart/2005/8/layout/target3"/>
    <dgm:cxn modelId="{04D4CEE4-66AA-481A-84FF-751FDE0B39C5}" srcId="{BB772D15-BE68-4817-BCDC-D45612E20FED}" destId="{C2E11882-6421-401E-8FA4-7142221A0EB0}" srcOrd="2" destOrd="0" parTransId="{D1ECD55B-0778-4BDC-AC9C-CBB064A10FC1}" sibTransId="{86345138-93CF-49DB-BE0B-0B0C22EE9F69}"/>
    <dgm:cxn modelId="{2FA0B183-9C9A-4C14-9B76-68A5D71C9DC5}" srcId="{BB772D15-BE68-4817-BCDC-D45612E20FED}" destId="{83345370-CC00-497F-8FDA-0971678E4E62}" srcOrd="3" destOrd="0" parTransId="{5809C734-0C96-4F46-B566-21E3168CF19C}" sibTransId="{9B9416FC-69E1-4AE3-9F51-C7CA59E69ED2}"/>
    <dgm:cxn modelId="{56085ADF-5BAE-4279-9478-757159ED8BC3}" srcId="{FC90742D-D0C0-4EFF-A7B2-063A550C8E67}" destId="{9D49EA60-D126-415D-BA96-16CAA8DDB764}" srcOrd="1" destOrd="0" parTransId="{8685AA5B-E9E2-43AA-9B11-990DD468B3B2}" sibTransId="{43732E24-A679-4D06-8B14-4943F6C10FE8}"/>
    <dgm:cxn modelId="{7F32FEB8-CE95-4A2D-AC02-72617BEFCE8A}" type="presOf" srcId="{6FA86845-29B0-4F7A-A22B-7E1D32007A23}" destId="{2FA30447-3BD9-468E-B59D-73C01C248129}" srcOrd="0" destOrd="0" presId="urn:microsoft.com/office/officeart/2005/8/layout/target3"/>
    <dgm:cxn modelId="{C41A45EB-A25C-41F5-90D9-05451F26F553}" type="presOf" srcId="{BD0108DC-8607-4F71-AD2C-56C3C22AEE1D}" destId="{DA415D63-F3D1-425B-86DD-01545D0E90C6}" srcOrd="0" destOrd="1" presId="urn:microsoft.com/office/officeart/2005/8/layout/target3"/>
    <dgm:cxn modelId="{965BFD32-A4D6-4E7A-92F2-1EAF040CFBA0}" srcId="{2575C48D-969C-43DE-9D28-B401A138F0AA}" destId="{BD0108DC-8607-4F71-AD2C-56C3C22AEE1D}" srcOrd="1" destOrd="0" parTransId="{D9D81515-D552-4C8F-9CFF-32DD65E6617E}" sibTransId="{D87E2002-6699-4A1B-A149-9B7AD108CAD3}"/>
    <dgm:cxn modelId="{64F6C923-02A7-4CEF-BF64-4FBA70246BCC}" type="presOf" srcId="{2575C48D-969C-43DE-9D28-B401A138F0AA}" destId="{911CF9F3-7EB2-43B4-95BA-FE1E9203EB0B}" srcOrd="1" destOrd="0" presId="urn:microsoft.com/office/officeart/2005/8/layout/target3"/>
    <dgm:cxn modelId="{328A5E7A-0231-4F97-B0D1-27E0FC310F4A}" type="presOf" srcId="{70051646-1867-41E3-B95D-A60AED3F8C59}" destId="{A6B661DA-50B3-45E8-8D49-D147C5FF8DAD}" srcOrd="0" destOrd="1" presId="urn:microsoft.com/office/officeart/2005/8/layout/target3"/>
    <dgm:cxn modelId="{DCE255FE-DDE3-4F49-BE4D-583149B73BC8}" srcId="{FC90742D-D0C0-4EFF-A7B2-063A550C8E67}" destId="{B4253DE4-9F7D-4E19-9F00-A2BC25878731}" srcOrd="0" destOrd="0" parTransId="{1296A0D1-E72E-404E-BDE5-6BB9640CBAFF}" sibTransId="{D7B8DBF5-28E3-4EA4-B19E-78BEE596C840}"/>
    <dgm:cxn modelId="{EAD7E755-BA67-4A9F-BC92-C6E0CD51DE7F}" type="presOf" srcId="{9D49EA60-D126-415D-BA96-16CAA8DDB764}" destId="{2808D1F9-852F-4D48-AE3A-0D4E4692E190}" srcOrd="0" destOrd="1" presId="urn:microsoft.com/office/officeart/2005/8/layout/target3"/>
    <dgm:cxn modelId="{6543B638-A184-4C5D-AFF0-71E64661C582}" srcId="{BB772D15-BE68-4817-BCDC-D45612E20FED}" destId="{D3A63D59-5AD9-4075-8E0B-63DE26F0DC59}" srcOrd="1" destOrd="0" parTransId="{145CC6F3-73CD-4141-A85F-629C987576C8}" sibTransId="{04954901-F2E4-4029-8D21-44CA625FB098}"/>
    <dgm:cxn modelId="{7592769C-A216-4A3E-BE02-144B19976D8F}" srcId="{C2E11882-6421-401E-8FA4-7142221A0EB0}" destId="{6FA86845-29B0-4F7A-A22B-7E1D32007A23}" srcOrd="0" destOrd="0" parTransId="{586805EC-90E8-427F-9C49-78016FB02DDF}" sibTransId="{1E3BEAB8-8F2E-48B2-9D89-528BB508DDEB}"/>
    <dgm:cxn modelId="{48B44938-2A2C-4946-B8B5-19A3029FBD85}" type="presOf" srcId="{3020B3C0-E172-4AD6-8E2D-7B3EED22B126}" destId="{A6B661DA-50B3-45E8-8D49-D147C5FF8DAD}" srcOrd="0" destOrd="0" presId="urn:microsoft.com/office/officeart/2005/8/layout/target3"/>
    <dgm:cxn modelId="{99E3A9FA-A6B7-44D4-AD71-3554B6DF81BC}" type="presOf" srcId="{D3A63D59-5AD9-4075-8E0B-63DE26F0DC59}" destId="{F94012C9-75A4-457E-AAF3-65C49E606086}" srcOrd="1" destOrd="0" presId="urn:microsoft.com/office/officeart/2005/8/layout/target3"/>
    <dgm:cxn modelId="{77D3D756-3677-4783-938D-B3D346C55F93}" type="presOf" srcId="{C2E11882-6421-401E-8FA4-7142221A0EB0}" destId="{B671B69B-A6AA-47DB-B38D-80EACA4DC460}" srcOrd="1" destOrd="0" presId="urn:microsoft.com/office/officeart/2005/8/layout/target3"/>
    <dgm:cxn modelId="{659AD833-5C01-405E-B67C-BE859CA5D125}" srcId="{D3A63D59-5AD9-4075-8E0B-63DE26F0DC59}" destId="{3020B3C0-E172-4AD6-8E2D-7B3EED22B126}" srcOrd="0" destOrd="0" parTransId="{988427D3-4222-4C3E-8489-632FCE6FD6D0}" sibTransId="{48FD5282-F0E0-4FEE-BE12-D886E3B5E66C}"/>
    <dgm:cxn modelId="{ECCE2459-2ED1-4EF6-9FAA-32A442EC92A1}" type="presOf" srcId="{D3A63D59-5AD9-4075-8E0B-63DE26F0DC59}" destId="{1456F082-9ABC-4E28-9D13-BF88313EFC2E}" srcOrd="0" destOrd="0" presId="urn:microsoft.com/office/officeart/2005/8/layout/target3"/>
    <dgm:cxn modelId="{FF61BF25-A067-4EDA-A229-362210B6A227}" srcId="{BB772D15-BE68-4817-BCDC-D45612E20FED}" destId="{2575C48D-969C-43DE-9D28-B401A138F0AA}" srcOrd="0" destOrd="0" parTransId="{5D6167C9-E3C4-4626-9FCD-9E7877BE9806}" sibTransId="{6BD7798C-CFCC-4348-B5DC-2BD8E1534AB7}"/>
    <dgm:cxn modelId="{BB81029D-4BBD-4CB1-B2DF-58EA38A66313}" type="presOf" srcId="{83345370-CC00-497F-8FDA-0971678E4E62}" destId="{4AEB1F90-854E-4A41-88E9-AF9F290E74AC}" srcOrd="1" destOrd="0" presId="urn:microsoft.com/office/officeart/2005/8/layout/target3"/>
    <dgm:cxn modelId="{4F3B74EE-01C0-48EB-B55D-A55EEFFA55F0}" type="presOf" srcId="{FC90742D-D0C0-4EFF-A7B2-063A550C8E67}" destId="{604A0D3D-52BB-4996-A5B2-F3F97D0A79A8}" srcOrd="1" destOrd="0" presId="urn:microsoft.com/office/officeart/2005/8/layout/target3"/>
    <dgm:cxn modelId="{A144F423-47F9-4DFA-BB31-0062E50581A9}" type="presOf" srcId="{B4253DE4-9F7D-4E19-9F00-A2BC25878731}" destId="{2808D1F9-852F-4D48-AE3A-0D4E4692E190}" srcOrd="0" destOrd="0" presId="urn:microsoft.com/office/officeart/2005/8/layout/target3"/>
    <dgm:cxn modelId="{6ED62E8A-9DBB-4705-9BB5-4F87C88B55AC}" srcId="{BB772D15-BE68-4817-BCDC-D45612E20FED}" destId="{FC90742D-D0C0-4EFF-A7B2-063A550C8E67}" srcOrd="4" destOrd="0" parTransId="{8ADA224F-FF42-42BA-A50D-7FC23095E4B0}" sibTransId="{3A4CD584-0218-45C4-89EB-327ED4F2BA2B}"/>
    <dgm:cxn modelId="{F96E963C-C33C-4942-8214-71B01C37ED58}" type="presOf" srcId="{7984A3EA-C491-45EC-B86B-2AC2098C5DA1}" destId="{E8108282-A845-4E57-B48F-BB72A07A183A}" srcOrd="0" destOrd="0" presId="urn:microsoft.com/office/officeart/2005/8/layout/target3"/>
    <dgm:cxn modelId="{D6A2DB67-D2F1-4A3E-8FC6-A3DC8C061818}" srcId="{83345370-CC00-497F-8FDA-0971678E4E62}" destId="{76192629-2515-4BC4-8A4D-39624405670D}" srcOrd="1" destOrd="0" parTransId="{454D30F0-4DCF-4832-A6C6-D2B8EF1DACE6}" sibTransId="{3A74823E-3986-481D-B0CD-566108C7B148}"/>
    <dgm:cxn modelId="{A5C397E9-96D4-4999-9EDA-CE1C645895B5}" type="presOf" srcId="{2575C48D-969C-43DE-9D28-B401A138F0AA}" destId="{52C887B9-50C0-4422-9EAA-DC9015C6AD5F}" srcOrd="0" destOrd="0" presId="urn:microsoft.com/office/officeart/2005/8/layout/target3"/>
    <dgm:cxn modelId="{7CC3DA10-5ACF-42F4-828E-AD2F01744E68}" srcId="{D3A63D59-5AD9-4075-8E0B-63DE26F0DC59}" destId="{70051646-1867-41E3-B95D-A60AED3F8C59}" srcOrd="1" destOrd="0" parTransId="{E99EC2D2-8139-4243-A251-232A2947BE53}" sibTransId="{D0F37BC9-A9BE-4BA0-BFE5-5DDF35340378}"/>
    <dgm:cxn modelId="{43814420-6089-4062-A3A5-87BC2515C2E0}" type="presOf" srcId="{FC90742D-D0C0-4EFF-A7B2-063A550C8E67}" destId="{893FECDF-3C83-464E-B7AD-759F75D3AE5A}" srcOrd="0" destOrd="0" presId="urn:microsoft.com/office/officeart/2005/8/layout/target3"/>
    <dgm:cxn modelId="{DAF13F65-E3BB-4D7A-ADF1-A9FFBB668B3B}" type="presOf" srcId="{C2E11882-6421-401E-8FA4-7142221A0EB0}" destId="{1FC42528-18D5-4224-B84C-5E6A968BA48A}" srcOrd="0" destOrd="0" presId="urn:microsoft.com/office/officeart/2005/8/layout/target3"/>
    <dgm:cxn modelId="{92EF6F15-3B76-4CD9-AB3F-56AA7DB0BB89}" type="presOf" srcId="{A44FBC10-C2D3-40D1-8B15-E7C7306B8005}" destId="{2FA30447-3BD9-468E-B59D-73C01C248129}" srcOrd="0" destOrd="1" presId="urn:microsoft.com/office/officeart/2005/8/layout/target3"/>
    <dgm:cxn modelId="{23A9AE39-F949-4E3A-B7F2-50585DDB46B7}" type="presOf" srcId="{76192629-2515-4BC4-8A4D-39624405670D}" destId="{E8108282-A845-4E57-B48F-BB72A07A183A}" srcOrd="0" destOrd="1" presId="urn:microsoft.com/office/officeart/2005/8/layout/target3"/>
    <dgm:cxn modelId="{B8012DEE-C5F8-48DD-8495-05DA2D77ED3E}" srcId="{C2E11882-6421-401E-8FA4-7142221A0EB0}" destId="{A44FBC10-C2D3-40D1-8B15-E7C7306B8005}" srcOrd="1" destOrd="0" parTransId="{3FFEAB27-1587-4B72-ADE2-B4C0C35B6CCC}" sibTransId="{F9AECB90-C5C3-4530-8722-9EA2D979417A}"/>
    <dgm:cxn modelId="{9B0E9EDA-0DBC-46B3-B292-E7CFB8F87C60}" srcId="{2575C48D-969C-43DE-9D28-B401A138F0AA}" destId="{A8CD777E-8E59-46A5-99E5-C5E7833B9A45}" srcOrd="0" destOrd="0" parTransId="{2FCEBA37-F2B1-43A5-A556-798E93E15051}" sibTransId="{151B67E3-CCCC-4CB0-A286-EDF1D7BADB14}"/>
    <dgm:cxn modelId="{1218C241-9038-4208-BC6C-8C257669F9B2}" type="presParOf" srcId="{6DD108FD-D852-4659-B7E8-30A8EE9BD268}" destId="{F70DE3A8-D2A2-45CB-B0B2-E61D17828EE6}" srcOrd="0" destOrd="0" presId="urn:microsoft.com/office/officeart/2005/8/layout/target3"/>
    <dgm:cxn modelId="{C92B2210-DD44-4526-A1ED-96BEB75782B2}" type="presParOf" srcId="{6DD108FD-D852-4659-B7E8-30A8EE9BD268}" destId="{E5D11997-1210-48C1-9E1F-D769A4057CAC}" srcOrd="1" destOrd="0" presId="urn:microsoft.com/office/officeart/2005/8/layout/target3"/>
    <dgm:cxn modelId="{A5308B17-9DA1-438D-9D9D-77CAEF41B259}" type="presParOf" srcId="{6DD108FD-D852-4659-B7E8-30A8EE9BD268}" destId="{52C887B9-50C0-4422-9EAA-DC9015C6AD5F}" srcOrd="2" destOrd="0" presId="urn:microsoft.com/office/officeart/2005/8/layout/target3"/>
    <dgm:cxn modelId="{4568EFD8-4AB7-411C-88ED-BAEBA2CDC8D3}" type="presParOf" srcId="{6DD108FD-D852-4659-B7E8-30A8EE9BD268}" destId="{4550A815-4FD9-46C6-85FD-6F6FF4BBD076}" srcOrd="3" destOrd="0" presId="urn:microsoft.com/office/officeart/2005/8/layout/target3"/>
    <dgm:cxn modelId="{718E8CE0-ED0D-468C-A59B-77D3D24BC03D}" type="presParOf" srcId="{6DD108FD-D852-4659-B7E8-30A8EE9BD268}" destId="{3BD2F3A6-A05B-42F2-B051-AAC52D707A5D}" srcOrd="4" destOrd="0" presId="urn:microsoft.com/office/officeart/2005/8/layout/target3"/>
    <dgm:cxn modelId="{FC5ACBA9-1D30-4078-9607-D09BFEA7411F}" type="presParOf" srcId="{6DD108FD-D852-4659-B7E8-30A8EE9BD268}" destId="{1456F082-9ABC-4E28-9D13-BF88313EFC2E}" srcOrd="5" destOrd="0" presId="urn:microsoft.com/office/officeart/2005/8/layout/target3"/>
    <dgm:cxn modelId="{DBEABBD3-E4F3-4F8A-8F40-F533BB15EDF2}" type="presParOf" srcId="{6DD108FD-D852-4659-B7E8-30A8EE9BD268}" destId="{2C4BECBD-85D5-4681-A5BD-79D39F2C7959}" srcOrd="6" destOrd="0" presId="urn:microsoft.com/office/officeart/2005/8/layout/target3"/>
    <dgm:cxn modelId="{5B7BBD98-B7D4-44AD-9A67-963943CDC785}" type="presParOf" srcId="{6DD108FD-D852-4659-B7E8-30A8EE9BD268}" destId="{78944D2F-C735-4D06-B80C-5147C14F1CCF}" srcOrd="7" destOrd="0" presId="urn:microsoft.com/office/officeart/2005/8/layout/target3"/>
    <dgm:cxn modelId="{7EABEA91-7C19-47A6-85CA-E40660E9AC7D}" type="presParOf" srcId="{6DD108FD-D852-4659-B7E8-30A8EE9BD268}" destId="{1FC42528-18D5-4224-B84C-5E6A968BA48A}" srcOrd="8" destOrd="0" presId="urn:microsoft.com/office/officeart/2005/8/layout/target3"/>
    <dgm:cxn modelId="{0E85D340-E5F4-4C47-8A28-7EA0B7D85312}" type="presParOf" srcId="{6DD108FD-D852-4659-B7E8-30A8EE9BD268}" destId="{04DBB41F-6428-4B96-A6CC-B583855FDBCE}" srcOrd="9" destOrd="0" presId="urn:microsoft.com/office/officeart/2005/8/layout/target3"/>
    <dgm:cxn modelId="{981291CE-4102-43FD-9A27-B0E9B9D56E76}" type="presParOf" srcId="{6DD108FD-D852-4659-B7E8-30A8EE9BD268}" destId="{8BD2665C-0077-4F34-9110-0C2614ADB588}" srcOrd="10" destOrd="0" presId="urn:microsoft.com/office/officeart/2005/8/layout/target3"/>
    <dgm:cxn modelId="{8BD3360D-6104-4412-A68E-DAFAF979E40B}" type="presParOf" srcId="{6DD108FD-D852-4659-B7E8-30A8EE9BD268}" destId="{C687FE5B-800B-4288-8262-99D39777CAA6}" srcOrd="11" destOrd="0" presId="urn:microsoft.com/office/officeart/2005/8/layout/target3"/>
    <dgm:cxn modelId="{2DCCA239-4054-4625-973E-3972A02B94C7}" type="presParOf" srcId="{6DD108FD-D852-4659-B7E8-30A8EE9BD268}" destId="{AA549F2E-ADAB-405B-A5CC-985B33686099}" srcOrd="12" destOrd="0" presId="urn:microsoft.com/office/officeart/2005/8/layout/target3"/>
    <dgm:cxn modelId="{05E7FAD0-9707-4CDE-AC20-083AA3F9716C}" type="presParOf" srcId="{6DD108FD-D852-4659-B7E8-30A8EE9BD268}" destId="{56F8C9D0-06C0-41B8-9D20-D39F52F5A60F}" srcOrd="13" destOrd="0" presId="urn:microsoft.com/office/officeart/2005/8/layout/target3"/>
    <dgm:cxn modelId="{2D4EA2B8-D85C-4D5F-BDC4-6E29790ED24C}" type="presParOf" srcId="{6DD108FD-D852-4659-B7E8-30A8EE9BD268}" destId="{893FECDF-3C83-464E-B7AD-759F75D3AE5A}" srcOrd="14" destOrd="0" presId="urn:microsoft.com/office/officeart/2005/8/layout/target3"/>
    <dgm:cxn modelId="{CDFA0C98-91C3-4245-9E90-4EAB6A6EB566}" type="presParOf" srcId="{6DD108FD-D852-4659-B7E8-30A8EE9BD268}" destId="{911CF9F3-7EB2-43B4-95BA-FE1E9203EB0B}" srcOrd="15" destOrd="0" presId="urn:microsoft.com/office/officeart/2005/8/layout/target3"/>
    <dgm:cxn modelId="{CE840CE5-E34D-411D-A982-C59D2A2FFE68}" type="presParOf" srcId="{6DD108FD-D852-4659-B7E8-30A8EE9BD268}" destId="{DA415D63-F3D1-425B-86DD-01545D0E90C6}" srcOrd="16" destOrd="0" presId="urn:microsoft.com/office/officeart/2005/8/layout/target3"/>
    <dgm:cxn modelId="{1110FC69-7C9E-44AF-A5D6-CCCD3476D83B}" type="presParOf" srcId="{6DD108FD-D852-4659-B7E8-30A8EE9BD268}" destId="{F94012C9-75A4-457E-AAF3-65C49E606086}" srcOrd="17" destOrd="0" presId="urn:microsoft.com/office/officeart/2005/8/layout/target3"/>
    <dgm:cxn modelId="{A6C02EA2-431B-4C2B-A3C6-C2295F09F7F4}" type="presParOf" srcId="{6DD108FD-D852-4659-B7E8-30A8EE9BD268}" destId="{A6B661DA-50B3-45E8-8D49-D147C5FF8DAD}" srcOrd="18" destOrd="0" presId="urn:microsoft.com/office/officeart/2005/8/layout/target3"/>
    <dgm:cxn modelId="{B3DF5FD0-7B28-4EC6-AB75-ED54A9F37405}" type="presParOf" srcId="{6DD108FD-D852-4659-B7E8-30A8EE9BD268}" destId="{B671B69B-A6AA-47DB-B38D-80EACA4DC460}" srcOrd="19" destOrd="0" presId="urn:microsoft.com/office/officeart/2005/8/layout/target3"/>
    <dgm:cxn modelId="{187DE924-C6D9-455C-9430-F734BC2C74E1}" type="presParOf" srcId="{6DD108FD-D852-4659-B7E8-30A8EE9BD268}" destId="{2FA30447-3BD9-468E-B59D-73C01C248129}" srcOrd="20" destOrd="0" presId="urn:microsoft.com/office/officeart/2005/8/layout/target3"/>
    <dgm:cxn modelId="{DFC5887F-0BB0-4B69-8DDF-FEE75A9AA51A}" type="presParOf" srcId="{6DD108FD-D852-4659-B7E8-30A8EE9BD268}" destId="{4AEB1F90-854E-4A41-88E9-AF9F290E74AC}" srcOrd="21" destOrd="0" presId="urn:microsoft.com/office/officeart/2005/8/layout/target3"/>
    <dgm:cxn modelId="{AF5CF374-D1D9-4A23-BC39-7255A8232658}" type="presParOf" srcId="{6DD108FD-D852-4659-B7E8-30A8EE9BD268}" destId="{E8108282-A845-4E57-B48F-BB72A07A183A}" srcOrd="22" destOrd="0" presId="urn:microsoft.com/office/officeart/2005/8/layout/target3"/>
    <dgm:cxn modelId="{989EB472-89FC-44C2-800B-2DA884996D8B}" type="presParOf" srcId="{6DD108FD-D852-4659-B7E8-30A8EE9BD268}" destId="{604A0D3D-52BB-4996-A5B2-F3F97D0A79A8}" srcOrd="23" destOrd="0" presId="urn:microsoft.com/office/officeart/2005/8/layout/target3"/>
    <dgm:cxn modelId="{96A3D3BF-ED54-4466-8A06-3FF3C4E70447}" type="presParOf" srcId="{6DD108FD-D852-4659-B7E8-30A8EE9BD268}" destId="{2808D1F9-852F-4D48-AE3A-0D4E4692E190}" srcOrd="2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81F0464-E593-41CE-95F6-0D0C2557EF4C}" type="doc">
      <dgm:prSet loTypeId="urn:microsoft.com/office/officeart/2005/8/layout/list1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zh-TW" altLang="en-US"/>
        </a:p>
      </dgm:t>
    </dgm:pt>
    <dgm:pt modelId="{1A92458F-6138-4610-B4A0-5737FA1704F3}">
      <dgm:prSet custT="1"/>
      <dgm:spPr/>
      <dgm:t>
        <a:bodyPr/>
        <a:lstStyle/>
        <a:p>
          <a:pPr rtl="0"/>
          <a:r>
            <a:rPr lang="zh-TW" sz="3600" b="1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安居</a:t>
          </a:r>
          <a:r>
            <a:rPr lang="zh-TW" altLang="en-US" sz="3600" b="1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緝毒方</a:t>
          </a:r>
          <a:r>
            <a:rPr lang="zh-TW" sz="3600" b="1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案</a:t>
          </a:r>
          <a:endParaRPr lang="zh-TW" sz="3600" b="1" dirty="0">
            <a:solidFill>
              <a:srgbClr val="FF0000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0AAC55B-096F-4FCB-AB6A-6D4E52CEF679}" type="parTrans" cxnId="{30707D37-6F68-4664-8DB9-49BA0C4F479D}">
      <dgm:prSet/>
      <dgm:spPr/>
      <dgm:t>
        <a:bodyPr/>
        <a:lstStyle/>
        <a:p>
          <a:endParaRPr lang="zh-TW" altLang="en-US"/>
        </a:p>
      </dgm:t>
    </dgm:pt>
    <dgm:pt modelId="{00C080C2-3E6B-47D4-8E78-A39B73E6F192}" type="sibTrans" cxnId="{30707D37-6F68-4664-8DB9-49BA0C4F479D}">
      <dgm:prSet/>
      <dgm:spPr/>
      <dgm:t>
        <a:bodyPr/>
        <a:lstStyle/>
        <a:p>
          <a:endParaRPr lang="zh-TW" altLang="en-US"/>
        </a:p>
      </dgm:t>
    </dgm:pt>
    <dgm:pt modelId="{04966626-C442-48E1-8071-6399342D0B87}">
      <dgm:prSet/>
      <dgm:spPr/>
      <dgm:t>
        <a:bodyPr/>
        <a:lstStyle/>
        <a:p>
          <a:r>
            <a:rPr lang="zh-TW" dirty="0" smtClean="0"/>
            <a:t>對各地社區大樓建立毒情通報網及協助機制</a:t>
          </a:r>
          <a:r>
            <a:rPr lang="zh-TW" altLang="en-US" dirty="0" smtClean="0"/>
            <a:t>，</a:t>
          </a:r>
          <a:r>
            <a:rPr lang="zh-TW" dirty="0" smtClean="0"/>
            <a:t>確實將社區</a:t>
          </a:r>
          <a:r>
            <a:rPr lang="zh-TW" b="1" i="0" dirty="0" smtClean="0">
              <a:solidFill>
                <a:srgbClr val="FF0000"/>
              </a:solidFill>
            </a:rPr>
            <a:t>管理委員會、保全系統</a:t>
          </a:r>
          <a:r>
            <a:rPr lang="zh-TW" dirty="0" smtClean="0"/>
            <a:t>能量拉入為反毒夥伴。</a:t>
          </a:r>
          <a:endParaRPr lang="zh-TW" altLang="en-US" dirty="0"/>
        </a:p>
      </dgm:t>
    </dgm:pt>
    <dgm:pt modelId="{33039E2F-2D24-4375-9609-B91046901448}" type="parTrans" cxnId="{6F0FC61F-57F6-4E46-AB1C-05D5DC55DC51}">
      <dgm:prSet/>
      <dgm:spPr/>
      <dgm:t>
        <a:bodyPr/>
        <a:lstStyle/>
        <a:p>
          <a:endParaRPr lang="zh-TW" altLang="en-US"/>
        </a:p>
      </dgm:t>
    </dgm:pt>
    <dgm:pt modelId="{0CB0319C-C5EA-4221-BEC3-242B3F2CC7FA}" type="sibTrans" cxnId="{6F0FC61F-57F6-4E46-AB1C-05D5DC55DC51}">
      <dgm:prSet/>
      <dgm:spPr/>
      <dgm:t>
        <a:bodyPr/>
        <a:lstStyle/>
        <a:p>
          <a:endParaRPr lang="zh-TW" altLang="en-US"/>
        </a:p>
      </dgm:t>
    </dgm:pt>
    <dgm:pt modelId="{E134CA54-BFFD-4BEE-AEB3-311473B6CCB3}" type="pres">
      <dgm:prSet presAssocID="{081F0464-E593-41CE-95F6-0D0C2557EF4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250753B-7F78-41A5-B51D-DF4A7A15A5E0}" type="pres">
      <dgm:prSet presAssocID="{1A92458F-6138-4610-B4A0-5737FA1704F3}" presName="parentLin" presStyleCnt="0"/>
      <dgm:spPr/>
    </dgm:pt>
    <dgm:pt modelId="{3946F17C-446F-4744-BCB2-C8E2732F848A}" type="pres">
      <dgm:prSet presAssocID="{1A92458F-6138-4610-B4A0-5737FA1704F3}" presName="parentLeftMargin" presStyleLbl="node1" presStyleIdx="0" presStyleCnt="1"/>
      <dgm:spPr/>
      <dgm:t>
        <a:bodyPr/>
        <a:lstStyle/>
        <a:p>
          <a:endParaRPr lang="zh-TW" altLang="en-US"/>
        </a:p>
      </dgm:t>
    </dgm:pt>
    <dgm:pt modelId="{3473B893-56F1-49AE-BF0E-DA19CE822EA7}" type="pres">
      <dgm:prSet presAssocID="{1A92458F-6138-4610-B4A0-5737FA1704F3}" presName="parentText" presStyleLbl="node1" presStyleIdx="0" presStyleCnt="1" custScaleX="6013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942B030-337B-411A-A449-1C2E9CF3447D}" type="pres">
      <dgm:prSet presAssocID="{1A92458F-6138-4610-B4A0-5737FA1704F3}" presName="negativeSpace" presStyleCnt="0"/>
      <dgm:spPr/>
    </dgm:pt>
    <dgm:pt modelId="{F1864642-806C-4F2D-906E-601862B27FE9}" type="pres">
      <dgm:prSet presAssocID="{1A92458F-6138-4610-B4A0-5737FA1704F3}" presName="childText" presStyleLbl="conFgAcc1" presStyleIdx="0" presStyleCnt="1" custLinFactNeighborY="929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30707D37-6F68-4664-8DB9-49BA0C4F479D}" srcId="{081F0464-E593-41CE-95F6-0D0C2557EF4C}" destId="{1A92458F-6138-4610-B4A0-5737FA1704F3}" srcOrd="0" destOrd="0" parTransId="{60AAC55B-096F-4FCB-AB6A-6D4E52CEF679}" sibTransId="{00C080C2-3E6B-47D4-8E78-A39B73E6F192}"/>
    <dgm:cxn modelId="{F938A960-3C95-4425-BFC0-1B912FAA1836}" type="presOf" srcId="{081F0464-E593-41CE-95F6-0D0C2557EF4C}" destId="{E134CA54-BFFD-4BEE-AEB3-311473B6CCB3}" srcOrd="0" destOrd="0" presId="urn:microsoft.com/office/officeart/2005/8/layout/list1"/>
    <dgm:cxn modelId="{A51A1221-A5BA-4B20-97C6-61D6AC2DF25B}" type="presOf" srcId="{04966626-C442-48E1-8071-6399342D0B87}" destId="{F1864642-806C-4F2D-906E-601862B27FE9}" srcOrd="0" destOrd="0" presId="urn:microsoft.com/office/officeart/2005/8/layout/list1"/>
    <dgm:cxn modelId="{6F0FC61F-57F6-4E46-AB1C-05D5DC55DC51}" srcId="{1A92458F-6138-4610-B4A0-5737FA1704F3}" destId="{04966626-C442-48E1-8071-6399342D0B87}" srcOrd="0" destOrd="0" parTransId="{33039E2F-2D24-4375-9609-B91046901448}" sibTransId="{0CB0319C-C5EA-4221-BEC3-242B3F2CC7FA}"/>
    <dgm:cxn modelId="{CEC74369-9CF7-4323-89BF-B21260AF21BE}" type="presOf" srcId="{1A92458F-6138-4610-B4A0-5737FA1704F3}" destId="{3473B893-56F1-49AE-BF0E-DA19CE822EA7}" srcOrd="1" destOrd="0" presId="urn:microsoft.com/office/officeart/2005/8/layout/list1"/>
    <dgm:cxn modelId="{97BE5719-CAF5-45AD-9F2D-07A77EACEC83}" type="presOf" srcId="{1A92458F-6138-4610-B4A0-5737FA1704F3}" destId="{3946F17C-446F-4744-BCB2-C8E2732F848A}" srcOrd="0" destOrd="0" presId="urn:microsoft.com/office/officeart/2005/8/layout/list1"/>
    <dgm:cxn modelId="{0423994A-82E5-4E94-8374-CE73548A4899}" type="presParOf" srcId="{E134CA54-BFFD-4BEE-AEB3-311473B6CCB3}" destId="{C250753B-7F78-41A5-B51D-DF4A7A15A5E0}" srcOrd="0" destOrd="0" presId="urn:microsoft.com/office/officeart/2005/8/layout/list1"/>
    <dgm:cxn modelId="{7934C923-B8DD-451F-B137-A8FA2346D80B}" type="presParOf" srcId="{C250753B-7F78-41A5-B51D-DF4A7A15A5E0}" destId="{3946F17C-446F-4744-BCB2-C8E2732F848A}" srcOrd="0" destOrd="0" presId="urn:microsoft.com/office/officeart/2005/8/layout/list1"/>
    <dgm:cxn modelId="{70C04067-0C1E-4123-81C4-9600FB0C4C4A}" type="presParOf" srcId="{C250753B-7F78-41A5-B51D-DF4A7A15A5E0}" destId="{3473B893-56F1-49AE-BF0E-DA19CE822EA7}" srcOrd="1" destOrd="0" presId="urn:microsoft.com/office/officeart/2005/8/layout/list1"/>
    <dgm:cxn modelId="{324C07FE-D13F-4656-B95B-86B074CF8BAC}" type="presParOf" srcId="{E134CA54-BFFD-4BEE-AEB3-311473B6CCB3}" destId="{9942B030-337B-411A-A449-1C2E9CF3447D}" srcOrd="1" destOrd="0" presId="urn:microsoft.com/office/officeart/2005/8/layout/list1"/>
    <dgm:cxn modelId="{5FB89E04-8BCE-40CC-B3B0-50DFBF31020C}" type="presParOf" srcId="{E134CA54-BFFD-4BEE-AEB3-311473B6CCB3}" destId="{F1864642-806C-4F2D-906E-601862B27FE9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EB01606-527D-49CA-8210-B089F5F8822E}" type="doc">
      <dgm:prSet loTypeId="urn:microsoft.com/office/officeart/2005/8/layout/list1" loCatId="list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zh-TW" altLang="en-US"/>
        </a:p>
      </dgm:t>
    </dgm:pt>
    <dgm:pt modelId="{E1AAA8F3-A784-4F79-A329-5EAD8E4E23DF}">
      <dgm:prSet/>
      <dgm:spPr/>
      <dgm:t>
        <a:bodyPr/>
        <a:lstStyle/>
        <a:p>
          <a:pPr rtl="0"/>
          <a:r>
            <a:rPr lang="zh-TW" b="1" baseline="0" dirty="0" smtClean="0"/>
            <a:t>安居</a:t>
          </a:r>
          <a:r>
            <a:rPr lang="zh-TW" b="1" baseline="0" dirty="0" smtClean="0">
              <a:solidFill>
                <a:srgbClr val="FF0000"/>
              </a:solidFill>
            </a:rPr>
            <a:t>社區大樓</a:t>
          </a:r>
          <a:r>
            <a:rPr lang="zh-TW" b="1" baseline="0" dirty="0" smtClean="0"/>
            <a:t>掃蕩</a:t>
          </a:r>
          <a:r>
            <a:rPr lang="en-US" b="1" baseline="0" dirty="0" smtClean="0"/>
            <a:t>: </a:t>
          </a:r>
          <a:endParaRPr lang="zh-TW" dirty="0"/>
        </a:p>
      </dgm:t>
    </dgm:pt>
    <dgm:pt modelId="{B3D6FF66-531B-4925-8A97-F84D5229EED0}" type="parTrans" cxnId="{6454449D-1F52-481F-BE0B-420AAE40605C}">
      <dgm:prSet/>
      <dgm:spPr/>
      <dgm:t>
        <a:bodyPr/>
        <a:lstStyle/>
        <a:p>
          <a:endParaRPr lang="zh-TW" altLang="en-US"/>
        </a:p>
      </dgm:t>
    </dgm:pt>
    <dgm:pt modelId="{BAFE98A2-2F5D-4A39-8B84-F2BA084E8BDF}" type="sibTrans" cxnId="{6454449D-1F52-481F-BE0B-420AAE40605C}">
      <dgm:prSet/>
      <dgm:spPr/>
      <dgm:t>
        <a:bodyPr/>
        <a:lstStyle/>
        <a:p>
          <a:endParaRPr lang="zh-TW" altLang="en-US"/>
        </a:p>
      </dgm:t>
    </dgm:pt>
    <dgm:pt modelId="{95B2427E-A9C2-4681-996F-3300422BEBD8}">
      <dgm:prSet/>
      <dgm:spPr/>
      <dgm:t>
        <a:bodyPr/>
        <a:lstStyle/>
        <a:p>
          <a:pPr rtl="0"/>
          <a:r>
            <a:rPr lang="zh-TW" b="1" baseline="0" dirty="0" smtClean="0">
              <a:solidFill>
                <a:schemeClr val="accent1"/>
              </a:solidFill>
            </a:rPr>
            <a:t>檢察、警察、憲兵、調查</a:t>
          </a:r>
          <a:r>
            <a:rPr lang="zh-TW" baseline="0" dirty="0" smtClean="0"/>
            <a:t>系統負責</a:t>
          </a:r>
          <a:endParaRPr lang="zh-TW" dirty="0"/>
        </a:p>
      </dgm:t>
    </dgm:pt>
    <dgm:pt modelId="{EDCA65CB-065F-4EA9-A13C-4571673C1FF4}" type="parTrans" cxnId="{79024347-8E00-4B7E-ACF4-445462528864}">
      <dgm:prSet/>
      <dgm:spPr/>
      <dgm:t>
        <a:bodyPr/>
        <a:lstStyle/>
        <a:p>
          <a:endParaRPr lang="zh-TW" altLang="en-US"/>
        </a:p>
      </dgm:t>
    </dgm:pt>
    <dgm:pt modelId="{9619CA50-43A7-4239-B1AE-6DE6915D52B7}" type="sibTrans" cxnId="{79024347-8E00-4B7E-ACF4-445462528864}">
      <dgm:prSet/>
      <dgm:spPr/>
      <dgm:t>
        <a:bodyPr/>
        <a:lstStyle/>
        <a:p>
          <a:endParaRPr lang="zh-TW" altLang="en-US"/>
        </a:p>
      </dgm:t>
    </dgm:pt>
    <dgm:pt modelId="{011C41DF-81AC-4919-9E08-649E78F84FE9}">
      <dgm:prSet/>
      <dgm:spPr/>
      <dgm:t>
        <a:bodyPr/>
        <a:lstStyle/>
        <a:p>
          <a:pPr rtl="0"/>
          <a:r>
            <a:rPr lang="zh-TW" baseline="0" dirty="0" smtClean="0"/>
            <a:t>重點在查緝社區毒瘤，清除販毒網，給民眾更佳的居住安寧度。</a:t>
          </a:r>
          <a:endParaRPr lang="zh-TW" dirty="0"/>
        </a:p>
      </dgm:t>
    </dgm:pt>
    <dgm:pt modelId="{240B0D0B-483B-41DC-B264-97D4093FE557}" type="parTrans" cxnId="{5C4E40DD-2669-4365-8465-B90A19DD534F}">
      <dgm:prSet/>
      <dgm:spPr/>
      <dgm:t>
        <a:bodyPr/>
        <a:lstStyle/>
        <a:p>
          <a:endParaRPr lang="zh-TW" altLang="en-US"/>
        </a:p>
      </dgm:t>
    </dgm:pt>
    <dgm:pt modelId="{4F60CE55-346F-4617-8896-A25A3C4E4233}" type="sibTrans" cxnId="{5C4E40DD-2669-4365-8465-B90A19DD534F}">
      <dgm:prSet/>
      <dgm:spPr/>
      <dgm:t>
        <a:bodyPr/>
        <a:lstStyle/>
        <a:p>
          <a:endParaRPr lang="zh-TW" altLang="en-US"/>
        </a:p>
      </dgm:t>
    </dgm:pt>
    <dgm:pt modelId="{30C58F65-D54A-4E3C-B53B-13460BC5918B}">
      <dgm:prSet/>
      <dgm:spPr/>
      <dgm:t>
        <a:bodyPr/>
        <a:lstStyle/>
        <a:p>
          <a:pPr rtl="0"/>
          <a:r>
            <a:rPr lang="zh-TW" b="1" baseline="0" dirty="0" smtClean="0"/>
            <a:t>安居</a:t>
          </a:r>
          <a:r>
            <a:rPr lang="zh-TW" b="1" baseline="0" dirty="0" smtClean="0">
              <a:solidFill>
                <a:srgbClr val="FF0000"/>
              </a:solidFill>
            </a:rPr>
            <a:t>邊境</a:t>
          </a:r>
          <a:r>
            <a:rPr lang="zh-TW" b="1" baseline="0" dirty="0" smtClean="0"/>
            <a:t>查緝掃蕩</a:t>
          </a:r>
          <a:r>
            <a:rPr lang="en-US" b="1" baseline="0" dirty="0" smtClean="0"/>
            <a:t>:</a:t>
          </a:r>
          <a:endParaRPr lang="zh-TW" dirty="0"/>
        </a:p>
      </dgm:t>
    </dgm:pt>
    <dgm:pt modelId="{45FF2D79-67BB-4BC8-AEA6-754A8FC38F19}" type="parTrans" cxnId="{AEE5A17D-BBB9-4224-A683-E1D3AF615AE7}">
      <dgm:prSet/>
      <dgm:spPr/>
      <dgm:t>
        <a:bodyPr/>
        <a:lstStyle/>
        <a:p>
          <a:endParaRPr lang="zh-TW" altLang="en-US"/>
        </a:p>
      </dgm:t>
    </dgm:pt>
    <dgm:pt modelId="{07EF261D-BC41-4789-8F21-2FEC2C095653}" type="sibTrans" cxnId="{AEE5A17D-BBB9-4224-A683-E1D3AF615AE7}">
      <dgm:prSet/>
      <dgm:spPr/>
      <dgm:t>
        <a:bodyPr/>
        <a:lstStyle/>
        <a:p>
          <a:endParaRPr lang="zh-TW" altLang="en-US"/>
        </a:p>
      </dgm:t>
    </dgm:pt>
    <dgm:pt modelId="{A0E49DA5-D336-459C-B8C8-EC4DE9AE3D01}">
      <dgm:prSet/>
      <dgm:spPr/>
      <dgm:t>
        <a:bodyPr/>
        <a:lstStyle/>
        <a:p>
          <a:pPr rtl="0"/>
          <a:r>
            <a:rPr lang="zh-TW" b="1" baseline="0" dirty="0" smtClean="0">
              <a:solidFill>
                <a:schemeClr val="accent1"/>
              </a:solidFill>
            </a:rPr>
            <a:t>檢察、警察、海巡、調查、關務</a:t>
          </a:r>
          <a:r>
            <a:rPr lang="zh-TW" baseline="0" dirty="0" smtClean="0"/>
            <a:t>系統負責</a:t>
          </a:r>
          <a:endParaRPr lang="zh-TW" dirty="0"/>
        </a:p>
      </dgm:t>
    </dgm:pt>
    <dgm:pt modelId="{95477C37-5010-4ACF-9C29-3BC0880F5335}" type="parTrans" cxnId="{E1A1D5C7-AF2F-45D8-A23E-87712D025924}">
      <dgm:prSet/>
      <dgm:spPr/>
      <dgm:t>
        <a:bodyPr/>
        <a:lstStyle/>
        <a:p>
          <a:endParaRPr lang="zh-TW" altLang="en-US"/>
        </a:p>
      </dgm:t>
    </dgm:pt>
    <dgm:pt modelId="{D6EEBCFD-4D43-4A8A-83D4-7C220CB06A1C}" type="sibTrans" cxnId="{E1A1D5C7-AF2F-45D8-A23E-87712D025924}">
      <dgm:prSet/>
      <dgm:spPr/>
      <dgm:t>
        <a:bodyPr/>
        <a:lstStyle/>
        <a:p>
          <a:endParaRPr lang="zh-TW" altLang="en-US"/>
        </a:p>
      </dgm:t>
    </dgm:pt>
    <dgm:pt modelId="{6D00B508-FDD1-439A-A362-82A736526D66}">
      <dgm:prSet/>
      <dgm:spPr/>
      <dgm:t>
        <a:bodyPr/>
        <a:lstStyle/>
        <a:p>
          <a:pPr rtl="0"/>
          <a:r>
            <a:rPr lang="zh-TW" baseline="0" smtClean="0"/>
            <a:t>重點是將毒品防堵於境外，不讓毒品流入國內社區。</a:t>
          </a:r>
          <a:endParaRPr lang="zh-TW"/>
        </a:p>
      </dgm:t>
    </dgm:pt>
    <dgm:pt modelId="{27FD10B6-8EC2-445A-9C18-0E0F8C321F83}" type="parTrans" cxnId="{B2E12E70-45B8-41F6-84D8-2DD604E27FDA}">
      <dgm:prSet/>
      <dgm:spPr/>
      <dgm:t>
        <a:bodyPr/>
        <a:lstStyle/>
        <a:p>
          <a:endParaRPr lang="zh-TW" altLang="en-US"/>
        </a:p>
      </dgm:t>
    </dgm:pt>
    <dgm:pt modelId="{041AB29E-C4FD-495B-9253-1E6599754203}" type="sibTrans" cxnId="{B2E12E70-45B8-41F6-84D8-2DD604E27FDA}">
      <dgm:prSet/>
      <dgm:spPr/>
      <dgm:t>
        <a:bodyPr/>
        <a:lstStyle/>
        <a:p>
          <a:endParaRPr lang="zh-TW" altLang="en-US"/>
        </a:p>
      </dgm:t>
    </dgm:pt>
    <dgm:pt modelId="{AE7D88DA-D0F8-45E5-8D28-B61E04486C20}" type="pres">
      <dgm:prSet presAssocID="{5EB01606-527D-49CA-8210-B089F5F8822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6C3F0E3-CF02-415A-A343-E971B24104B9}" type="pres">
      <dgm:prSet presAssocID="{E1AAA8F3-A784-4F79-A329-5EAD8E4E23DF}" presName="parentLin" presStyleCnt="0"/>
      <dgm:spPr/>
      <dgm:t>
        <a:bodyPr/>
        <a:lstStyle/>
        <a:p>
          <a:endParaRPr lang="zh-TW" altLang="en-US"/>
        </a:p>
      </dgm:t>
    </dgm:pt>
    <dgm:pt modelId="{121AEF6C-AD45-44DE-8C86-E9E40DA4343E}" type="pres">
      <dgm:prSet presAssocID="{E1AAA8F3-A784-4F79-A329-5EAD8E4E23DF}" presName="parentLeftMargin" presStyleLbl="node1" presStyleIdx="0" presStyleCnt="2"/>
      <dgm:spPr/>
      <dgm:t>
        <a:bodyPr/>
        <a:lstStyle/>
        <a:p>
          <a:endParaRPr lang="zh-TW" altLang="en-US"/>
        </a:p>
      </dgm:t>
    </dgm:pt>
    <dgm:pt modelId="{5FE081E6-E502-4770-B6B5-6F51F1D73B0A}" type="pres">
      <dgm:prSet presAssocID="{E1AAA8F3-A784-4F79-A329-5EAD8E4E23DF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4239F23-B45E-4C5A-AA45-B59A8DD7F74E}" type="pres">
      <dgm:prSet presAssocID="{E1AAA8F3-A784-4F79-A329-5EAD8E4E23DF}" presName="negativeSpace" presStyleCnt="0"/>
      <dgm:spPr/>
      <dgm:t>
        <a:bodyPr/>
        <a:lstStyle/>
        <a:p>
          <a:endParaRPr lang="zh-TW" altLang="en-US"/>
        </a:p>
      </dgm:t>
    </dgm:pt>
    <dgm:pt modelId="{BADCF0FF-3C78-4B89-912D-1B9615C4D6A0}" type="pres">
      <dgm:prSet presAssocID="{E1AAA8F3-A784-4F79-A329-5EAD8E4E23DF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67AA664-1B83-4879-9538-975499942770}" type="pres">
      <dgm:prSet presAssocID="{BAFE98A2-2F5D-4A39-8B84-F2BA084E8BDF}" presName="spaceBetweenRectangles" presStyleCnt="0"/>
      <dgm:spPr/>
      <dgm:t>
        <a:bodyPr/>
        <a:lstStyle/>
        <a:p>
          <a:endParaRPr lang="zh-TW" altLang="en-US"/>
        </a:p>
      </dgm:t>
    </dgm:pt>
    <dgm:pt modelId="{4CBC35C9-0F94-4E0C-883B-7A9457E65BB2}" type="pres">
      <dgm:prSet presAssocID="{30C58F65-D54A-4E3C-B53B-13460BC5918B}" presName="parentLin" presStyleCnt="0"/>
      <dgm:spPr/>
      <dgm:t>
        <a:bodyPr/>
        <a:lstStyle/>
        <a:p>
          <a:endParaRPr lang="zh-TW" altLang="en-US"/>
        </a:p>
      </dgm:t>
    </dgm:pt>
    <dgm:pt modelId="{1D129037-A519-48C0-B4DA-EC77109576E4}" type="pres">
      <dgm:prSet presAssocID="{30C58F65-D54A-4E3C-B53B-13460BC5918B}" presName="parentLeftMargin" presStyleLbl="node1" presStyleIdx="0" presStyleCnt="2"/>
      <dgm:spPr/>
      <dgm:t>
        <a:bodyPr/>
        <a:lstStyle/>
        <a:p>
          <a:endParaRPr lang="zh-TW" altLang="en-US"/>
        </a:p>
      </dgm:t>
    </dgm:pt>
    <dgm:pt modelId="{A3184EA9-EDE4-4254-9CAE-9AE97880CD82}" type="pres">
      <dgm:prSet presAssocID="{30C58F65-D54A-4E3C-B53B-13460BC5918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B8F5EF5-E52C-456D-BC3A-7D0998FBF3CA}" type="pres">
      <dgm:prSet presAssocID="{30C58F65-D54A-4E3C-B53B-13460BC5918B}" presName="negativeSpace" presStyleCnt="0"/>
      <dgm:spPr/>
      <dgm:t>
        <a:bodyPr/>
        <a:lstStyle/>
        <a:p>
          <a:endParaRPr lang="zh-TW" altLang="en-US"/>
        </a:p>
      </dgm:t>
    </dgm:pt>
    <dgm:pt modelId="{3E336F91-9DC5-450C-9814-0595E646496B}" type="pres">
      <dgm:prSet presAssocID="{30C58F65-D54A-4E3C-B53B-13460BC5918B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2EC6ACE5-BC1A-477E-B548-4E9A2CBA49FF}" type="presOf" srcId="{95B2427E-A9C2-4681-996F-3300422BEBD8}" destId="{BADCF0FF-3C78-4B89-912D-1B9615C4D6A0}" srcOrd="0" destOrd="0" presId="urn:microsoft.com/office/officeart/2005/8/layout/list1"/>
    <dgm:cxn modelId="{A6C92CF4-721D-46E1-B535-0302F4597931}" type="presOf" srcId="{6D00B508-FDD1-439A-A362-82A736526D66}" destId="{3E336F91-9DC5-450C-9814-0595E646496B}" srcOrd="0" destOrd="1" presId="urn:microsoft.com/office/officeart/2005/8/layout/list1"/>
    <dgm:cxn modelId="{5C4E40DD-2669-4365-8465-B90A19DD534F}" srcId="{E1AAA8F3-A784-4F79-A329-5EAD8E4E23DF}" destId="{011C41DF-81AC-4919-9E08-649E78F84FE9}" srcOrd="1" destOrd="0" parTransId="{240B0D0B-483B-41DC-B264-97D4093FE557}" sibTransId="{4F60CE55-346F-4617-8896-A25A3C4E4233}"/>
    <dgm:cxn modelId="{6454449D-1F52-481F-BE0B-420AAE40605C}" srcId="{5EB01606-527D-49CA-8210-B089F5F8822E}" destId="{E1AAA8F3-A784-4F79-A329-5EAD8E4E23DF}" srcOrd="0" destOrd="0" parTransId="{B3D6FF66-531B-4925-8A97-F84D5229EED0}" sibTransId="{BAFE98A2-2F5D-4A39-8B84-F2BA084E8BDF}"/>
    <dgm:cxn modelId="{D084B7C5-4A9C-43B8-A22E-D76FADD2356E}" type="presOf" srcId="{30C58F65-D54A-4E3C-B53B-13460BC5918B}" destId="{1D129037-A519-48C0-B4DA-EC77109576E4}" srcOrd="0" destOrd="0" presId="urn:microsoft.com/office/officeart/2005/8/layout/list1"/>
    <dgm:cxn modelId="{4B9D5558-003C-4C96-B0DC-45350893F9A3}" type="presOf" srcId="{011C41DF-81AC-4919-9E08-649E78F84FE9}" destId="{BADCF0FF-3C78-4B89-912D-1B9615C4D6A0}" srcOrd="0" destOrd="1" presId="urn:microsoft.com/office/officeart/2005/8/layout/list1"/>
    <dgm:cxn modelId="{31F4D73F-0326-4179-82F0-837E794B0129}" type="presOf" srcId="{30C58F65-D54A-4E3C-B53B-13460BC5918B}" destId="{A3184EA9-EDE4-4254-9CAE-9AE97880CD82}" srcOrd="1" destOrd="0" presId="urn:microsoft.com/office/officeart/2005/8/layout/list1"/>
    <dgm:cxn modelId="{AEE5A17D-BBB9-4224-A683-E1D3AF615AE7}" srcId="{5EB01606-527D-49CA-8210-B089F5F8822E}" destId="{30C58F65-D54A-4E3C-B53B-13460BC5918B}" srcOrd="1" destOrd="0" parTransId="{45FF2D79-67BB-4BC8-AEA6-754A8FC38F19}" sibTransId="{07EF261D-BC41-4789-8F21-2FEC2C095653}"/>
    <dgm:cxn modelId="{79024347-8E00-4B7E-ACF4-445462528864}" srcId="{E1AAA8F3-A784-4F79-A329-5EAD8E4E23DF}" destId="{95B2427E-A9C2-4681-996F-3300422BEBD8}" srcOrd="0" destOrd="0" parTransId="{EDCA65CB-065F-4EA9-A13C-4571673C1FF4}" sibTransId="{9619CA50-43A7-4239-B1AE-6DE6915D52B7}"/>
    <dgm:cxn modelId="{98ECFFD8-0DF7-4B2B-BA65-65C3C6FDEBFD}" type="presOf" srcId="{E1AAA8F3-A784-4F79-A329-5EAD8E4E23DF}" destId="{5FE081E6-E502-4770-B6B5-6F51F1D73B0A}" srcOrd="1" destOrd="0" presId="urn:microsoft.com/office/officeart/2005/8/layout/list1"/>
    <dgm:cxn modelId="{E1A1D5C7-AF2F-45D8-A23E-87712D025924}" srcId="{30C58F65-D54A-4E3C-B53B-13460BC5918B}" destId="{A0E49DA5-D336-459C-B8C8-EC4DE9AE3D01}" srcOrd="0" destOrd="0" parTransId="{95477C37-5010-4ACF-9C29-3BC0880F5335}" sibTransId="{D6EEBCFD-4D43-4A8A-83D4-7C220CB06A1C}"/>
    <dgm:cxn modelId="{B2E12E70-45B8-41F6-84D8-2DD604E27FDA}" srcId="{30C58F65-D54A-4E3C-B53B-13460BC5918B}" destId="{6D00B508-FDD1-439A-A362-82A736526D66}" srcOrd="1" destOrd="0" parTransId="{27FD10B6-8EC2-445A-9C18-0E0F8C321F83}" sibTransId="{041AB29E-C4FD-495B-9253-1E6599754203}"/>
    <dgm:cxn modelId="{61B40B61-48EF-4988-9283-B9887E0CA73D}" type="presOf" srcId="{A0E49DA5-D336-459C-B8C8-EC4DE9AE3D01}" destId="{3E336F91-9DC5-450C-9814-0595E646496B}" srcOrd="0" destOrd="0" presId="urn:microsoft.com/office/officeart/2005/8/layout/list1"/>
    <dgm:cxn modelId="{A69CCF9C-A0EC-434A-A210-4CA65D6C929D}" type="presOf" srcId="{E1AAA8F3-A784-4F79-A329-5EAD8E4E23DF}" destId="{121AEF6C-AD45-44DE-8C86-E9E40DA4343E}" srcOrd="0" destOrd="0" presId="urn:microsoft.com/office/officeart/2005/8/layout/list1"/>
    <dgm:cxn modelId="{E33B8F15-E1A9-49DA-B438-A1A2D5227A7D}" type="presOf" srcId="{5EB01606-527D-49CA-8210-B089F5F8822E}" destId="{AE7D88DA-D0F8-45E5-8D28-B61E04486C20}" srcOrd="0" destOrd="0" presId="urn:microsoft.com/office/officeart/2005/8/layout/list1"/>
    <dgm:cxn modelId="{4F6AC7F7-4CF3-4867-8617-FA2912AF4B52}" type="presParOf" srcId="{AE7D88DA-D0F8-45E5-8D28-B61E04486C20}" destId="{C6C3F0E3-CF02-415A-A343-E971B24104B9}" srcOrd="0" destOrd="0" presId="urn:microsoft.com/office/officeart/2005/8/layout/list1"/>
    <dgm:cxn modelId="{DF7C358D-815D-404E-9D86-A38DA803CDBF}" type="presParOf" srcId="{C6C3F0E3-CF02-415A-A343-E971B24104B9}" destId="{121AEF6C-AD45-44DE-8C86-E9E40DA4343E}" srcOrd="0" destOrd="0" presId="urn:microsoft.com/office/officeart/2005/8/layout/list1"/>
    <dgm:cxn modelId="{C51838AE-12C3-434A-9A25-D036E1C83395}" type="presParOf" srcId="{C6C3F0E3-CF02-415A-A343-E971B24104B9}" destId="{5FE081E6-E502-4770-B6B5-6F51F1D73B0A}" srcOrd="1" destOrd="0" presId="urn:microsoft.com/office/officeart/2005/8/layout/list1"/>
    <dgm:cxn modelId="{680A32D6-FBAD-4BA5-8C89-4A5985A4F746}" type="presParOf" srcId="{AE7D88DA-D0F8-45E5-8D28-B61E04486C20}" destId="{D4239F23-B45E-4C5A-AA45-B59A8DD7F74E}" srcOrd="1" destOrd="0" presId="urn:microsoft.com/office/officeart/2005/8/layout/list1"/>
    <dgm:cxn modelId="{29FB5BFF-3B73-4B45-BD5E-60B00B309D85}" type="presParOf" srcId="{AE7D88DA-D0F8-45E5-8D28-B61E04486C20}" destId="{BADCF0FF-3C78-4B89-912D-1B9615C4D6A0}" srcOrd="2" destOrd="0" presId="urn:microsoft.com/office/officeart/2005/8/layout/list1"/>
    <dgm:cxn modelId="{84BE411A-0DCA-4FFC-B23D-7C43F379DF33}" type="presParOf" srcId="{AE7D88DA-D0F8-45E5-8D28-B61E04486C20}" destId="{C67AA664-1B83-4879-9538-975499942770}" srcOrd="3" destOrd="0" presId="urn:microsoft.com/office/officeart/2005/8/layout/list1"/>
    <dgm:cxn modelId="{4CBEFBBB-5E9F-426C-9735-19DA7D6A1694}" type="presParOf" srcId="{AE7D88DA-D0F8-45E5-8D28-B61E04486C20}" destId="{4CBC35C9-0F94-4E0C-883B-7A9457E65BB2}" srcOrd="4" destOrd="0" presId="urn:microsoft.com/office/officeart/2005/8/layout/list1"/>
    <dgm:cxn modelId="{12D67395-82ED-49EE-867B-D23B6C2911C9}" type="presParOf" srcId="{4CBC35C9-0F94-4E0C-883B-7A9457E65BB2}" destId="{1D129037-A519-48C0-B4DA-EC77109576E4}" srcOrd="0" destOrd="0" presId="urn:microsoft.com/office/officeart/2005/8/layout/list1"/>
    <dgm:cxn modelId="{FE2E5B34-5DC6-42D1-AF74-6A02B83FC8D1}" type="presParOf" srcId="{4CBC35C9-0F94-4E0C-883B-7A9457E65BB2}" destId="{A3184EA9-EDE4-4254-9CAE-9AE97880CD82}" srcOrd="1" destOrd="0" presId="urn:microsoft.com/office/officeart/2005/8/layout/list1"/>
    <dgm:cxn modelId="{CE17B234-9DDB-4498-8064-1C9860D9026C}" type="presParOf" srcId="{AE7D88DA-D0F8-45E5-8D28-B61E04486C20}" destId="{2B8F5EF5-E52C-456D-BC3A-7D0998FBF3CA}" srcOrd="5" destOrd="0" presId="urn:microsoft.com/office/officeart/2005/8/layout/list1"/>
    <dgm:cxn modelId="{F60CED2F-0203-41BD-AB78-EEBAE30E7D26}" type="presParOf" srcId="{AE7D88DA-D0F8-45E5-8D28-B61E04486C20}" destId="{3E336F91-9DC5-450C-9814-0595E646496B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21CAB4B-BA1A-4231-A033-D8F87DAC445C}" type="doc">
      <dgm:prSet loTypeId="urn:microsoft.com/office/officeart/2005/8/layout/chevron1" loCatId="process" qsTypeId="urn:microsoft.com/office/officeart/2005/8/quickstyle/simple1" qsCatId="simple" csTypeId="urn:microsoft.com/office/officeart/2005/8/colors/colorful3" csCatId="colorful" phldr="1"/>
      <dgm:spPr/>
    </dgm:pt>
    <dgm:pt modelId="{5DD2D08D-776F-406F-A397-DDB2E96F98AE}">
      <dgm:prSet phldrT="[文字]"/>
      <dgm:spPr/>
      <dgm:t>
        <a:bodyPr/>
        <a:lstStyle/>
        <a:p>
          <a:r>
            <a:rPr lang="en-US" altLang="zh-TW" dirty="0" smtClean="0"/>
            <a:t>106</a:t>
          </a:r>
          <a:r>
            <a:rPr lang="zh-TW" altLang="en-US" dirty="0" smtClean="0"/>
            <a:t>年度</a:t>
          </a:r>
          <a:r>
            <a:rPr lang="en-US" altLang="zh-TW" dirty="0" smtClean="0"/>
            <a:t>16.6</a:t>
          </a:r>
          <a:r>
            <a:rPr lang="zh-TW" altLang="en-US" dirty="0" smtClean="0"/>
            <a:t>％</a:t>
          </a:r>
          <a:endParaRPr lang="zh-TW" altLang="en-US" dirty="0"/>
        </a:p>
      </dgm:t>
    </dgm:pt>
    <dgm:pt modelId="{D93B7D80-AF6C-4B8F-82F6-E7F9A932B6F3}" type="parTrans" cxnId="{8CE550B8-6C02-450A-9F3A-A9145EBD4AD9}">
      <dgm:prSet/>
      <dgm:spPr/>
      <dgm:t>
        <a:bodyPr/>
        <a:lstStyle/>
        <a:p>
          <a:endParaRPr lang="zh-TW" altLang="en-US"/>
        </a:p>
      </dgm:t>
    </dgm:pt>
    <dgm:pt modelId="{E712F287-3F07-465C-8817-0E39A6B50457}" type="sibTrans" cxnId="{8CE550B8-6C02-450A-9F3A-A9145EBD4AD9}">
      <dgm:prSet/>
      <dgm:spPr/>
      <dgm:t>
        <a:bodyPr/>
        <a:lstStyle/>
        <a:p>
          <a:endParaRPr lang="zh-TW" altLang="en-US"/>
        </a:p>
      </dgm:t>
    </dgm:pt>
    <dgm:pt modelId="{7C82B0C6-F8AF-42E1-BCB7-74F6FCC9F581}">
      <dgm:prSet phldrT="[文字]"/>
      <dgm:spPr/>
      <dgm:t>
        <a:bodyPr/>
        <a:lstStyle/>
        <a:p>
          <a:r>
            <a:rPr lang="zh-TW" altLang="en-US" dirty="0" smtClean="0"/>
            <a:t>此次專案</a:t>
          </a:r>
          <a:r>
            <a:rPr lang="en-US" altLang="zh-TW" dirty="0" smtClean="0"/>
            <a:t>65</a:t>
          </a:r>
          <a:r>
            <a:rPr lang="zh-TW" altLang="en-US" dirty="0" smtClean="0"/>
            <a:t>％</a:t>
          </a:r>
          <a:endParaRPr lang="zh-TW" altLang="en-US" dirty="0"/>
        </a:p>
      </dgm:t>
    </dgm:pt>
    <dgm:pt modelId="{B78D177C-57BB-4BA2-B88F-A130F840F90B}" type="sibTrans" cxnId="{DBC0D893-2D90-4B43-8388-455400A02EA9}">
      <dgm:prSet/>
      <dgm:spPr/>
      <dgm:t>
        <a:bodyPr/>
        <a:lstStyle/>
        <a:p>
          <a:endParaRPr lang="zh-TW" altLang="en-US"/>
        </a:p>
      </dgm:t>
    </dgm:pt>
    <dgm:pt modelId="{B34D360E-2171-4E8A-B335-537670ADFC71}" type="parTrans" cxnId="{DBC0D893-2D90-4B43-8388-455400A02EA9}">
      <dgm:prSet/>
      <dgm:spPr/>
      <dgm:t>
        <a:bodyPr/>
        <a:lstStyle/>
        <a:p>
          <a:endParaRPr lang="zh-TW" altLang="en-US"/>
        </a:p>
      </dgm:t>
    </dgm:pt>
    <dgm:pt modelId="{1B325EC1-9A8D-4022-AEB8-54C7CB2CB13D}" type="pres">
      <dgm:prSet presAssocID="{F21CAB4B-BA1A-4231-A033-D8F87DAC445C}" presName="Name0" presStyleCnt="0">
        <dgm:presLayoutVars>
          <dgm:dir/>
          <dgm:animLvl val="lvl"/>
          <dgm:resizeHandles val="exact"/>
        </dgm:presLayoutVars>
      </dgm:prSet>
      <dgm:spPr/>
    </dgm:pt>
    <dgm:pt modelId="{E87B1944-9F35-4656-8498-D33AC1FD23AB}" type="pres">
      <dgm:prSet presAssocID="{5DD2D08D-776F-406F-A397-DDB2E96F98AE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0B4977D-5FE6-4825-B429-DAF2DEE9AFFC}" type="pres">
      <dgm:prSet presAssocID="{E712F287-3F07-465C-8817-0E39A6B50457}" presName="parTxOnlySpace" presStyleCnt="0"/>
      <dgm:spPr/>
    </dgm:pt>
    <dgm:pt modelId="{3FC7D5FB-EE76-4182-AF87-9620CD2265A8}" type="pres">
      <dgm:prSet presAssocID="{7C82B0C6-F8AF-42E1-BCB7-74F6FCC9F581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CBF82173-E774-475F-8929-D4FF56907B8D}" type="presOf" srcId="{7C82B0C6-F8AF-42E1-BCB7-74F6FCC9F581}" destId="{3FC7D5FB-EE76-4182-AF87-9620CD2265A8}" srcOrd="0" destOrd="0" presId="urn:microsoft.com/office/officeart/2005/8/layout/chevron1"/>
    <dgm:cxn modelId="{58D269BB-598F-4AF7-A918-615E096E6279}" type="presOf" srcId="{5DD2D08D-776F-406F-A397-DDB2E96F98AE}" destId="{E87B1944-9F35-4656-8498-D33AC1FD23AB}" srcOrd="0" destOrd="0" presId="urn:microsoft.com/office/officeart/2005/8/layout/chevron1"/>
    <dgm:cxn modelId="{8CE550B8-6C02-450A-9F3A-A9145EBD4AD9}" srcId="{F21CAB4B-BA1A-4231-A033-D8F87DAC445C}" destId="{5DD2D08D-776F-406F-A397-DDB2E96F98AE}" srcOrd="0" destOrd="0" parTransId="{D93B7D80-AF6C-4B8F-82F6-E7F9A932B6F3}" sibTransId="{E712F287-3F07-465C-8817-0E39A6B50457}"/>
    <dgm:cxn modelId="{80991CEB-444C-44CD-B309-CFD84F18F581}" type="presOf" srcId="{F21CAB4B-BA1A-4231-A033-D8F87DAC445C}" destId="{1B325EC1-9A8D-4022-AEB8-54C7CB2CB13D}" srcOrd="0" destOrd="0" presId="urn:microsoft.com/office/officeart/2005/8/layout/chevron1"/>
    <dgm:cxn modelId="{DBC0D893-2D90-4B43-8388-455400A02EA9}" srcId="{F21CAB4B-BA1A-4231-A033-D8F87DAC445C}" destId="{7C82B0C6-F8AF-42E1-BCB7-74F6FCC9F581}" srcOrd="1" destOrd="0" parTransId="{B34D360E-2171-4E8A-B335-537670ADFC71}" sibTransId="{B78D177C-57BB-4BA2-B88F-A130F840F90B}"/>
    <dgm:cxn modelId="{2E000A31-B41E-44D5-BAE7-FE3E32BEC826}" type="presParOf" srcId="{1B325EC1-9A8D-4022-AEB8-54C7CB2CB13D}" destId="{E87B1944-9F35-4656-8498-D33AC1FD23AB}" srcOrd="0" destOrd="0" presId="urn:microsoft.com/office/officeart/2005/8/layout/chevron1"/>
    <dgm:cxn modelId="{01B68B02-D5CE-475B-BF63-2666EB485A32}" type="presParOf" srcId="{1B325EC1-9A8D-4022-AEB8-54C7CB2CB13D}" destId="{F0B4977D-5FE6-4825-B429-DAF2DEE9AFFC}" srcOrd="1" destOrd="0" presId="urn:microsoft.com/office/officeart/2005/8/layout/chevron1"/>
    <dgm:cxn modelId="{24FD65A6-9C49-49F9-8290-79A1DC06430D}" type="presParOf" srcId="{1B325EC1-9A8D-4022-AEB8-54C7CB2CB13D}" destId="{3FC7D5FB-EE76-4182-AF87-9620CD2265A8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603098-4036-4614-8832-864760D5699B}">
      <dsp:nvSpPr>
        <dsp:cNvPr id="0" name=""/>
        <dsp:cNvSpPr/>
      </dsp:nvSpPr>
      <dsp:spPr>
        <a:xfrm>
          <a:off x="1926494" y="-2496"/>
          <a:ext cx="4376610" cy="4376610"/>
        </a:xfrm>
        <a:prstGeom prst="circularArrow">
          <a:avLst>
            <a:gd name="adj1" fmla="val 5274"/>
            <a:gd name="adj2" fmla="val 312630"/>
            <a:gd name="adj3" fmla="val 14226375"/>
            <a:gd name="adj4" fmla="val 17128046"/>
            <a:gd name="adj5" fmla="val 547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022E6A-9455-43AB-855C-0F943C495A1B}">
      <dsp:nvSpPr>
        <dsp:cNvPr id="0" name=""/>
        <dsp:cNvSpPr/>
      </dsp:nvSpPr>
      <dsp:spPr>
        <a:xfrm>
          <a:off x="3281995" y="2814"/>
          <a:ext cx="1665609" cy="832804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200" kern="1200" dirty="0" smtClean="0"/>
            <a:t> </a:t>
          </a:r>
          <a:r>
            <a:rPr lang="zh-TW" altLang="en-US" sz="3200" kern="1200" dirty="0" smtClean="0"/>
            <a:t>問題</a:t>
          </a:r>
          <a:endParaRPr lang="zh-TW" altLang="en-US" sz="3200" kern="1200" dirty="0"/>
        </a:p>
      </dsp:txBody>
      <dsp:txXfrm>
        <a:off x="3322649" y="43468"/>
        <a:ext cx="1584301" cy="751496"/>
      </dsp:txXfrm>
    </dsp:sp>
    <dsp:sp modelId="{F549D254-F762-4B5B-A0B2-80E6DAC4C911}">
      <dsp:nvSpPr>
        <dsp:cNvPr id="0" name=""/>
        <dsp:cNvSpPr/>
      </dsp:nvSpPr>
      <dsp:spPr>
        <a:xfrm>
          <a:off x="4819624" y="890565"/>
          <a:ext cx="1665609" cy="832804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8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kern="1200" dirty="0" smtClean="0"/>
            <a:t>決心</a:t>
          </a:r>
          <a:endParaRPr lang="zh-TW" altLang="en-US" sz="3200" kern="1200" dirty="0"/>
        </a:p>
      </dsp:txBody>
      <dsp:txXfrm>
        <a:off x="4860278" y="931219"/>
        <a:ext cx="1584301" cy="751496"/>
      </dsp:txXfrm>
    </dsp:sp>
    <dsp:sp modelId="{34801DDB-F08B-4D99-B1E7-D36D3DDD8475}">
      <dsp:nvSpPr>
        <dsp:cNvPr id="0" name=""/>
        <dsp:cNvSpPr/>
      </dsp:nvSpPr>
      <dsp:spPr>
        <a:xfrm>
          <a:off x="4819624" y="2666066"/>
          <a:ext cx="1665609" cy="832804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16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kern="1200" dirty="0" smtClean="0"/>
            <a:t>行動</a:t>
          </a:r>
          <a:endParaRPr lang="zh-TW" altLang="en-US" sz="3200" kern="1200" dirty="0"/>
        </a:p>
      </dsp:txBody>
      <dsp:txXfrm>
        <a:off x="4860278" y="2706720"/>
        <a:ext cx="1584301" cy="751496"/>
      </dsp:txXfrm>
    </dsp:sp>
    <dsp:sp modelId="{0DB91321-64F4-4FEE-9089-01485660DBB6}">
      <dsp:nvSpPr>
        <dsp:cNvPr id="0" name=""/>
        <dsp:cNvSpPr/>
      </dsp:nvSpPr>
      <dsp:spPr>
        <a:xfrm>
          <a:off x="3281995" y="3553817"/>
          <a:ext cx="1665609" cy="832804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kern="1200" dirty="0" smtClean="0"/>
            <a:t>成果</a:t>
          </a:r>
          <a:endParaRPr lang="zh-TW" altLang="en-US" sz="3200" kern="1200" dirty="0"/>
        </a:p>
      </dsp:txBody>
      <dsp:txXfrm>
        <a:off x="3322649" y="3594471"/>
        <a:ext cx="1584301" cy="751496"/>
      </dsp:txXfrm>
    </dsp:sp>
    <dsp:sp modelId="{58F97797-CD8A-45A2-9AE1-B9C3F3F7323E}">
      <dsp:nvSpPr>
        <dsp:cNvPr id="0" name=""/>
        <dsp:cNvSpPr/>
      </dsp:nvSpPr>
      <dsp:spPr>
        <a:xfrm>
          <a:off x="1744365" y="2666066"/>
          <a:ext cx="1665609" cy="832804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32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kern="1200" dirty="0" smtClean="0"/>
            <a:t>策進</a:t>
          </a:r>
          <a:endParaRPr lang="zh-TW" altLang="en-US" sz="3200" kern="1200" dirty="0"/>
        </a:p>
      </dsp:txBody>
      <dsp:txXfrm>
        <a:off x="1785019" y="2706720"/>
        <a:ext cx="1584301" cy="751496"/>
      </dsp:txXfrm>
    </dsp:sp>
    <dsp:sp modelId="{852D34CA-27E9-4397-A3F0-5B4C48A7C0BB}">
      <dsp:nvSpPr>
        <dsp:cNvPr id="0" name=""/>
        <dsp:cNvSpPr/>
      </dsp:nvSpPr>
      <dsp:spPr>
        <a:xfrm>
          <a:off x="1744365" y="890565"/>
          <a:ext cx="1665609" cy="832804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kern="1200" dirty="0" smtClean="0"/>
            <a:t>宣導</a:t>
          </a:r>
          <a:endParaRPr lang="zh-TW" altLang="en-US" sz="3200" kern="1200" dirty="0"/>
        </a:p>
      </dsp:txBody>
      <dsp:txXfrm>
        <a:off x="1785019" y="931219"/>
        <a:ext cx="1584301" cy="7514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BFB0FF-07F9-45C1-8CC1-B9530E4FB407}">
      <dsp:nvSpPr>
        <dsp:cNvPr id="0" name=""/>
        <dsp:cNvSpPr/>
      </dsp:nvSpPr>
      <dsp:spPr>
        <a:xfrm>
          <a:off x="7233" y="0"/>
          <a:ext cx="2161877" cy="79493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kern="1200" dirty="0" smtClean="0"/>
            <a:t>瞭解問題</a:t>
          </a:r>
          <a:endParaRPr lang="zh-TW" altLang="en-US" sz="3200" kern="1200" dirty="0"/>
        </a:p>
      </dsp:txBody>
      <dsp:txXfrm>
        <a:off x="30516" y="23283"/>
        <a:ext cx="2115311" cy="748372"/>
      </dsp:txXfrm>
    </dsp:sp>
    <dsp:sp modelId="{6F5FA488-AAAB-4018-BEC0-C9BCEAE90003}">
      <dsp:nvSpPr>
        <dsp:cNvPr id="0" name=""/>
        <dsp:cNvSpPr/>
      </dsp:nvSpPr>
      <dsp:spPr>
        <a:xfrm>
          <a:off x="2385298" y="129396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300" kern="1200"/>
        </a:p>
      </dsp:txBody>
      <dsp:txXfrm>
        <a:off x="2385298" y="236625"/>
        <a:ext cx="320822" cy="321687"/>
      </dsp:txXfrm>
    </dsp:sp>
    <dsp:sp modelId="{893C4331-41B7-4F77-8987-3C91DFFF3BC8}">
      <dsp:nvSpPr>
        <dsp:cNvPr id="0" name=""/>
        <dsp:cNvSpPr/>
      </dsp:nvSpPr>
      <dsp:spPr>
        <a:xfrm>
          <a:off x="3033861" y="0"/>
          <a:ext cx="2161877" cy="794938"/>
        </a:xfrm>
        <a:prstGeom prst="roundRect">
          <a:avLst>
            <a:gd name="adj" fmla="val 10000"/>
          </a:avLst>
        </a:prstGeom>
        <a:solidFill>
          <a:schemeClr val="accent2">
            <a:hueOff val="-419062"/>
            <a:satOff val="-4829"/>
            <a:lumOff val="107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-419062"/>
              <a:satOff val="-4829"/>
              <a:lumOff val="1079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kern="1200" dirty="0" smtClean="0"/>
            <a:t>處理問題</a:t>
          </a:r>
          <a:endParaRPr lang="zh-TW" altLang="en-US" sz="3200" kern="1200" dirty="0"/>
        </a:p>
      </dsp:txBody>
      <dsp:txXfrm>
        <a:off x="3057144" y="23283"/>
        <a:ext cx="2115311" cy="748372"/>
      </dsp:txXfrm>
    </dsp:sp>
    <dsp:sp modelId="{07F02E8E-F2AF-4023-BDC1-62AF1FA4EA9D}">
      <dsp:nvSpPr>
        <dsp:cNvPr id="0" name=""/>
        <dsp:cNvSpPr/>
      </dsp:nvSpPr>
      <dsp:spPr>
        <a:xfrm>
          <a:off x="5413734" y="129396"/>
          <a:ext cx="462151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838123"/>
            <a:satOff val="-9658"/>
            <a:lumOff val="215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300" kern="1200"/>
        </a:p>
      </dsp:txBody>
      <dsp:txXfrm>
        <a:off x="5413734" y="236625"/>
        <a:ext cx="323506" cy="321687"/>
      </dsp:txXfrm>
    </dsp:sp>
    <dsp:sp modelId="{CF93C1CB-CE34-45DB-BE1C-F92097A0F333}">
      <dsp:nvSpPr>
        <dsp:cNvPr id="0" name=""/>
        <dsp:cNvSpPr/>
      </dsp:nvSpPr>
      <dsp:spPr>
        <a:xfrm>
          <a:off x="6067722" y="0"/>
          <a:ext cx="2161877" cy="794938"/>
        </a:xfrm>
        <a:prstGeom prst="roundRect">
          <a:avLst>
            <a:gd name="adj" fmla="val 10000"/>
          </a:avLst>
        </a:prstGeom>
        <a:solidFill>
          <a:schemeClr val="accent2">
            <a:hueOff val="-838123"/>
            <a:satOff val="-9658"/>
            <a:lumOff val="215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-838123"/>
              <a:satOff val="-9658"/>
              <a:lumOff val="2159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kern="1200" dirty="0" smtClean="0"/>
            <a:t>解決問題</a:t>
          </a:r>
          <a:endParaRPr lang="zh-TW" altLang="en-US" sz="3200" kern="1200" dirty="0"/>
        </a:p>
      </dsp:txBody>
      <dsp:txXfrm>
        <a:off x="6091005" y="23283"/>
        <a:ext cx="2115311" cy="7483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0DE3A8-D2A2-45CB-B0B2-E61D17828EE6}">
      <dsp:nvSpPr>
        <dsp:cNvPr id="0" name=""/>
        <dsp:cNvSpPr/>
      </dsp:nvSpPr>
      <dsp:spPr>
        <a:xfrm>
          <a:off x="-212871" y="0"/>
          <a:ext cx="4191744" cy="4191744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C887B9-50C0-4422-9EAA-DC9015C6AD5F}">
      <dsp:nvSpPr>
        <dsp:cNvPr id="0" name=""/>
        <dsp:cNvSpPr/>
      </dsp:nvSpPr>
      <dsp:spPr>
        <a:xfrm>
          <a:off x="1883000" y="0"/>
          <a:ext cx="6133727" cy="41917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一、臺北關</a:t>
          </a:r>
          <a:endParaRPr lang="en-US" altLang="zh-TW" sz="2000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2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(106.11.28)</a:t>
          </a:r>
          <a:endParaRPr lang="zh-TW" altLang="en-US" sz="1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883000" y="0"/>
        <a:ext cx="3066863" cy="670679"/>
      </dsp:txXfrm>
    </dsp:sp>
    <dsp:sp modelId="{3BD2F3A6-A05B-42F2-B051-AAC52D707A5D}">
      <dsp:nvSpPr>
        <dsp:cNvPr id="0" name=""/>
        <dsp:cNvSpPr/>
      </dsp:nvSpPr>
      <dsp:spPr>
        <a:xfrm>
          <a:off x="227262" y="670679"/>
          <a:ext cx="3311477" cy="3311477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459284"/>
            <a:satOff val="68"/>
            <a:lumOff val="-161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56F082-9ABC-4E28-9D13-BF88313EFC2E}">
      <dsp:nvSpPr>
        <dsp:cNvPr id="0" name=""/>
        <dsp:cNvSpPr/>
      </dsp:nvSpPr>
      <dsp:spPr>
        <a:xfrm>
          <a:off x="1883000" y="670679"/>
          <a:ext cx="6133727" cy="331147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59284"/>
              <a:satOff val="68"/>
              <a:lumOff val="-161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二、調查局</a:t>
          </a:r>
          <a:endParaRPr lang="en-US" altLang="zh-TW" sz="2000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altLang="zh-TW" sz="12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(106.12.5)</a:t>
          </a:r>
          <a:endParaRPr lang="zh-TW" altLang="en-US" sz="1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883000" y="670679"/>
        <a:ext cx="3066863" cy="670679"/>
      </dsp:txXfrm>
    </dsp:sp>
    <dsp:sp modelId="{78944D2F-C735-4D06-B80C-5147C14F1CCF}">
      <dsp:nvSpPr>
        <dsp:cNvPr id="0" name=""/>
        <dsp:cNvSpPr/>
      </dsp:nvSpPr>
      <dsp:spPr>
        <a:xfrm>
          <a:off x="667395" y="1341358"/>
          <a:ext cx="2431211" cy="2431211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918568"/>
            <a:satOff val="135"/>
            <a:lumOff val="-32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C42528-18D5-4224-B84C-5E6A968BA48A}">
      <dsp:nvSpPr>
        <dsp:cNvPr id="0" name=""/>
        <dsp:cNvSpPr/>
      </dsp:nvSpPr>
      <dsp:spPr>
        <a:xfrm>
          <a:off x="1890300" y="1303868"/>
          <a:ext cx="6133727" cy="243121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18568"/>
              <a:satOff val="135"/>
              <a:lumOff val="-323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三、警政署</a:t>
          </a:r>
          <a:endParaRPr lang="en-US" altLang="zh-TW" sz="2000" kern="120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altLang="zh-TW" sz="1200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(106.12.5)</a:t>
          </a:r>
          <a:endParaRPr lang="zh-TW" altLang="en-US" sz="1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890300" y="1303868"/>
        <a:ext cx="3066863" cy="670679"/>
      </dsp:txXfrm>
    </dsp:sp>
    <dsp:sp modelId="{8BD2665C-0077-4F34-9110-0C2614ADB588}">
      <dsp:nvSpPr>
        <dsp:cNvPr id="0" name=""/>
        <dsp:cNvSpPr/>
      </dsp:nvSpPr>
      <dsp:spPr>
        <a:xfrm>
          <a:off x="1107528" y="2012037"/>
          <a:ext cx="1550945" cy="1550945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1377853"/>
            <a:satOff val="203"/>
            <a:lumOff val="-48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87FE5B-800B-4288-8262-99D39777CAA6}">
      <dsp:nvSpPr>
        <dsp:cNvPr id="0" name=""/>
        <dsp:cNvSpPr/>
      </dsp:nvSpPr>
      <dsp:spPr>
        <a:xfrm>
          <a:off x="1883000" y="2012037"/>
          <a:ext cx="6133727" cy="155094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377853"/>
              <a:satOff val="203"/>
              <a:lumOff val="-48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四、臺高檢</a:t>
          </a:r>
          <a:endParaRPr lang="en-US" altLang="zh-TW" sz="2000" kern="120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altLang="zh-TW" sz="1200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(106.12.19)</a:t>
          </a:r>
          <a:endParaRPr lang="zh-TW" altLang="en-US" sz="1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883000" y="2012037"/>
        <a:ext cx="3066863" cy="670679"/>
      </dsp:txXfrm>
    </dsp:sp>
    <dsp:sp modelId="{56F8C9D0-06C0-41B8-9D20-D39F52F5A60F}">
      <dsp:nvSpPr>
        <dsp:cNvPr id="0" name=""/>
        <dsp:cNvSpPr/>
      </dsp:nvSpPr>
      <dsp:spPr>
        <a:xfrm>
          <a:off x="1547661" y="2682716"/>
          <a:ext cx="670679" cy="670679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1837137"/>
            <a:satOff val="270"/>
            <a:lumOff val="-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3FECDF-3C83-464E-B7AD-759F75D3AE5A}">
      <dsp:nvSpPr>
        <dsp:cNvPr id="0" name=""/>
        <dsp:cNvSpPr/>
      </dsp:nvSpPr>
      <dsp:spPr>
        <a:xfrm>
          <a:off x="1883000" y="2682716"/>
          <a:ext cx="6133727" cy="67067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837137"/>
              <a:satOff val="270"/>
              <a:lumOff val="-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000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五、海巡署</a:t>
          </a:r>
          <a:endParaRPr lang="en-US" altLang="zh-TW" sz="2000" kern="120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altLang="zh-TW" sz="1200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(107.1.16)</a:t>
          </a:r>
          <a:endParaRPr lang="zh-TW" altLang="en-US" sz="1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883000" y="2682716"/>
        <a:ext cx="3066863" cy="670679"/>
      </dsp:txXfrm>
    </dsp:sp>
    <dsp:sp modelId="{DA415D63-F3D1-425B-86DD-01545D0E90C6}">
      <dsp:nvSpPr>
        <dsp:cNvPr id="0" name=""/>
        <dsp:cNvSpPr/>
      </dsp:nvSpPr>
      <dsp:spPr>
        <a:xfrm>
          <a:off x="4535638" y="0"/>
          <a:ext cx="3895315" cy="67067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阻絕毒品於境外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強化邊境查緝功能檢驗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535638" y="0"/>
        <a:ext cx="3895315" cy="670679"/>
      </dsp:txXfrm>
    </dsp:sp>
    <dsp:sp modelId="{A6B661DA-50B3-45E8-8D49-D147C5FF8DAD}">
      <dsp:nvSpPr>
        <dsp:cNvPr id="0" name=""/>
        <dsp:cNvSpPr/>
      </dsp:nvSpPr>
      <dsp:spPr>
        <a:xfrm>
          <a:off x="4529489" y="670679"/>
          <a:ext cx="3907614" cy="67067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拔根斷源阻絕供給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強化國際合作及科技查緝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529489" y="670679"/>
        <a:ext cx="3907614" cy="670679"/>
      </dsp:txXfrm>
    </dsp:sp>
    <dsp:sp modelId="{2FA30447-3BD9-468E-B59D-73C01C248129}">
      <dsp:nvSpPr>
        <dsp:cNvPr id="0" name=""/>
        <dsp:cNvSpPr/>
      </dsp:nvSpPr>
      <dsp:spPr>
        <a:xfrm>
          <a:off x="4526423" y="1341358"/>
          <a:ext cx="3913747" cy="67067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kern="1200" dirty="0" smtClean="0"/>
            <a:t>刨根溯源追藥頭</a:t>
          </a:r>
          <a:endParaRPr lang="zh-TW" altLang="en-US" sz="1600" kern="1200" dirty="0"/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kern="1200" dirty="0" smtClean="0"/>
            <a:t>全民拒毒護家園</a:t>
          </a:r>
          <a:endParaRPr lang="zh-TW" altLang="en-US" sz="1600" kern="1200" dirty="0"/>
        </a:p>
      </dsp:txBody>
      <dsp:txXfrm>
        <a:off x="4526423" y="1341358"/>
        <a:ext cx="3913747" cy="670679"/>
      </dsp:txXfrm>
    </dsp:sp>
    <dsp:sp modelId="{E8108282-A845-4E57-B48F-BB72A07A183A}">
      <dsp:nvSpPr>
        <dsp:cNvPr id="0" name=""/>
        <dsp:cNvSpPr/>
      </dsp:nvSpPr>
      <dsp:spPr>
        <a:xfrm>
          <a:off x="4524889" y="2012037"/>
          <a:ext cx="3916814" cy="67067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毒品大數據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攻防有依據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524889" y="2012037"/>
        <a:ext cx="3916814" cy="670679"/>
      </dsp:txXfrm>
    </dsp:sp>
    <dsp:sp modelId="{2808D1F9-852F-4D48-AE3A-0D4E4692E190}">
      <dsp:nvSpPr>
        <dsp:cNvPr id="0" name=""/>
        <dsp:cNvSpPr/>
      </dsp:nvSpPr>
      <dsp:spPr>
        <a:xfrm>
          <a:off x="4524122" y="2682716"/>
          <a:ext cx="3918348" cy="67067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查緝毒品最前線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岸海緝私新作為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524122" y="2682716"/>
        <a:ext cx="3918348" cy="67067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864642-806C-4F2D-906E-601862B27FE9}">
      <dsp:nvSpPr>
        <dsp:cNvPr id="0" name=""/>
        <dsp:cNvSpPr/>
      </dsp:nvSpPr>
      <dsp:spPr>
        <a:xfrm>
          <a:off x="0" y="334993"/>
          <a:ext cx="8229600" cy="1282049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458216" rIns="638708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200" kern="1200" dirty="0" smtClean="0"/>
            <a:t>對各地社區大樓建立毒情通報網及協助機制，確實將社區</a:t>
          </a:r>
          <a:r>
            <a:rPr lang="zh-TW" altLang="en-US" sz="2200" b="1" i="0" kern="1200" dirty="0" smtClean="0">
              <a:solidFill>
                <a:srgbClr val="FF0000"/>
              </a:solidFill>
            </a:rPr>
            <a:t>管理委員會、保全系統</a:t>
          </a:r>
          <a:r>
            <a:rPr lang="zh-TW" altLang="en-US" sz="2200" kern="1200" dirty="0" smtClean="0"/>
            <a:t>能量拉入為反毒夥伴。</a:t>
          </a:r>
          <a:endParaRPr lang="zh-TW" altLang="en-US" sz="2200" kern="1200" dirty="0"/>
        </a:p>
      </dsp:txBody>
      <dsp:txXfrm>
        <a:off x="0" y="334993"/>
        <a:ext cx="8229600" cy="1282049"/>
      </dsp:txXfrm>
    </dsp:sp>
    <dsp:sp modelId="{3473B893-56F1-49AE-BF0E-DA19CE822EA7}">
      <dsp:nvSpPr>
        <dsp:cNvPr id="0" name=""/>
        <dsp:cNvSpPr/>
      </dsp:nvSpPr>
      <dsp:spPr>
        <a:xfrm>
          <a:off x="411078" y="5136"/>
          <a:ext cx="3460653" cy="6494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b="1" kern="1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安居緝毒方案</a:t>
          </a:r>
          <a:endParaRPr lang="zh-TW" altLang="en-US" sz="3600" b="1" kern="1200" dirty="0">
            <a:solidFill>
              <a:srgbClr val="FF0000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442781" y="36839"/>
        <a:ext cx="3397247" cy="58603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DCF0FF-3C78-4B89-912D-1B9615C4D6A0}">
      <dsp:nvSpPr>
        <dsp:cNvPr id="0" name=""/>
        <dsp:cNvSpPr/>
      </dsp:nvSpPr>
      <dsp:spPr>
        <a:xfrm>
          <a:off x="0" y="444321"/>
          <a:ext cx="8229600" cy="196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41528" rIns="638708" bIns="184912" numCol="1" spcCol="1270" anchor="t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600" b="1" kern="1200" baseline="0" dirty="0" smtClean="0">
              <a:solidFill>
                <a:schemeClr val="accent1"/>
              </a:solidFill>
            </a:rPr>
            <a:t>檢察、警察、憲兵、調查</a:t>
          </a:r>
          <a:r>
            <a:rPr lang="zh-TW" altLang="en-US" sz="2600" kern="1200" baseline="0" dirty="0" smtClean="0"/>
            <a:t>系統負責</a:t>
          </a:r>
          <a:endParaRPr lang="zh-TW" altLang="en-US" sz="2600" kern="1200" dirty="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600" kern="1200" baseline="0" dirty="0" smtClean="0"/>
            <a:t>重點在查緝社區毒瘤，清除販毒網，給民眾更佳的居住安寧度。</a:t>
          </a:r>
          <a:endParaRPr lang="zh-TW" altLang="en-US" sz="2600" kern="1200" dirty="0"/>
        </a:p>
      </dsp:txBody>
      <dsp:txXfrm>
        <a:off x="0" y="444321"/>
        <a:ext cx="8229600" cy="1965600"/>
      </dsp:txXfrm>
    </dsp:sp>
    <dsp:sp modelId="{5FE081E6-E502-4770-B6B5-6F51F1D73B0A}">
      <dsp:nvSpPr>
        <dsp:cNvPr id="0" name=""/>
        <dsp:cNvSpPr/>
      </dsp:nvSpPr>
      <dsp:spPr>
        <a:xfrm>
          <a:off x="411480" y="60561"/>
          <a:ext cx="5760720" cy="7675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600" b="1" kern="1200" baseline="0" dirty="0" smtClean="0"/>
            <a:t>安居</a:t>
          </a:r>
          <a:r>
            <a:rPr lang="zh-TW" sz="2600" b="1" kern="1200" baseline="0" dirty="0" smtClean="0">
              <a:solidFill>
                <a:srgbClr val="FF0000"/>
              </a:solidFill>
            </a:rPr>
            <a:t>社區大樓</a:t>
          </a:r>
          <a:r>
            <a:rPr lang="zh-TW" sz="2600" b="1" kern="1200" baseline="0" dirty="0" smtClean="0"/>
            <a:t>掃蕩</a:t>
          </a:r>
          <a:r>
            <a:rPr lang="en-US" sz="2600" b="1" kern="1200" baseline="0" dirty="0" smtClean="0"/>
            <a:t>: </a:t>
          </a:r>
          <a:endParaRPr lang="zh-TW" sz="2600" kern="1200" dirty="0"/>
        </a:p>
      </dsp:txBody>
      <dsp:txXfrm>
        <a:off x="448947" y="98028"/>
        <a:ext cx="5685786" cy="692586"/>
      </dsp:txXfrm>
    </dsp:sp>
    <dsp:sp modelId="{3E336F91-9DC5-450C-9814-0595E646496B}">
      <dsp:nvSpPr>
        <dsp:cNvPr id="0" name=""/>
        <dsp:cNvSpPr/>
      </dsp:nvSpPr>
      <dsp:spPr>
        <a:xfrm>
          <a:off x="0" y="2934081"/>
          <a:ext cx="8229600" cy="196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41528" rIns="638708" bIns="184912" numCol="1" spcCol="1270" anchor="t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600" b="1" kern="1200" baseline="0" dirty="0" smtClean="0">
              <a:solidFill>
                <a:schemeClr val="accent1"/>
              </a:solidFill>
            </a:rPr>
            <a:t>檢察、警察、海巡、調查、關務</a:t>
          </a:r>
          <a:r>
            <a:rPr lang="zh-TW" altLang="en-US" sz="2600" kern="1200" baseline="0" dirty="0" smtClean="0"/>
            <a:t>系統負責</a:t>
          </a:r>
          <a:endParaRPr lang="zh-TW" altLang="en-US" sz="2600" kern="1200" dirty="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600" kern="1200" baseline="0" smtClean="0"/>
            <a:t>重點是將毒品防堵於境外，不讓毒品流入國內社區。</a:t>
          </a:r>
          <a:endParaRPr lang="zh-TW" altLang="en-US" sz="2600" kern="1200"/>
        </a:p>
      </dsp:txBody>
      <dsp:txXfrm>
        <a:off x="0" y="2934081"/>
        <a:ext cx="8229600" cy="1965600"/>
      </dsp:txXfrm>
    </dsp:sp>
    <dsp:sp modelId="{A3184EA9-EDE4-4254-9CAE-9AE97880CD82}">
      <dsp:nvSpPr>
        <dsp:cNvPr id="0" name=""/>
        <dsp:cNvSpPr/>
      </dsp:nvSpPr>
      <dsp:spPr>
        <a:xfrm>
          <a:off x="411480" y="2550321"/>
          <a:ext cx="5760720" cy="7675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600" b="1" kern="1200" baseline="0" dirty="0" smtClean="0"/>
            <a:t>安居</a:t>
          </a:r>
          <a:r>
            <a:rPr lang="zh-TW" sz="2600" b="1" kern="1200" baseline="0" dirty="0" smtClean="0">
              <a:solidFill>
                <a:srgbClr val="FF0000"/>
              </a:solidFill>
            </a:rPr>
            <a:t>邊境</a:t>
          </a:r>
          <a:r>
            <a:rPr lang="zh-TW" sz="2600" b="1" kern="1200" baseline="0" dirty="0" smtClean="0"/>
            <a:t>查緝掃蕩</a:t>
          </a:r>
          <a:r>
            <a:rPr lang="en-US" sz="2600" b="1" kern="1200" baseline="0" dirty="0" smtClean="0"/>
            <a:t>:</a:t>
          </a:r>
          <a:endParaRPr lang="zh-TW" sz="2600" kern="1200" dirty="0"/>
        </a:p>
      </dsp:txBody>
      <dsp:txXfrm>
        <a:off x="448947" y="2587788"/>
        <a:ext cx="5685786" cy="69258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7B1944-9F35-4656-8498-D33AC1FD23AB}">
      <dsp:nvSpPr>
        <dsp:cNvPr id="0" name=""/>
        <dsp:cNvSpPr/>
      </dsp:nvSpPr>
      <dsp:spPr>
        <a:xfrm>
          <a:off x="5357" y="0"/>
          <a:ext cx="3202781" cy="59184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016" tIns="41339" rIns="41339" bIns="41339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100" kern="1200" dirty="0" smtClean="0"/>
            <a:t>106</a:t>
          </a:r>
          <a:r>
            <a:rPr lang="zh-TW" altLang="en-US" sz="3100" kern="1200" dirty="0" smtClean="0"/>
            <a:t>年度</a:t>
          </a:r>
          <a:r>
            <a:rPr lang="en-US" altLang="zh-TW" sz="3100" kern="1200" dirty="0" smtClean="0"/>
            <a:t>16.6</a:t>
          </a:r>
          <a:r>
            <a:rPr lang="zh-TW" altLang="en-US" sz="3100" kern="1200" dirty="0" smtClean="0"/>
            <a:t>％</a:t>
          </a:r>
          <a:endParaRPr lang="zh-TW" altLang="en-US" sz="3100" kern="1200" dirty="0"/>
        </a:p>
      </dsp:txBody>
      <dsp:txXfrm>
        <a:off x="301277" y="0"/>
        <a:ext cx="2610941" cy="591840"/>
      </dsp:txXfrm>
    </dsp:sp>
    <dsp:sp modelId="{3FC7D5FB-EE76-4182-AF87-9620CD2265A8}">
      <dsp:nvSpPr>
        <dsp:cNvPr id="0" name=""/>
        <dsp:cNvSpPr/>
      </dsp:nvSpPr>
      <dsp:spPr>
        <a:xfrm>
          <a:off x="2887860" y="0"/>
          <a:ext cx="3202781" cy="591840"/>
        </a:xfrm>
        <a:prstGeom prst="chevron">
          <a:avLst/>
        </a:prstGeom>
        <a:solidFill>
          <a:schemeClr val="accent3">
            <a:hueOff val="-1137357"/>
            <a:satOff val="-4689"/>
            <a:lumOff val="-98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016" tIns="41339" rIns="41339" bIns="41339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100" kern="1200" dirty="0" smtClean="0"/>
            <a:t>此次專案</a:t>
          </a:r>
          <a:r>
            <a:rPr lang="en-US" altLang="zh-TW" sz="3100" kern="1200" dirty="0" smtClean="0"/>
            <a:t>65</a:t>
          </a:r>
          <a:r>
            <a:rPr lang="zh-TW" altLang="en-US" sz="3100" kern="1200" dirty="0" smtClean="0"/>
            <a:t>％</a:t>
          </a:r>
          <a:endParaRPr lang="zh-TW" altLang="en-US" sz="3100" kern="1200" dirty="0"/>
        </a:p>
      </dsp:txBody>
      <dsp:txXfrm>
        <a:off x="3183780" y="0"/>
        <a:ext cx="2610941" cy="591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31" cy="493474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15373" y="1"/>
            <a:ext cx="2918831" cy="493474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980A729B-36BD-4656-9775-9E6F96E369EA}" type="datetimeFigureOut">
              <a:rPr lang="zh-TW" altLang="en-US" smtClean="0"/>
              <a:t>2018/3/28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374302"/>
            <a:ext cx="2918831" cy="493474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15373" y="9374302"/>
            <a:ext cx="2918831" cy="493474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22B3F9D9-AF8F-40E0-8E24-43D249B3D69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5336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31" cy="493474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15373" y="1"/>
            <a:ext cx="2918831" cy="493474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CC3CE5C0-8FA7-4F7F-A8ED-BC1DB9668686}" type="datetimeFigureOut">
              <a:rPr lang="zh-TW" altLang="en-US" smtClean="0"/>
              <a:t>2018/3/28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3" rIns="91426" bIns="45713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26" tIns="45713" rIns="91426" bIns="45713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374302"/>
            <a:ext cx="2918831" cy="493474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15373" y="9374302"/>
            <a:ext cx="2918831" cy="493474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23021A86-E936-4166-93DD-04024BE2498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512746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224642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725">
              <a:defRPr/>
            </a:pP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88041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17864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00876-0DB0-4300-9790-466C58864905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7479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7261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86290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9740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09937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57163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164125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7569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709898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444302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505316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99470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23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00135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725">
              <a:defRPr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24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30541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25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0518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50967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41592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5748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8954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520079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955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21A86-E936-4166-93DD-04024BE24987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3464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8245A-0A70-4B34-A6CC-24919B1369C0}" type="datetime1">
              <a:rPr lang="zh-TW" altLang="en-US" smtClean="0"/>
              <a:t>2018/3/28</a:t>
            </a:fld>
            <a:endParaRPr lang="zh-TW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5E13D-A508-48FC-AF28-FF5F85F391C5}" type="datetime1">
              <a:rPr lang="zh-TW" altLang="en-US" smtClean="0"/>
              <a:t>2018/3/28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DF42-01B2-4A42-BB70-F423F20ED917}" type="datetime1">
              <a:rPr lang="zh-TW" altLang="en-US" smtClean="0"/>
              <a:t>2018/3/28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893D4-83B1-4720-95DB-53F4498AD16C}" type="datetime1">
              <a:rPr lang="zh-TW" altLang="en-US" smtClean="0"/>
              <a:t>2018/3/28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F8B2-B601-4BDB-B014-4DFD52A19AD2}" type="datetime1">
              <a:rPr lang="zh-TW" altLang="en-US" smtClean="0"/>
              <a:t>2018/3/28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504C6-2E2F-4377-9667-084CCA246D91}" type="datetime1">
              <a:rPr lang="zh-TW" altLang="en-US" smtClean="0"/>
              <a:t>2018/3/28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168CC-A660-431E-B310-3C9973931DF8}" type="datetime1">
              <a:rPr lang="zh-TW" altLang="en-US" smtClean="0"/>
              <a:t>2018/3/28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E0F3-CB3D-43E6-81A7-2DA4AC57A3D0}" type="datetime1">
              <a:rPr lang="zh-TW" altLang="en-US" smtClean="0"/>
              <a:t>2018/3/28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47035-EAEB-475E-8FC0-E49AED4CEB74}" type="datetime1">
              <a:rPr lang="zh-TW" altLang="en-US" smtClean="0"/>
              <a:t>2018/3/28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41945-BAB0-4F23-9B2C-6160927DBA03}" type="datetime1">
              <a:rPr lang="zh-TW" altLang="en-US" smtClean="0"/>
              <a:t>2018/3/28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97F7-BD99-4BA8-88B2-4083ACD2445E}" type="datetime1">
              <a:rPr lang="zh-TW" altLang="en-US" smtClean="0"/>
              <a:t>2018/3/28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89FCC6-59F7-4AAB-8098-3B7D9602D46A}" type="datetime1">
              <a:rPr lang="zh-TW" altLang="en-US" smtClean="0"/>
              <a:t>2018/3/28</a:t>
            </a:fld>
            <a:endParaRPr lang="zh-TW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8.pn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7.jpeg"/><Relationship Id="rId4" Type="http://schemas.openxmlformats.org/officeDocument/2006/relationships/diagramLayout" Target="../diagrams/layout4.xml"/><Relationship Id="rId9" Type="http://schemas.openxmlformats.org/officeDocument/2006/relationships/image" Target="../media/image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39552" y="2060848"/>
            <a:ext cx="7851648" cy="1828800"/>
          </a:xfrm>
        </p:spPr>
        <p:txBody>
          <a:bodyPr/>
          <a:lstStyle/>
          <a:p>
            <a:pPr algn="ctr"/>
            <a:r>
              <a:rPr lang="zh-TW" altLang="en-US" sz="6000" dirty="0">
                <a:solidFill>
                  <a:schemeClr val="accent1">
                    <a:lumMod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「安居緝</a:t>
            </a:r>
            <a:r>
              <a:rPr lang="zh-TW" altLang="en-US" sz="6000" dirty="0" smtClean="0">
                <a:solidFill>
                  <a:schemeClr val="accent1">
                    <a:lumMod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毒」</a:t>
            </a:r>
            <a:r>
              <a:rPr lang="en-US" altLang="zh-TW" sz="6000" dirty="0" smtClean="0">
                <a:solidFill>
                  <a:schemeClr val="accent1">
                    <a:lumMod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/>
            </a:r>
            <a:br>
              <a:rPr lang="en-US" altLang="zh-TW" sz="6000" dirty="0" smtClean="0">
                <a:solidFill>
                  <a:schemeClr val="accent1">
                    <a:lumMod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</a:br>
            <a:r>
              <a:rPr lang="zh-TW" altLang="en-US" sz="6000" dirty="0" smtClean="0">
                <a:solidFill>
                  <a:schemeClr val="accent1">
                    <a:lumMod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執行</a:t>
            </a:r>
            <a:r>
              <a:rPr lang="zh-TW" altLang="en-US" sz="6000" dirty="0">
                <a:solidFill>
                  <a:schemeClr val="accent1">
                    <a:lumMod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情形報告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489173" y="3717032"/>
            <a:ext cx="7854696" cy="1752600"/>
          </a:xfrm>
        </p:spPr>
        <p:txBody>
          <a:bodyPr/>
          <a:lstStyle/>
          <a:p>
            <a:pPr algn="ctr"/>
            <a:endParaRPr lang="en-US" altLang="zh-TW" sz="28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ea typeface="標楷體" panose="03000509000000000000" pitchFamily="65" charset="-120"/>
              <a:cs typeface="Arial" pitchFamily="34" charset="0"/>
            </a:endParaRPr>
          </a:p>
          <a:p>
            <a:pPr algn="ctr"/>
            <a:r>
              <a:rPr lang="en-US" altLang="zh-TW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標楷體" panose="03000509000000000000" pitchFamily="65" charset="-120"/>
                <a:cs typeface="Arial" pitchFamily="34" charset="0"/>
              </a:rPr>
              <a:t>107</a:t>
            </a:r>
            <a:r>
              <a:rPr lang="zh-TW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ea typeface="標楷體" panose="03000509000000000000" pitchFamily="65" charset="-120"/>
                <a:cs typeface="Arial" pitchFamily="34" charset="0"/>
              </a:rPr>
              <a:t>年</a:t>
            </a:r>
            <a:r>
              <a:rPr lang="en-US" altLang="zh-TW" sz="3200" dirty="0">
                <a:effectLst>
                  <a:outerShdw blurRad="38100" dist="38100" dir="2700000" algn="tl">
                    <a:srgbClr val="C0C0C0"/>
                  </a:outerShdw>
                </a:effectLst>
                <a:ea typeface="標楷體" panose="03000509000000000000" pitchFamily="65" charset="-120"/>
                <a:cs typeface="Arial" pitchFamily="34" charset="0"/>
              </a:rPr>
              <a:t>3</a:t>
            </a:r>
            <a:r>
              <a:rPr lang="zh-TW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ea typeface="標楷體" panose="03000509000000000000" pitchFamily="65" charset="-120"/>
                <a:cs typeface="Arial" pitchFamily="34" charset="0"/>
              </a:rPr>
              <a:t>月</a:t>
            </a:r>
            <a:r>
              <a:rPr lang="en-US" altLang="zh-TW" sz="3200" dirty="0">
                <a:effectLst>
                  <a:outerShdw blurRad="38100" dist="38100" dir="2700000" algn="tl">
                    <a:srgbClr val="C0C0C0"/>
                  </a:outerShdw>
                </a:effectLst>
                <a:ea typeface="標楷體" panose="03000509000000000000" pitchFamily="65" charset="-120"/>
                <a:cs typeface="Arial" pitchFamily="34" charset="0"/>
              </a:rPr>
              <a:t>29</a:t>
            </a: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標楷體" panose="03000509000000000000" pitchFamily="65" charset="-120"/>
                <a:cs typeface="Arial" pitchFamily="34" charset="0"/>
              </a:rPr>
              <a:t>日</a:t>
            </a:r>
            <a:r>
              <a:rPr lang="en-US" altLang="zh-TW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標楷體" panose="03000509000000000000" pitchFamily="65" charset="-120"/>
                <a:cs typeface="Arial" pitchFamily="34" charset="0"/>
              </a:rPr>
              <a:t/>
            </a:r>
            <a:br>
              <a:rPr lang="en-US" altLang="zh-TW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標楷體" panose="03000509000000000000" pitchFamily="65" charset="-120"/>
                <a:cs typeface="Arial" pitchFamily="34" charset="0"/>
              </a:rPr>
            </a:br>
            <a:r>
              <a:rPr lang="zh-TW" altLang="en-US" sz="3200">
                <a:effectLst>
                  <a:outerShdw blurRad="38100" dist="38100" dir="2700000" algn="tl">
                    <a:srgbClr val="C0C0C0"/>
                  </a:outerShdw>
                </a:effectLst>
                <a:ea typeface="標楷體" panose="03000509000000000000" pitchFamily="65" charset="-120"/>
                <a:cs typeface="Arial" pitchFamily="34" charset="0"/>
              </a:rPr>
              <a:t>報告人：檢察司林司長邦樑</a:t>
            </a:r>
            <a:endParaRPr lang="en-US" altLang="zh-TW" sz="3200" dirty="0">
              <a:effectLst>
                <a:outerShdw blurRad="38100" dist="38100" dir="2700000" algn="tl">
                  <a:srgbClr val="C0C0C0"/>
                </a:outerShdw>
              </a:effectLst>
              <a:ea typeface="標楷體" panose="03000509000000000000" pitchFamily="65" charset="-120"/>
              <a:cs typeface="Arial" pitchFamily="34" charset="0"/>
            </a:endParaRPr>
          </a:p>
          <a:p>
            <a:endParaRPr lang="zh-TW" altLang="en-US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5661248"/>
            <a:ext cx="2346615" cy="97210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矩形 6"/>
          <p:cNvSpPr/>
          <p:nvPr/>
        </p:nvSpPr>
        <p:spPr>
          <a:xfrm>
            <a:off x="467544" y="943150"/>
            <a:ext cx="4176464" cy="57139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zh-TW" sz="2800" dirty="0">
                <a:latin typeface="+mn-ea"/>
              </a:rPr>
              <a:t>行政院第</a:t>
            </a:r>
            <a:r>
              <a:rPr lang="en-US" altLang="zh-TW" sz="2800" dirty="0">
                <a:latin typeface="+mn-ea"/>
              </a:rPr>
              <a:t>3594</a:t>
            </a:r>
            <a:r>
              <a:rPr lang="zh-TW" altLang="zh-TW" sz="2800" dirty="0">
                <a:latin typeface="+mn-ea"/>
              </a:rPr>
              <a:t>次會議</a:t>
            </a:r>
            <a:endParaRPr lang="zh-TW" altLang="en-US" sz="2800" dirty="0">
              <a:latin typeface="+mn-ea"/>
            </a:endParaRPr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6700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r>
              <a:rPr lang="en-US" altLang="zh-TW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107.1.23</a:t>
            </a:r>
            <a:r>
              <a:rPr lang="zh-TW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賴院長啟動安居緝毒</a:t>
            </a:r>
            <a:r>
              <a:rPr lang="zh-TW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方案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38912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107</a:t>
            </a:r>
            <a:r>
              <a:rPr lang="zh-TW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23</a:t>
            </a:r>
            <a:r>
              <a:rPr lang="zh-TW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just"/>
            <a:r>
              <a:rPr lang="zh-TW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賴院長親自邀集檢察、警察、調查、海巡、憲兵、</a:t>
            </a:r>
            <a:r>
              <a:rPr lang="zh-TW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關務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六</a:t>
            </a:r>
            <a:r>
              <a:rPr lang="zh-TW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大</a:t>
            </a:r>
            <a:r>
              <a:rPr lang="zh-TW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緝毒系統，在行政院召開會議討論後，</a:t>
            </a:r>
            <a:r>
              <a:rPr lang="zh-TW" altLang="zh-TW" sz="28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提出安居緝毒</a:t>
            </a:r>
            <a:r>
              <a:rPr lang="zh-TW" altLang="zh-TW" sz="28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方案</a:t>
            </a:r>
            <a:endParaRPr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just"/>
            <a:r>
              <a:rPr lang="zh-TW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臺灣高等法院檢察署規劃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，內政部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警政署等機關協力執行</a:t>
            </a:r>
            <a:endParaRPr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just"/>
            <a:r>
              <a:rPr lang="zh-TW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各</a:t>
            </a:r>
            <a:r>
              <a:rPr lang="zh-TW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查緝</a:t>
            </a:r>
            <a:r>
              <a:rPr lang="zh-TW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系統盤點</a:t>
            </a:r>
            <a:r>
              <a:rPr lang="zh-TW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隱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藏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匿在全國各大樓、社區中的販毒</a:t>
            </a:r>
            <a:r>
              <a:rPr lang="zh-TW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網</a:t>
            </a:r>
            <a:endParaRPr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just"/>
            <a:r>
              <a:rPr lang="zh-TW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要求</a:t>
            </a:r>
            <a:r>
              <a:rPr lang="zh-TW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精緻蒐證，自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107</a:t>
            </a:r>
            <a:r>
              <a:rPr lang="zh-TW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29</a:t>
            </a:r>
            <a:r>
              <a:rPr lang="zh-TW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日起，開始分兩大方向在全國同步強力掃蕩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7790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507288" cy="1143000"/>
          </a:xfrm>
        </p:spPr>
        <p:txBody>
          <a:bodyPr>
            <a:norm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</a:rPr>
              <a:t>全民一起</a:t>
            </a:r>
            <a:r>
              <a:rPr lang="en-US" altLang="zh-TW" sz="4000" dirty="0" smtClean="0">
                <a:solidFill>
                  <a:srgbClr val="7030A0"/>
                </a:solidFill>
              </a:rPr>
              <a:t>-</a:t>
            </a:r>
            <a:r>
              <a:rPr lang="zh-TW" altLang="en-US" sz="4000" dirty="0" smtClean="0">
                <a:solidFill>
                  <a:srgbClr val="7030A0"/>
                </a:solidFill>
              </a:rPr>
              <a:t>把危害由社區中清除</a:t>
            </a:r>
            <a:endParaRPr lang="zh-TW" altLang="en-US" sz="4000" dirty="0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514273"/>
              </p:ext>
            </p:extLst>
          </p:nvPr>
        </p:nvGraphicFramePr>
        <p:xfrm>
          <a:off x="467544" y="5013176"/>
          <a:ext cx="8229600" cy="1617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75D0-F7D6-44C0-8E48-AC0DE90626A9}" type="slidenum">
              <a:rPr lang="en-US" altLang="zh-TW" smtClean="0"/>
              <a:pPr/>
              <a:t>11</a:t>
            </a:fld>
            <a:endParaRPr lang="en-US" altLang="zh-TW"/>
          </a:p>
        </p:txBody>
      </p:sp>
      <p:pic>
        <p:nvPicPr>
          <p:cNvPr id="6146" name="Picture 2" descr="「台北大樓林立」的圖片搜尋結果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136" y="1124744"/>
            <a:ext cx="5688632" cy="3428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直線接點 5"/>
          <p:cNvCxnSpPr/>
          <p:nvPr/>
        </p:nvCxnSpPr>
        <p:spPr>
          <a:xfrm>
            <a:off x="5076056" y="1988840"/>
            <a:ext cx="2808312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接點 7"/>
          <p:cNvCxnSpPr/>
          <p:nvPr/>
        </p:nvCxnSpPr>
        <p:spPr>
          <a:xfrm>
            <a:off x="1115616" y="3429000"/>
            <a:ext cx="2244080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/>
          <p:cNvCxnSpPr/>
          <p:nvPr/>
        </p:nvCxnSpPr>
        <p:spPr>
          <a:xfrm>
            <a:off x="5377371" y="3284983"/>
            <a:ext cx="2506997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接點 13"/>
          <p:cNvCxnSpPr/>
          <p:nvPr/>
        </p:nvCxnSpPr>
        <p:spPr>
          <a:xfrm>
            <a:off x="1124000" y="1997224"/>
            <a:ext cx="18002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50" name="Picture 6" descr="「人」的圖片搜尋結果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768" y="1070922"/>
            <a:ext cx="2000250" cy="173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「人」的圖片搜尋結果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02496"/>
            <a:ext cx="1172898" cy="87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「人」的圖片搜尋結果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847402"/>
            <a:ext cx="1172898" cy="87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「人」的圖片搜尋結果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4" y="3087056"/>
            <a:ext cx="2091732" cy="127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F:\安平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289" y="1861400"/>
            <a:ext cx="2423082" cy="1575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18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sz="4400" dirty="0" smtClean="0"/>
              <a:t>查緝分工</a:t>
            </a:r>
            <a:r>
              <a:rPr lang="en-US" altLang="zh-TW" sz="4400" dirty="0"/>
              <a:t/>
            </a:r>
            <a:br>
              <a:rPr lang="en-US" altLang="zh-TW" sz="4400" dirty="0"/>
            </a:br>
            <a:endParaRPr lang="zh-TW" altLang="en-US" sz="4400" dirty="0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634992"/>
              </p:ext>
            </p:extLst>
          </p:nvPr>
        </p:nvGraphicFramePr>
        <p:xfrm>
          <a:off x="611560" y="1484784"/>
          <a:ext cx="8229600" cy="49602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75D0-F7D6-44C0-8E48-AC0DE90626A9}" type="slidenum">
              <a:rPr lang="en-US" altLang="zh-TW" smtClean="0"/>
              <a:pPr/>
              <a:t>12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5194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1"/>
          <p:cNvSpPr txBox="1">
            <a:spLocks/>
          </p:cNvSpPr>
          <p:nvPr/>
        </p:nvSpPr>
        <p:spPr>
          <a:xfrm>
            <a:off x="395536" y="459209"/>
            <a:ext cx="7271219" cy="563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4000" dirty="0">
                <a:solidFill>
                  <a:schemeClr val="tx2"/>
                </a:solidFill>
              </a:rPr>
              <a:t>查緝重點</a:t>
            </a:r>
          </a:p>
        </p:txBody>
      </p:sp>
      <p:sp>
        <p:nvSpPr>
          <p:cNvPr id="7" name="橢圓 6"/>
          <p:cNvSpPr/>
          <p:nvPr/>
        </p:nvSpPr>
        <p:spPr>
          <a:xfrm>
            <a:off x="5995580" y="1469171"/>
            <a:ext cx="2877949" cy="3342542"/>
          </a:xfrm>
          <a:prstGeom prst="ellipse">
            <a:avLst/>
          </a:prstGeom>
          <a:solidFill>
            <a:srgbClr val="F4FFF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36000" rIns="0" bIns="36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sz="2800" b="1" dirty="0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提高羈押率</a:t>
            </a:r>
            <a:endParaRPr lang="en-US" altLang="zh-TW" sz="2800" b="1" dirty="0">
              <a:solidFill>
                <a:srgbClr val="000099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sz="2800" b="1" dirty="0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隔離毒品淨化社區</a:t>
            </a:r>
            <a:endParaRPr lang="en-US" altLang="zh-TW" sz="2800" b="1" dirty="0">
              <a:solidFill>
                <a:srgbClr val="000099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sz="2800" b="1" dirty="0">
                <a:solidFill>
                  <a:srgbClr val="0000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成果回饋社區居民</a:t>
            </a:r>
            <a:endParaRPr lang="en-US" altLang="zh-TW" sz="2800" b="1" dirty="0">
              <a:solidFill>
                <a:srgbClr val="000099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sz="28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讓民眾有感</a:t>
            </a:r>
          </a:p>
        </p:txBody>
      </p:sp>
      <p:pic>
        <p:nvPicPr>
          <p:cNvPr id="14" name="圖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947" y="4923842"/>
            <a:ext cx="1639615" cy="170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群組 1"/>
          <p:cNvGrpSpPr/>
          <p:nvPr/>
        </p:nvGrpSpPr>
        <p:grpSpPr>
          <a:xfrm>
            <a:off x="640292" y="1505341"/>
            <a:ext cx="5000625" cy="4922838"/>
            <a:chOff x="123825" y="1841500"/>
            <a:chExt cx="5000625" cy="4922838"/>
          </a:xfrm>
        </p:grpSpPr>
        <p:sp>
          <p:nvSpPr>
            <p:cNvPr id="8" name="文字方塊 7"/>
            <p:cNvSpPr txBox="1"/>
            <p:nvPr/>
          </p:nvSpPr>
          <p:spPr>
            <a:xfrm>
              <a:off x="1524000" y="3886200"/>
              <a:ext cx="3600450" cy="861774"/>
            </a:xfrm>
            <a:prstGeom prst="rect">
              <a:avLst/>
            </a:prstGeom>
            <a:ln>
              <a:prstDash val="sysDash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eaLnBrk="1" fontAlgn="auto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TW" altLang="en-US" sz="2800" b="1" dirty="0">
                  <a:solidFill>
                    <a:schemeClr val="accent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販毒者據為發送毒品之大樓與社區</a:t>
              </a:r>
            </a:p>
          </p:txBody>
        </p:sp>
        <p:sp>
          <p:nvSpPr>
            <p:cNvPr id="10" name="文字方塊 9"/>
            <p:cNvSpPr txBox="1"/>
            <p:nvPr/>
          </p:nvSpPr>
          <p:spPr>
            <a:xfrm>
              <a:off x="1524000" y="4876800"/>
              <a:ext cx="3600450" cy="861774"/>
            </a:xfrm>
            <a:prstGeom prst="rect">
              <a:avLst/>
            </a:prstGeom>
            <a:ln>
              <a:prstDash val="sysDash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eaLnBrk="1" fontAlgn="auto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TW" altLang="en-US" sz="2800" b="1" dirty="0">
                  <a:solidFill>
                    <a:schemeClr val="accent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犯罪組織及幫派涉毒地點</a:t>
              </a:r>
            </a:p>
          </p:txBody>
        </p:sp>
        <p:sp>
          <p:nvSpPr>
            <p:cNvPr id="11" name="文字方塊 10"/>
            <p:cNvSpPr txBox="1"/>
            <p:nvPr/>
          </p:nvSpPr>
          <p:spPr>
            <a:xfrm>
              <a:off x="1524000" y="5867400"/>
              <a:ext cx="3600450" cy="523220"/>
            </a:xfrm>
            <a:prstGeom prst="rect">
              <a:avLst/>
            </a:prstGeom>
            <a:ln>
              <a:prstDash val="sysDash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TW" altLang="en-US" sz="2800" b="1" dirty="0">
                  <a:solidFill>
                    <a:schemeClr val="accent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群聚施用毒品之地點</a:t>
              </a:r>
            </a:p>
          </p:txBody>
        </p:sp>
        <p:sp>
          <p:nvSpPr>
            <p:cNvPr id="12" name="文字方塊 11"/>
            <p:cNvSpPr txBox="1"/>
            <p:nvPr/>
          </p:nvSpPr>
          <p:spPr>
            <a:xfrm>
              <a:off x="1524000" y="2819400"/>
              <a:ext cx="3600450" cy="861774"/>
            </a:xfrm>
            <a:prstGeom prst="rect">
              <a:avLst/>
            </a:prstGeom>
            <a:ln>
              <a:prstDash val="sysDash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eaLnBrk="1" fontAlgn="auto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TW" altLang="en-US" sz="2800" b="1" dirty="0">
                  <a:solidFill>
                    <a:schemeClr val="accent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青少年易遭引誘聚集施用點</a:t>
              </a:r>
            </a:p>
          </p:txBody>
        </p:sp>
        <p:sp>
          <p:nvSpPr>
            <p:cNvPr id="13" name="文字方塊 12"/>
            <p:cNvSpPr txBox="1"/>
            <p:nvPr/>
          </p:nvSpPr>
          <p:spPr>
            <a:xfrm>
              <a:off x="1524000" y="1993776"/>
              <a:ext cx="3600450" cy="523220"/>
            </a:xfrm>
            <a:prstGeom prst="rect">
              <a:avLst/>
            </a:prstGeom>
            <a:ln>
              <a:prstDash val="sysDash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TW" altLang="en-US" sz="2800" b="1" dirty="0">
                  <a:solidFill>
                    <a:schemeClr val="accent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毒品交易熱點</a:t>
              </a:r>
            </a:p>
          </p:txBody>
        </p:sp>
        <p:pic>
          <p:nvPicPr>
            <p:cNvPr id="15" name="圖片 45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175" y="1841500"/>
              <a:ext cx="1439863" cy="900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圖片 42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113" y="2819400"/>
              <a:ext cx="1439862" cy="900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圖片 1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825" y="3849688"/>
              <a:ext cx="1439863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圖片 35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825" y="4857750"/>
              <a:ext cx="1439863" cy="900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圖片 39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113" y="5865813"/>
              <a:ext cx="1439862" cy="898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4912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zh-TW" altLang="en-US" sz="5400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成果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23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500" dirty="0">
                <a:latin typeface="+mj-ea"/>
              </a:rPr>
              <a:t>第一波（</a:t>
            </a:r>
            <a:r>
              <a:rPr lang="en-US" altLang="zh-TW" sz="4500" dirty="0">
                <a:latin typeface="+mj-ea"/>
              </a:rPr>
              <a:t>107.1.29</a:t>
            </a:r>
            <a:r>
              <a:rPr lang="zh-TW" altLang="en-US" sz="4500" dirty="0">
                <a:latin typeface="+mj-ea"/>
              </a:rPr>
              <a:t>～</a:t>
            </a:r>
            <a:r>
              <a:rPr lang="en-US" altLang="zh-TW" sz="4500" dirty="0">
                <a:latin typeface="+mj-ea"/>
              </a:rPr>
              <a:t>2.5</a:t>
            </a:r>
            <a:r>
              <a:rPr lang="zh-TW" altLang="en-US" sz="4500" dirty="0" smtClean="0">
                <a:latin typeface="+mj-ea"/>
              </a:rPr>
              <a:t>）成效</a:t>
            </a:r>
            <a:r>
              <a:rPr lang="en-US" altLang="zh-TW" sz="4500" dirty="0" smtClean="0">
                <a:latin typeface="+mj-ea"/>
              </a:rPr>
              <a:t>-1</a:t>
            </a:r>
            <a:endParaRPr lang="zh-TW" altLang="en-US" sz="4500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動員人力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：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　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檢察機關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：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1,382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人，警察機關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：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6,216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人。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掃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蕩據為發送毒品之大樓社區等</a:t>
            </a:r>
            <a:r>
              <a:rPr lang="en-US" altLang="zh-TW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261</a:t>
            </a:r>
            <a:r>
              <a:rPr lang="zh-TW" altLang="zh-TW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處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以上</a:t>
            </a:r>
          </a:p>
          <a:p>
            <a:r>
              <a:rPr lang="zh-TW" altLang="zh-TW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聲請</a:t>
            </a:r>
            <a:r>
              <a:rPr lang="en-US" altLang="zh-TW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1,105</a:t>
            </a:r>
            <a:r>
              <a:rPr lang="zh-TW" altLang="zh-TW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張搜索票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，准許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951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張。</a:t>
            </a:r>
          </a:p>
          <a:p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查獲製販運輸藥頭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431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人、檢察官</a:t>
            </a:r>
            <a:r>
              <a:rPr lang="zh-TW" altLang="zh-TW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聲請羈押超過</a:t>
            </a:r>
            <a:r>
              <a:rPr lang="en-US" altLang="zh-TW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278 </a:t>
            </a:r>
            <a:r>
              <a:rPr lang="zh-TW" altLang="zh-TW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人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，法院准押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208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人，交保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144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人。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行動特色：本次聲請羈押率平均為</a:t>
            </a:r>
            <a:r>
              <a:rPr lang="en-US" altLang="zh-TW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65%</a:t>
            </a:r>
          </a:p>
          <a:p>
            <a:pPr lvl="1"/>
            <a:r>
              <a:rPr lang="zh-TW" altLang="en-US" dirty="0"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顯示政府將毒販自社區清除的決心</a:t>
            </a:r>
            <a:endParaRPr lang="en-US" altLang="zh-TW" dirty="0"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lvl="1"/>
            <a:r>
              <a:rPr lang="zh-TW" altLang="en-US" dirty="0"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為成效考核重點之一</a:t>
            </a:r>
            <a:endParaRPr lang="zh-TW" altLang="zh-TW" dirty="0"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15</a:t>
            </a:fld>
            <a:endParaRPr lang="zh-TW" altLang="en-US"/>
          </a:p>
        </p:txBody>
      </p:sp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2470572775"/>
              </p:ext>
            </p:extLst>
          </p:nvPr>
        </p:nvGraphicFramePr>
        <p:xfrm>
          <a:off x="2411760" y="6093296"/>
          <a:ext cx="6096000" cy="591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矩形 5"/>
          <p:cNvSpPr/>
          <p:nvPr/>
        </p:nvSpPr>
        <p:spPr>
          <a:xfrm>
            <a:off x="2411760" y="5805264"/>
            <a:ext cx="5904656" cy="2880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製造、運輸、販賣及意圖販賣而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持有毒品案件聲押率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4297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500" dirty="0">
                <a:latin typeface="+mj-ea"/>
              </a:rPr>
              <a:t>第一波（</a:t>
            </a:r>
            <a:r>
              <a:rPr lang="en-US" altLang="zh-TW" sz="4500" dirty="0">
                <a:latin typeface="+mj-ea"/>
              </a:rPr>
              <a:t>107.1.29</a:t>
            </a:r>
            <a:r>
              <a:rPr lang="zh-TW" altLang="en-US" sz="4500" dirty="0">
                <a:latin typeface="+mj-ea"/>
              </a:rPr>
              <a:t>～</a:t>
            </a:r>
            <a:r>
              <a:rPr lang="en-US" altLang="zh-TW" sz="4500" dirty="0">
                <a:latin typeface="+mj-ea"/>
              </a:rPr>
              <a:t>2.5</a:t>
            </a:r>
            <a:r>
              <a:rPr lang="zh-TW" altLang="en-US" sz="4500" dirty="0" smtClean="0">
                <a:latin typeface="+mj-ea"/>
              </a:rPr>
              <a:t>）成效</a:t>
            </a:r>
            <a:r>
              <a:rPr lang="en-US" altLang="zh-TW" sz="4500" dirty="0" smtClean="0">
                <a:latin typeface="+mj-ea"/>
              </a:rPr>
              <a:t>-2</a:t>
            </a:r>
            <a:endParaRPr lang="zh-TW" altLang="en-US" sz="4500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36504"/>
          </a:xfrm>
        </p:spPr>
        <p:txBody>
          <a:bodyPr>
            <a:normAutofit fontScale="92500" lnSpcReduction="20000"/>
          </a:bodyPr>
          <a:lstStyle/>
          <a:p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破獲新興混合毒品分裝、大麻栽種、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K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他命製造、一粒眠製造場所</a:t>
            </a:r>
            <a:r>
              <a:rPr lang="en-US" altLang="zh-TW" sz="28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11</a:t>
            </a:r>
            <a:r>
              <a:rPr lang="zh-TW" altLang="en-US" sz="28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處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。引誘青少年群聚吸毒案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2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件。</a:t>
            </a:r>
          </a:p>
          <a:p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查扣犯罪所得新臺幣約</a:t>
            </a:r>
            <a:r>
              <a:rPr lang="en-US" altLang="zh-TW" sz="28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798</a:t>
            </a:r>
            <a:r>
              <a:rPr lang="zh-TW" altLang="en-US" sz="28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萬元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、漁船一艘、車輛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7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部等物。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r>
              <a:rPr lang="zh-TW" altLang="en-US" sz="28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史上破獲最大宗</a:t>
            </a:r>
            <a:r>
              <a:rPr lang="en-US" altLang="zh-TW" sz="28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K</a:t>
            </a:r>
            <a:r>
              <a:rPr lang="zh-TW" altLang="en-US" sz="28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他命走私案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：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107.2.2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高雄地檢署利用「新世代反毒策略」新編列預算購置數位鑑識系統，透過大數據過濾漁船進出資料，鎖定偵辦東港籍漁船昇利滿號，並查獲逾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1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公噸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K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他命，總市值破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30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億元。</a:t>
            </a:r>
          </a:p>
          <a:p>
            <a:r>
              <a:rPr lang="zh-TW" altLang="en-US" sz="28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歷年單一專案數量之最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：各地檢、警、調、海巡、憲兵及關務查扣、攔阻各級毒品超過</a:t>
            </a:r>
            <a:r>
              <a:rPr lang="en-US" altLang="zh-TW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4,000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公斤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防堵毒品入侵社區（另有部分涉及案件向上追查機密，暫不公布）。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5358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1143000"/>
          </a:xfrm>
        </p:spPr>
        <p:txBody>
          <a:bodyPr/>
          <a:lstStyle/>
          <a:p>
            <a:pPr algn="ctr"/>
            <a:r>
              <a:rPr lang="zh-TW" altLang="en-US" sz="4800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策進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3460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877272"/>
          </a:xfrm>
        </p:spPr>
        <p:txBody>
          <a:bodyPr>
            <a:normAutofit fontScale="92500"/>
          </a:bodyPr>
          <a:lstStyle/>
          <a:p>
            <a:pPr marL="514350" indent="-514350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zh-TW" altLang="en-US" sz="2800" b="1" dirty="0" smtClean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持續</a:t>
            </a:r>
            <a:r>
              <a:rPr lang="zh-TW" altLang="en-US" sz="2800" b="1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執行安居緝毒方案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，強力查緝隱匿在各大樓、社區毒販，員警再定期前往訪視，增強見警率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indent="-514350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zh-TW" altLang="en-US" sz="2800" b="1" dirty="0" smtClean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持續</a:t>
            </a:r>
            <a:r>
              <a:rPr lang="zh-TW" altLang="en-US" sz="2800" b="1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推動區域聯防機制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，辦理護少、軍中掃毒等專案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indent="-514350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zh-TW" altLang="en-US" sz="2800" b="1" dirty="0" smtClean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與</a:t>
            </a:r>
            <a:r>
              <a:rPr lang="zh-TW" altLang="en-US" sz="2800" b="1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警政署共同推動社區反毒網</a:t>
            </a:r>
            <a:r>
              <a:rPr lang="zh-TW" altLang="en-US" sz="2800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強化全民反毒力量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indent="-514350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zh-TW" altLang="en-US" sz="2800" b="1" dirty="0" smtClean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成立</a:t>
            </a:r>
            <a:r>
              <a:rPr lang="en-US" altLang="zh-TW" sz="2800" b="1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sz="2800" b="1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處「數位採證室」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107.2.5-4.2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在六都、花蓮、彰化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地檢署成立，強化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對於手機及通訊軟體的採證功能，深入追查販毒</a:t>
            </a:r>
            <a:r>
              <a:rPr lang="zh-TW" altLang="en-US" sz="28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網絡、詐欺及賄選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等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犯罪。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indent="-514350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zh-TW" altLang="en-US" sz="2800" b="1" dirty="0" smtClean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擴大</a:t>
            </a:r>
            <a:r>
              <a:rPr lang="zh-TW" altLang="en-US" sz="2800" b="1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新興毒品尿液檢驗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，有效降低染毒黑數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indent="-514350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zh-TW" altLang="en-US" sz="2800" b="1" dirty="0" smtClean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推動毒品</a:t>
            </a:r>
            <a:r>
              <a:rPr lang="zh-TW" altLang="en-US" sz="2800" b="1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危害防制</a:t>
            </a:r>
            <a:r>
              <a:rPr lang="zh-TW" altLang="en-US" sz="2800" b="1" dirty="0" smtClean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條例修法，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積極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與立法院朝野黨團協商，儘速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使修正草案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在立法院通過。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indent="-514350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zh-TW" altLang="en-US" sz="2800" b="1" dirty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毒品防制</a:t>
            </a:r>
            <a:r>
              <a:rPr lang="zh-TW" altLang="en-US" sz="2800" b="1" dirty="0" smtClean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基金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將於</a:t>
            </a:r>
            <a:r>
              <a:rPr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成立。</a:t>
            </a:r>
            <a:endParaRPr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0218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zh-TW" altLang="en-US" sz="5400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宣導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778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TW" altLang="en-US" sz="5400" dirty="0" smtClean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大綱</a:t>
            </a:r>
            <a:endParaRPr lang="zh-TW" altLang="en-US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5777888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593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010376"/>
          </a:xfrm>
        </p:spPr>
        <p:txBody>
          <a:bodyPr>
            <a:normAutofit/>
          </a:bodyPr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行政部門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總動員</a:t>
            </a:r>
            <a:endParaRPr lang="zh-TW" altLang="en-US" sz="40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75D0-F7D6-44C0-8E48-AC0DE90626A9}" type="slidenum">
              <a:rPr lang="en-US" altLang="zh-TW" smtClean="0"/>
              <a:pPr/>
              <a:t>20</a:t>
            </a:fld>
            <a:endParaRPr lang="en-US" altLang="zh-TW"/>
          </a:p>
        </p:txBody>
      </p:sp>
      <p:sp>
        <p:nvSpPr>
          <p:cNvPr id="8" name="內容版面配置區 2"/>
          <p:cNvSpPr txBox="1">
            <a:spLocks/>
          </p:cNvSpPr>
          <p:nvPr/>
        </p:nvSpPr>
        <p:spPr>
          <a:xfrm>
            <a:off x="179512" y="1356934"/>
            <a:ext cx="8712968" cy="230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 2" pitchFamily="18" charset="2"/>
              <a:buChar char="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/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行政院成立</a:t>
            </a:r>
            <a:r>
              <a:rPr lang="zh-TW" altLang="en-US" sz="2400" b="1" dirty="0" smtClean="0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「反毒宣導工作小組」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400" dirty="0" smtClean="0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第一季係以臺高檢署「安居</a:t>
            </a:r>
            <a:r>
              <a:rPr lang="zh-TW" altLang="en-US" sz="2400" dirty="0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緝</a:t>
            </a:r>
            <a:r>
              <a:rPr lang="zh-TW" altLang="en-US" sz="2400" dirty="0" smtClean="0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毒方案」為反毒亮點文宣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/>
            <a:r>
              <a:rPr lang="zh-TW" altLang="en-US" sz="2400" b="1" dirty="0" smtClean="0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行政院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製作</a:t>
            </a:r>
            <a:r>
              <a:rPr lang="zh-TW" altLang="en-US" sz="2400" dirty="0" smtClean="0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「安全居住」、「安居緝毒方案」宣導影片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400" b="1" dirty="0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法務</a:t>
            </a:r>
            <a:r>
              <a:rPr lang="zh-TW" altLang="en-US" sz="2400" b="1" dirty="0" smtClean="0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部與台灣公益廣告協會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共同製作的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支宣導影片。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/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透過網路、社群網站、通訊軟體推廣，並規劃中央及各縣市政府之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行銷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管道進行宣導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含鐵路局所轄通路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9" name="Picture 2" descr="D:\$重要個人資料(勿刪)\Desktop\螢幕截圖 2018-03-26 10.12.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186977"/>
            <a:ext cx="2903004" cy="203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$重要個人資料(勿刪)\Desktop\螢幕截圖 2018-03-26 10.12.5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647" y="4173741"/>
            <a:ext cx="2745833" cy="201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330" y="4180359"/>
            <a:ext cx="2808312" cy="2042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842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公私協力，強化反毒宣導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教育</a:t>
            </a:r>
            <a: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-1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法務</a:t>
            </a:r>
            <a:r>
              <a:rPr lang="zh-TW" altLang="en-US" dirty="0" smtClean="0"/>
              <a:t>部</a:t>
            </a:r>
            <a:r>
              <a:rPr lang="zh-TW" altLang="en-US" dirty="0"/>
              <a:t>結合</a:t>
            </a:r>
            <a:r>
              <a:rPr lang="zh-TW" altLang="en-US" b="1" dirty="0">
                <a:solidFill>
                  <a:schemeClr val="accent1"/>
                </a:solidFill>
              </a:rPr>
              <a:t>台灣公益廣告協會</a:t>
            </a:r>
            <a:r>
              <a:rPr lang="zh-TW" altLang="en-US" dirty="0"/>
              <a:t>邀集民間企業共同推動反毒</a:t>
            </a:r>
            <a:r>
              <a:rPr lang="zh-TW" altLang="en-US" dirty="0" smtClean="0"/>
              <a:t>工作</a:t>
            </a:r>
            <a:r>
              <a:rPr lang="zh-TW" altLang="en-US" dirty="0"/>
              <a:t>，</a:t>
            </a:r>
            <a:r>
              <a:rPr lang="zh-TW" altLang="en-US" dirty="0" smtClean="0"/>
              <a:t>計</a:t>
            </a:r>
            <a:r>
              <a:rPr lang="zh-TW" altLang="en-US" dirty="0"/>
              <a:t>有</a:t>
            </a:r>
            <a:r>
              <a:rPr lang="zh-TW" altLang="en-US" b="1" dirty="0">
                <a:solidFill>
                  <a:schemeClr val="accent1"/>
                </a:solidFill>
              </a:rPr>
              <a:t>義美、鴻海集團、燦坤、一之軒、富邦金控等</a:t>
            </a:r>
            <a:r>
              <a:rPr lang="en-US" altLang="zh-TW" b="1" dirty="0" smtClean="0">
                <a:solidFill>
                  <a:schemeClr val="accent1"/>
                </a:solidFill>
              </a:rPr>
              <a:t>32</a:t>
            </a:r>
            <a:r>
              <a:rPr lang="zh-TW" altLang="en-US" b="1" dirty="0" smtClean="0">
                <a:solidFill>
                  <a:schemeClr val="accent1"/>
                </a:solidFill>
              </a:rPr>
              <a:t>家</a:t>
            </a:r>
            <a:r>
              <a:rPr lang="zh-TW" altLang="en-US" b="1" dirty="0">
                <a:solidFill>
                  <a:schemeClr val="accent1"/>
                </a:solidFill>
              </a:rPr>
              <a:t>企業及團體</a:t>
            </a:r>
            <a:r>
              <a:rPr lang="zh-TW" altLang="en-US" dirty="0" smtClean="0"/>
              <a:t>參與。</a:t>
            </a:r>
            <a:endParaRPr lang="en-US" altLang="zh-TW" dirty="0" smtClean="0"/>
          </a:p>
          <a:p>
            <a:r>
              <a:rPr lang="zh-TW" altLang="en-US" dirty="0" smtClean="0"/>
              <a:t>於</a:t>
            </a:r>
            <a:r>
              <a:rPr lang="en-US" altLang="zh-TW" dirty="0"/>
              <a:t>3</a:t>
            </a:r>
            <a:r>
              <a:rPr lang="zh-TW" altLang="en-US" dirty="0"/>
              <a:t>月</a:t>
            </a:r>
            <a:r>
              <a:rPr lang="en-US" altLang="zh-TW" dirty="0"/>
              <a:t>28</a:t>
            </a:r>
            <a:r>
              <a:rPr lang="zh-TW" altLang="en-US" dirty="0"/>
              <a:t>日舉辦</a:t>
            </a:r>
            <a:r>
              <a:rPr lang="zh-TW" altLang="en-US" b="1" dirty="0">
                <a:solidFill>
                  <a:schemeClr val="accent1"/>
                </a:solidFill>
              </a:rPr>
              <a:t>「社會企業，無毒志業」</a:t>
            </a:r>
            <a:r>
              <a:rPr lang="zh-TW" altLang="en-US" dirty="0"/>
              <a:t>結盟記者會，台灣公益廣告協會創辦人</a:t>
            </a:r>
            <a:r>
              <a:rPr lang="zh-TW" altLang="en-US" b="1" dirty="0">
                <a:solidFill>
                  <a:schemeClr val="accent1"/>
                </a:solidFill>
              </a:rPr>
              <a:t>賴東明</a:t>
            </a:r>
            <a:r>
              <a:rPr lang="zh-TW" altLang="en-US" dirty="0"/>
              <a:t>、理事長</a:t>
            </a:r>
            <a:r>
              <a:rPr lang="zh-TW" altLang="en-US" b="1" dirty="0">
                <a:solidFill>
                  <a:schemeClr val="accent1"/>
                </a:solidFill>
              </a:rPr>
              <a:t>高志明</a:t>
            </a:r>
            <a:r>
              <a:rPr lang="zh-TW" altLang="en-US" dirty="0"/>
              <a:t>、知名導演</a:t>
            </a:r>
            <a:r>
              <a:rPr lang="zh-TW" altLang="en-US" b="1" dirty="0" smtClean="0">
                <a:solidFill>
                  <a:schemeClr val="accent1"/>
                </a:solidFill>
              </a:rPr>
              <a:t>吳念真</a:t>
            </a:r>
            <a:r>
              <a:rPr lang="zh-TW" altLang="en-US" dirty="0" smtClean="0"/>
              <a:t>等</a:t>
            </a:r>
            <a:r>
              <a:rPr lang="zh-TW" altLang="en-US" dirty="0"/>
              <a:t>均到場支持。</a:t>
            </a:r>
            <a:br>
              <a:rPr lang="zh-TW" altLang="en-US" dirty="0"/>
            </a:b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21</a:t>
            </a:fld>
            <a:endParaRPr lang="zh-TW" altLang="en-US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7" t="48130" r="3569" b="1951"/>
          <a:stretch/>
        </p:blipFill>
        <p:spPr>
          <a:xfrm>
            <a:off x="1547664" y="4509120"/>
            <a:ext cx="3024336" cy="2132856"/>
          </a:xfrm>
          <a:prstGeom prst="rect">
            <a:avLst/>
          </a:prstGeom>
        </p:spPr>
      </p:pic>
      <p:pic>
        <p:nvPicPr>
          <p:cNvPr id="6" name="Picture 9" descr="F:\0328社會企業無毒志業記者會\IMG_233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509120"/>
            <a:ext cx="3168352" cy="213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335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公私協力，強化反毒宣導</a:t>
            </a:r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教育</a:t>
            </a:r>
            <a:r>
              <a:rPr lang="en-US" altLang="zh-TW" sz="4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-2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法務部與</a:t>
            </a:r>
            <a:r>
              <a:rPr lang="zh-TW" altLang="zh-TW" sz="2800" b="1" dirty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自然科學博物館</a:t>
            </a:r>
            <a:r>
              <a:rPr lang="zh-TW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結合</a:t>
            </a:r>
            <a:r>
              <a:rPr lang="zh-TW" altLang="zh-TW" sz="2800" b="1" dirty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台北中正扶輪社</a:t>
            </a:r>
            <a:r>
              <a:rPr lang="zh-TW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及</a:t>
            </a:r>
            <a:r>
              <a:rPr lang="zh-TW" altLang="zh-TW" sz="2800" b="1" dirty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松山奉天宮</a:t>
            </a:r>
            <a:r>
              <a:rPr lang="zh-TW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等民間團體共同辦理</a:t>
            </a:r>
            <a:r>
              <a:rPr lang="zh-TW" altLang="en-US" sz="2800" b="1" dirty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</a:t>
            </a:r>
            <a:r>
              <a:rPr lang="en-US" altLang="zh-TW" sz="2800" b="1" dirty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107</a:t>
            </a:r>
            <a:r>
              <a:rPr lang="zh-TW" altLang="zh-TW" sz="2800" b="1" dirty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年反毒與防罪展示教育巡迴特展</a:t>
            </a:r>
            <a:r>
              <a:rPr lang="zh-TW" altLang="en-US" sz="2800" b="1" dirty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」</a:t>
            </a:r>
            <a:r>
              <a:rPr lang="zh-TW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，預計於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月底舉行巡迴啟動記者會。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22</a:t>
            </a:fld>
            <a:endParaRPr lang="zh-TW" altLang="en-US"/>
          </a:p>
        </p:txBody>
      </p:sp>
      <p:pic>
        <p:nvPicPr>
          <p:cNvPr id="5" name="Picture 2" descr="車體模擬圖_側面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717032"/>
            <a:ext cx="4554442" cy="270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095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8313" y="711209"/>
            <a:ext cx="8229600" cy="726499"/>
          </a:xfrm>
        </p:spPr>
        <p:txBody>
          <a:bodyPr>
            <a:normAutofit/>
          </a:bodyPr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中央與地方攜手，深入社區鄰里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75D0-F7D6-44C0-8E48-AC0DE90626A9}" type="slidenum">
              <a:rPr lang="en-US" altLang="zh-TW" smtClean="0"/>
              <a:pPr/>
              <a:t>23</a:t>
            </a:fld>
            <a:endParaRPr lang="en-US" altLang="zh-TW"/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248048" y="1437709"/>
            <a:ext cx="7200800" cy="5652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法務部與</a:t>
            </a:r>
            <a:r>
              <a:rPr lang="zh-TW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教育部、</a:t>
            </a:r>
            <a:r>
              <a:rPr lang="en-US" altLang="zh-TW" sz="2400" b="1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食藥署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及</a:t>
            </a:r>
            <a:r>
              <a:rPr lang="zh-TW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縣市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毒防中心共同辦理：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316422" y="2002920"/>
            <a:ext cx="410418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一、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前進</a:t>
            </a:r>
            <a:r>
              <a:rPr lang="zh-TW" altLang="zh-TW" sz="2400" b="1" dirty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社區鄰里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辦理反毒宣講，讓社區民眾瞭解毒品危害與傳播途徑，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106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年度有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19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個縣市共同響應，計辦理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687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場次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107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年度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計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19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個縣市開始執行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12"/>
          <a:stretch/>
        </p:blipFill>
        <p:spPr>
          <a:xfrm>
            <a:off x="493671" y="4403928"/>
            <a:ext cx="3646281" cy="2359654"/>
          </a:xfrm>
          <a:prstGeom prst="rect">
            <a:avLst/>
          </a:prstGeom>
        </p:spPr>
      </p:pic>
      <p:sp>
        <p:nvSpPr>
          <p:cNvPr id="9" name="文字方塊 8"/>
          <p:cNvSpPr txBox="1"/>
          <p:nvPr/>
        </p:nvSpPr>
        <p:spPr>
          <a:xfrm>
            <a:off x="4572000" y="2002921"/>
            <a:ext cx="43409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二、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為提升親子共學機制，強化家庭功能，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106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年辦理</a:t>
            </a:r>
            <a:r>
              <a:rPr lang="zh-TW" altLang="zh-TW" sz="2400" b="1" dirty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「親子成長暨觀摩見習計畫」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，計辦理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場，總參與人數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2,886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107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規劃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於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個縣市辦理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親子同樂探索營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0" name="圖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846" y="4403527"/>
            <a:ext cx="3821295" cy="2353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09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107</a:t>
            </a: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年國家發展計畫跨機關反毒策略</a:t>
            </a:r>
            <a: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KPI</a:t>
            </a: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75D0-F7D6-44C0-8E48-AC0DE90626A9}" type="slidenum">
              <a:rPr lang="en-US" altLang="zh-TW" smtClean="0"/>
              <a:pPr/>
              <a:t>24</a:t>
            </a:fld>
            <a:endParaRPr lang="en-US" altLang="zh-TW"/>
          </a:p>
        </p:txBody>
      </p:sp>
      <p:sp>
        <p:nvSpPr>
          <p:cNvPr id="10" name="標題 1"/>
          <p:cNvSpPr txBox="1">
            <a:spLocks/>
          </p:cNvSpPr>
          <p:nvPr/>
        </p:nvSpPr>
        <p:spPr>
          <a:xfrm>
            <a:off x="611560" y="397383"/>
            <a:ext cx="6336704" cy="741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2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zh-TW" altLang="en-US" sz="2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內容版面配置區 2"/>
          <p:cNvSpPr txBox="1">
            <a:spLocks/>
          </p:cNvSpPr>
          <p:nvPr/>
        </p:nvSpPr>
        <p:spPr>
          <a:xfrm>
            <a:off x="251520" y="1988840"/>
            <a:ext cx="8352928" cy="46036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 2" pitchFamily="18" charset="2"/>
              <a:buChar char="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瞭解民眾對政府反毒作為滿意程度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法務部已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召開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次跨部會會議，並邀請</a:t>
            </a:r>
            <a:r>
              <a:rPr lang="zh-TW" altLang="zh-TW" sz="2400" b="1" dirty="0" smtClean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民意調查與毒品防制專家學者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共同參與討論「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107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年政府反毒作為滿意度</a:t>
            </a:r>
            <a:r>
              <a:rPr lang="zh-TW" altLang="zh-TW" sz="2400" b="1" dirty="0" smtClean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調查問卷題目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」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已於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107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22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日將問卷題目函送</a:t>
            </a:r>
            <a:r>
              <a:rPr lang="zh-TW" altLang="en-US" sz="2400" b="1" dirty="0" smtClean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國發會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辦理後續民意調查工作，</a:t>
            </a:r>
            <a:r>
              <a:rPr lang="en-US" altLang="zh-TW" sz="2400" b="1" dirty="0" smtClean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107</a:t>
            </a:r>
            <a:r>
              <a:rPr lang="zh-TW" altLang="en-US" sz="2400" b="1" dirty="0" smtClean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年將按季共實施</a:t>
            </a:r>
            <a:r>
              <a:rPr lang="en-US" altLang="zh-TW" sz="2400" b="1" dirty="0" smtClean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2400" b="1" dirty="0" smtClean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次，第一次調查預定於</a:t>
            </a:r>
            <a:r>
              <a:rPr lang="en-US" altLang="zh-TW" sz="2400" b="1" dirty="0" smtClean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400" b="1" dirty="0" smtClean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400" b="1" dirty="0" smtClean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29</a:t>
            </a:r>
            <a:r>
              <a:rPr lang="zh-TW" altLang="en-US" sz="2400" b="1" dirty="0" smtClean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日開始辦理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由國發會委託「全國公信力民意調查股份有限公司」業於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107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日辦理</a:t>
            </a:r>
            <a:r>
              <a:rPr lang="zh-TW" altLang="en-US" sz="2400" b="1" dirty="0" smtClean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民調前測。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7703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圖片 9" descr="IMG_0017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124744"/>
            <a:ext cx="8280920" cy="5733256"/>
          </a:xfrm>
          <a:prstGeom prst="rect">
            <a:avLst/>
          </a:prstGeom>
        </p:spPr>
      </p:pic>
      <p:sp>
        <p:nvSpPr>
          <p:cNvPr id="5" name="內容版面配置區 2"/>
          <p:cNvSpPr txBox="1">
            <a:spLocks/>
          </p:cNvSpPr>
          <p:nvPr/>
        </p:nvSpPr>
        <p:spPr>
          <a:xfrm>
            <a:off x="2267744" y="2780928"/>
            <a:ext cx="4707160" cy="181672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zh-TW" altLang="en-US" sz="8000" b="1" i="0" u="none" strike="noStrike" kern="0" spc="50" normalizeH="0" baseline="0" noProof="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簡報結束</a:t>
            </a:r>
          </a:p>
        </p:txBody>
      </p:sp>
    </p:spTree>
    <p:extLst>
      <p:ext uri="{BB962C8B-B14F-4D97-AF65-F5344CB8AC3E}">
        <p14:creationId xmlns:p14="http://schemas.microsoft.com/office/powerpoint/2010/main" val="80023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zh-TW" altLang="en-US" sz="5400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問題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5812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11241" cy="776871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latin typeface="思源宋體 SemiBold" pitchFamily="18" charset="-120"/>
                <a:ea typeface="思源宋體 SemiBold" pitchFamily="18" charset="-120"/>
              </a:rPr>
              <a:t>目前問題是</a:t>
            </a:r>
            <a:r>
              <a:rPr lang="en-US" altLang="zh-TW" dirty="0" smtClean="0">
                <a:latin typeface="思源宋體 SemiBold" pitchFamily="18" charset="-120"/>
                <a:ea typeface="思源宋體 SemiBold" pitchFamily="18" charset="-120"/>
              </a:rPr>
              <a:t>…</a:t>
            </a:r>
            <a:endParaRPr lang="zh-TW" altLang="en-US" dirty="0">
              <a:latin typeface="思源宋體 SemiBold" pitchFamily="18" charset="-120"/>
              <a:ea typeface="思源宋體 SemiBold" pitchFamily="18" charset="-120"/>
            </a:endParaRPr>
          </a:p>
        </p:txBody>
      </p:sp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9692769"/>
              </p:ext>
            </p:extLst>
          </p:nvPr>
        </p:nvGraphicFramePr>
        <p:xfrm>
          <a:off x="504289" y="5378871"/>
          <a:ext cx="8229600" cy="794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5" name="Picture 3" descr="C:\Users\user\Desktop\下載 (2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525" y="2852936"/>
            <a:ext cx="2760644" cy="241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字方塊 5"/>
          <p:cNvSpPr txBox="1"/>
          <p:nvPr/>
        </p:nvSpPr>
        <p:spPr>
          <a:xfrm rot="1349029">
            <a:off x="632913" y="2437438"/>
            <a:ext cx="23276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>
                <a:solidFill>
                  <a:srgbClr val="FF0000"/>
                </a:solidFill>
              </a:rPr>
              <a:t>安非他命類毒品濫用有攀升現象</a:t>
            </a:r>
          </a:p>
        </p:txBody>
      </p:sp>
      <p:sp>
        <p:nvSpPr>
          <p:cNvPr id="8" name="文字方塊 7"/>
          <p:cNvSpPr txBox="1"/>
          <p:nvPr/>
        </p:nvSpPr>
        <p:spPr>
          <a:xfrm>
            <a:off x="8263484" y="1960425"/>
            <a:ext cx="43204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b="1" dirty="0" smtClean="0">
                <a:solidFill>
                  <a:srgbClr val="92D050"/>
                </a:solidFill>
              </a:rPr>
              <a:t>K</a:t>
            </a:r>
            <a:r>
              <a:rPr lang="zh-TW" altLang="en-US" b="1" dirty="0" smtClean="0">
                <a:solidFill>
                  <a:srgbClr val="92D050"/>
                </a:solidFill>
              </a:rPr>
              <a:t>他</a:t>
            </a:r>
            <a:r>
              <a:rPr lang="zh-TW" altLang="en-US" b="1" dirty="0">
                <a:solidFill>
                  <a:srgbClr val="92D050"/>
                </a:solidFill>
              </a:rPr>
              <a:t>命毒品使用者仍多</a:t>
            </a:r>
          </a:p>
        </p:txBody>
      </p:sp>
      <p:sp>
        <p:nvSpPr>
          <p:cNvPr id="9" name="矩形 8"/>
          <p:cNvSpPr/>
          <p:nvPr/>
        </p:nvSpPr>
        <p:spPr>
          <a:xfrm rot="20208035">
            <a:off x="526287" y="4164773"/>
            <a:ext cx="314439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2400" b="1" dirty="0" smtClean="0">
                <a:solidFill>
                  <a:schemeClr val="accent6">
                    <a:lumMod val="75000"/>
                  </a:schemeClr>
                </a:solidFill>
              </a:rPr>
              <a:t>新興</a:t>
            </a:r>
            <a:r>
              <a:rPr lang="zh-TW" altLang="en-US" sz="2400" b="1" dirty="0">
                <a:solidFill>
                  <a:schemeClr val="accent6">
                    <a:lumMod val="75000"/>
                  </a:schemeClr>
                </a:solidFill>
              </a:rPr>
              <a:t>混合式</a:t>
            </a:r>
            <a:r>
              <a:rPr lang="zh-TW" altLang="en-US" sz="2400" b="1" dirty="0" smtClean="0">
                <a:solidFill>
                  <a:schemeClr val="accent6">
                    <a:lumMod val="75000"/>
                  </a:schemeClr>
                </a:solidFill>
              </a:rPr>
              <a:t>毒品竄</a:t>
            </a:r>
            <a:r>
              <a:rPr lang="zh-TW" altLang="en-US" sz="2400" b="1" dirty="0">
                <a:solidFill>
                  <a:schemeClr val="accent6">
                    <a:lumMod val="75000"/>
                  </a:schemeClr>
                </a:solidFill>
              </a:rPr>
              <a:t>起</a:t>
            </a:r>
            <a:endParaRPr lang="zh-TW" altLang="en-US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文字方塊 9"/>
          <p:cNvSpPr txBox="1"/>
          <p:nvPr/>
        </p:nvSpPr>
        <p:spPr>
          <a:xfrm rot="19612146">
            <a:off x="3862998" y="204190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>
                <a:solidFill>
                  <a:schemeClr val="accent3">
                    <a:lumMod val="75000"/>
                  </a:schemeClr>
                </a:solidFill>
              </a:rPr>
              <a:t>精美包裝</a:t>
            </a:r>
          </a:p>
        </p:txBody>
      </p:sp>
      <p:sp>
        <p:nvSpPr>
          <p:cNvPr id="13" name="文字方塊 12"/>
          <p:cNvSpPr txBox="1"/>
          <p:nvPr/>
        </p:nvSpPr>
        <p:spPr>
          <a:xfrm rot="917035">
            <a:off x="5749053" y="2622103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accent5">
                    <a:lumMod val="75000"/>
                  </a:schemeClr>
                </a:solidFill>
              </a:rPr>
              <a:t>大麻數量</a:t>
            </a:r>
            <a:r>
              <a:rPr lang="zh-TW" altLang="en-US" sz="2400" b="1" dirty="0">
                <a:solidFill>
                  <a:schemeClr val="accent5">
                    <a:lumMod val="75000"/>
                  </a:schemeClr>
                </a:solidFill>
              </a:rPr>
              <a:t>突增</a:t>
            </a:r>
          </a:p>
        </p:txBody>
      </p:sp>
      <p:sp>
        <p:nvSpPr>
          <p:cNvPr id="14" name="文字方塊 13"/>
          <p:cNvSpPr txBox="1"/>
          <p:nvPr/>
        </p:nvSpPr>
        <p:spPr>
          <a:xfrm>
            <a:off x="5940152" y="3971594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800" b="1" dirty="0" smtClean="0">
                <a:solidFill>
                  <a:schemeClr val="accent2">
                    <a:lumMod val="50000"/>
                  </a:schemeClr>
                </a:solidFill>
              </a:rPr>
              <a:t>跨國毒品</a:t>
            </a:r>
            <a:r>
              <a:rPr lang="zh-TW" altLang="en-US" sz="2800" b="1" dirty="0">
                <a:solidFill>
                  <a:schemeClr val="accent2">
                    <a:lumMod val="50000"/>
                  </a:schemeClr>
                </a:solidFill>
              </a:rPr>
              <a:t>犯罪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6669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zh-TW" altLang="en-US" sz="5400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決心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833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反毒預算倍增（四年預算一百億）</a:t>
            </a:r>
            <a:endParaRPr lang="zh-TW" altLang="en-US" sz="4000" dirty="0"/>
          </a:p>
        </p:txBody>
      </p:sp>
      <p:sp>
        <p:nvSpPr>
          <p:cNvPr id="4" name="內容版面配置區 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 2" pitchFamily="18" charset="2"/>
              <a:buChar char="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TW" sz="20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105-107</a:t>
            </a:r>
            <a:r>
              <a:rPr lang="zh-TW" altLang="en-US" sz="20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年度跨部會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反毒經費預算及增減情形（新台幣：千元）</a:t>
            </a:r>
            <a:endParaRPr lang="en-US" altLang="zh-TW" sz="2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defRPr/>
            </a:pPr>
            <a:endParaRPr lang="en-US" altLang="zh-TW" sz="2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74" y="2492896"/>
            <a:ext cx="8072437" cy="292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588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gray">
          <a:xfrm>
            <a:off x="251520" y="3409096"/>
            <a:ext cx="1620627" cy="666675"/>
          </a:xfrm>
          <a:prstGeom prst="chevron">
            <a:avLst>
              <a:gd name="adj" fmla="val 59138"/>
            </a:avLst>
          </a:prstGeom>
          <a:solidFill>
            <a:srgbClr val="FFFF66"/>
          </a:solidFill>
          <a:ln w="25400" algn="ctr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lIns="45720" tIns="44450" rIns="45720" bIns="44450" anchor="ctr" anchorCtr="1"/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</a:pPr>
            <a:r>
              <a:rPr kumimoji="0" lang="en-US" altLang="zh-TW" sz="1600" dirty="0" smtClean="0"/>
              <a:t>106.7.25</a:t>
            </a:r>
          </a:p>
          <a:p>
            <a:pPr eaLnBrk="0" hangingPunct="0">
              <a:lnSpc>
                <a:spcPct val="85000"/>
              </a:lnSpc>
              <a:spcBef>
                <a:spcPct val="30000"/>
              </a:spcBef>
            </a:pPr>
            <a:r>
              <a:rPr kumimoji="0" lang="zh-TW" altLang="en-US" sz="1600" dirty="0"/>
              <a:t>揭牌</a:t>
            </a:r>
            <a:endParaRPr kumimoji="0" lang="en-US" altLang="zh-TW" sz="1600" dirty="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gray">
          <a:xfrm>
            <a:off x="1655151" y="3404333"/>
            <a:ext cx="1620627" cy="666675"/>
          </a:xfrm>
          <a:prstGeom prst="chevron">
            <a:avLst>
              <a:gd name="adj" fmla="val 59138"/>
            </a:avLst>
          </a:prstGeom>
          <a:solidFill>
            <a:srgbClr val="FFFF66"/>
          </a:solidFill>
          <a:ln w="25400" algn="ctr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lIns="45720" tIns="44450" rIns="45720" bIns="44450" anchor="ctr" anchorCtr="1"/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</a:pPr>
            <a:r>
              <a:rPr kumimoji="0" lang="en-US" altLang="zh-TW" sz="1600" dirty="0" smtClean="0"/>
              <a:t>106.7.31</a:t>
            </a:r>
            <a:r>
              <a:rPr kumimoji="0" lang="zh-TW" altLang="en-US" sz="1600" dirty="0" smtClean="0"/>
              <a:t>揭</a:t>
            </a:r>
            <a:r>
              <a:rPr kumimoji="0" lang="zh-TW" altLang="en-US" sz="1600" dirty="0"/>
              <a:t>牌</a:t>
            </a: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gray">
          <a:xfrm>
            <a:off x="3055704" y="3404333"/>
            <a:ext cx="1623440" cy="666675"/>
          </a:xfrm>
          <a:prstGeom prst="chevron">
            <a:avLst>
              <a:gd name="adj" fmla="val 59240"/>
            </a:avLst>
          </a:prstGeom>
          <a:solidFill>
            <a:srgbClr val="FFFF66"/>
          </a:solidFill>
          <a:ln w="25400" algn="ctr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lIns="45720" tIns="44450" rIns="45720" bIns="44450" anchor="ctr" anchorCtr="1"/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</a:pPr>
            <a:r>
              <a:rPr kumimoji="0" lang="en-US" altLang="zh-TW" sz="1600" dirty="0" smtClean="0"/>
              <a:t>106.8.1</a:t>
            </a:r>
          </a:p>
          <a:p>
            <a:pPr eaLnBrk="0" hangingPunct="0">
              <a:lnSpc>
                <a:spcPct val="85000"/>
              </a:lnSpc>
              <a:spcBef>
                <a:spcPct val="30000"/>
              </a:spcBef>
            </a:pPr>
            <a:r>
              <a:rPr kumimoji="0" lang="zh-TW" altLang="en-US" sz="1600" dirty="0"/>
              <a:t>揭牌</a:t>
            </a:r>
            <a:endParaRPr kumimoji="0" lang="en-US" altLang="zh-TW" sz="1600" dirty="0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gray">
          <a:xfrm>
            <a:off x="4459335" y="3404333"/>
            <a:ext cx="1623440" cy="666675"/>
          </a:xfrm>
          <a:prstGeom prst="chevron">
            <a:avLst>
              <a:gd name="adj" fmla="val 59240"/>
            </a:avLst>
          </a:prstGeom>
          <a:solidFill>
            <a:srgbClr val="FFFF66"/>
          </a:solidFill>
          <a:ln w="25400" algn="ctr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lIns="45720" tIns="44450" rIns="45720" bIns="44450" anchor="ctr" anchorCtr="1"/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</a:pPr>
            <a:r>
              <a:rPr kumimoji="0" lang="en-US" altLang="zh-TW" sz="1600" dirty="0" smtClean="0"/>
              <a:t>106.8.2</a:t>
            </a:r>
            <a:r>
              <a:rPr kumimoji="0" lang="zh-TW" altLang="en-US" sz="1600" dirty="0" smtClean="0"/>
              <a:t>揭</a:t>
            </a:r>
            <a:r>
              <a:rPr kumimoji="0" lang="zh-TW" altLang="en-US" sz="1600" dirty="0"/>
              <a:t>牌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gray">
          <a:xfrm>
            <a:off x="5893746" y="3404333"/>
            <a:ext cx="1623440" cy="666675"/>
          </a:xfrm>
          <a:prstGeom prst="chevron">
            <a:avLst>
              <a:gd name="adj" fmla="val 59240"/>
            </a:avLst>
          </a:prstGeom>
          <a:solidFill>
            <a:srgbClr val="FFFF66"/>
          </a:solidFill>
          <a:ln w="25400" algn="ctr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lIns="45720" tIns="44450" rIns="45720" bIns="44450" anchor="ctr" anchorCtr="1"/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</a:pPr>
            <a:r>
              <a:rPr kumimoji="0" lang="en-US" altLang="zh-TW" sz="1600" dirty="0" smtClean="0"/>
              <a:t>106.8.7</a:t>
            </a:r>
            <a:r>
              <a:rPr kumimoji="0" lang="zh-TW" altLang="en-US" sz="1600" dirty="0" smtClean="0"/>
              <a:t>揭</a:t>
            </a:r>
            <a:r>
              <a:rPr kumimoji="0" lang="zh-TW" altLang="en-US" sz="1600" dirty="0"/>
              <a:t>牌</a:t>
            </a:r>
          </a:p>
        </p:txBody>
      </p:sp>
      <p:sp>
        <p:nvSpPr>
          <p:cNvPr id="22" name="AutoShape 7"/>
          <p:cNvSpPr>
            <a:spLocks noChangeArrowheads="1"/>
          </p:cNvSpPr>
          <p:nvPr/>
        </p:nvSpPr>
        <p:spPr bwMode="gray">
          <a:xfrm>
            <a:off x="7341038" y="3397583"/>
            <a:ext cx="1510443" cy="666675"/>
          </a:xfrm>
          <a:prstGeom prst="chevron">
            <a:avLst>
              <a:gd name="adj" fmla="val 59240"/>
            </a:avLst>
          </a:prstGeom>
          <a:solidFill>
            <a:srgbClr val="FFFF66"/>
          </a:solidFill>
          <a:ln w="25400" algn="ctr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lIns="45720" tIns="44450" rIns="45720" bIns="44450" anchor="ctr" anchorCtr="1"/>
          <a:lstStyle/>
          <a:p>
            <a:pPr eaLnBrk="0" hangingPunct="0">
              <a:lnSpc>
                <a:spcPct val="85000"/>
              </a:lnSpc>
              <a:spcBef>
                <a:spcPct val="30000"/>
              </a:spcBef>
            </a:pPr>
            <a:r>
              <a:rPr kumimoji="0" lang="en-US" altLang="zh-TW" sz="1600" dirty="0" smtClean="0"/>
              <a:t>106.8.9</a:t>
            </a:r>
            <a:r>
              <a:rPr kumimoji="0" lang="zh-TW" altLang="en-US" sz="1600" dirty="0" smtClean="0"/>
              <a:t>揭</a:t>
            </a:r>
            <a:r>
              <a:rPr kumimoji="0" lang="zh-TW" altLang="en-US" sz="1600" dirty="0"/>
              <a:t>牌</a:t>
            </a:r>
          </a:p>
        </p:txBody>
      </p:sp>
      <p:sp>
        <p:nvSpPr>
          <p:cNvPr id="27" name="矩形 26"/>
          <p:cNvSpPr/>
          <p:nvPr/>
        </p:nvSpPr>
        <p:spPr>
          <a:xfrm>
            <a:off x="289997" y="2523215"/>
            <a:ext cx="1296000" cy="792000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zh-TW" altLang="zh-TW" sz="1400" b="1" dirty="0">
                <a:solidFill>
                  <a:schemeClr val="bg1"/>
                </a:solidFill>
              </a:rPr>
              <a:t>北區區域</a:t>
            </a:r>
            <a:r>
              <a:rPr lang="zh-TW" altLang="zh-TW" sz="1400" b="1" dirty="0" smtClean="0">
                <a:solidFill>
                  <a:schemeClr val="bg1"/>
                </a:solidFill>
              </a:rPr>
              <a:t>聯防</a:t>
            </a:r>
            <a:endParaRPr lang="en-US" altLang="zh-TW" sz="1400" b="1" dirty="0" smtClean="0">
              <a:solidFill>
                <a:schemeClr val="bg1"/>
              </a:solidFill>
            </a:endParaRPr>
          </a:p>
          <a:p>
            <a:r>
              <a:rPr lang="zh-TW" altLang="zh-TW" sz="1400" b="1" dirty="0" smtClean="0">
                <a:solidFill>
                  <a:schemeClr val="bg1"/>
                </a:solidFill>
              </a:rPr>
              <a:t>緝</a:t>
            </a:r>
            <a:r>
              <a:rPr lang="zh-TW" altLang="zh-TW" sz="1400" b="1" dirty="0">
                <a:solidFill>
                  <a:schemeClr val="bg1"/>
                </a:solidFill>
              </a:rPr>
              <a:t>毒</a:t>
            </a:r>
            <a:r>
              <a:rPr lang="zh-TW" altLang="zh-TW" sz="1400" b="1" dirty="0" smtClean="0">
                <a:solidFill>
                  <a:schemeClr val="bg1"/>
                </a:solidFill>
              </a:rPr>
              <a:t>辦公室</a:t>
            </a:r>
            <a:endParaRPr lang="en-US" altLang="zh-TW" sz="1400" b="1" dirty="0" smtClean="0">
              <a:solidFill>
                <a:schemeClr val="bg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702651" y="2523215"/>
            <a:ext cx="1296000" cy="792000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zh-TW" altLang="zh-TW" sz="1400" b="1" dirty="0">
                <a:solidFill>
                  <a:schemeClr val="bg1"/>
                </a:solidFill>
              </a:rPr>
              <a:t>臺</a:t>
            </a:r>
            <a:r>
              <a:rPr lang="zh-TW" altLang="zh-TW" sz="1400" b="1" dirty="0" smtClean="0">
                <a:solidFill>
                  <a:schemeClr val="bg1"/>
                </a:solidFill>
              </a:rPr>
              <a:t>中區</a:t>
            </a:r>
            <a:endParaRPr lang="en-US" altLang="zh-TW" sz="1400" b="1" dirty="0" smtClean="0">
              <a:solidFill>
                <a:schemeClr val="bg1"/>
              </a:solidFill>
            </a:endParaRPr>
          </a:p>
          <a:p>
            <a:r>
              <a:rPr lang="zh-TW" altLang="zh-TW" sz="1400" b="1" dirty="0" smtClean="0">
                <a:solidFill>
                  <a:schemeClr val="bg1"/>
                </a:solidFill>
              </a:rPr>
              <a:t>區域聯防</a:t>
            </a:r>
            <a:endParaRPr lang="en-US" altLang="zh-TW" sz="1400" b="1" dirty="0" smtClean="0">
              <a:solidFill>
                <a:schemeClr val="bg1"/>
              </a:solidFill>
            </a:endParaRPr>
          </a:p>
          <a:p>
            <a:r>
              <a:rPr lang="zh-TW" altLang="zh-TW" sz="1400" b="1" dirty="0" smtClean="0">
                <a:solidFill>
                  <a:schemeClr val="bg1"/>
                </a:solidFill>
              </a:rPr>
              <a:t>緝</a:t>
            </a:r>
            <a:r>
              <a:rPr lang="zh-TW" altLang="zh-TW" sz="1400" b="1" dirty="0">
                <a:solidFill>
                  <a:schemeClr val="bg1"/>
                </a:solidFill>
              </a:rPr>
              <a:t>毒辦公室</a:t>
            </a:r>
            <a:endParaRPr lang="zh-TW" altLang="en-US" sz="1400" b="1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508810" y="2523215"/>
            <a:ext cx="1296000" cy="792000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zh-TW" altLang="en-US" sz="1400" b="1" dirty="0" smtClean="0">
                <a:solidFill>
                  <a:schemeClr val="bg1"/>
                </a:solidFill>
              </a:rPr>
              <a:t>臺南</a:t>
            </a:r>
            <a:r>
              <a:rPr lang="zh-TW" altLang="zh-TW" sz="1400" b="1" dirty="0" smtClean="0">
                <a:solidFill>
                  <a:schemeClr val="bg1"/>
                </a:solidFill>
              </a:rPr>
              <a:t>區</a:t>
            </a:r>
            <a:endParaRPr lang="en-US" altLang="zh-TW" sz="1400" b="1" dirty="0" smtClean="0">
              <a:solidFill>
                <a:schemeClr val="bg1"/>
              </a:solidFill>
            </a:endParaRPr>
          </a:p>
          <a:p>
            <a:r>
              <a:rPr lang="zh-TW" altLang="zh-TW" sz="1400" b="1" dirty="0" smtClean="0">
                <a:solidFill>
                  <a:schemeClr val="bg1"/>
                </a:solidFill>
              </a:rPr>
              <a:t>區域聯防</a:t>
            </a:r>
            <a:endParaRPr lang="en-US" altLang="zh-TW" sz="1400" b="1" dirty="0" smtClean="0">
              <a:solidFill>
                <a:schemeClr val="bg1"/>
              </a:solidFill>
            </a:endParaRPr>
          </a:p>
          <a:p>
            <a:r>
              <a:rPr lang="zh-TW" altLang="zh-TW" sz="1400" b="1" dirty="0" smtClean="0">
                <a:solidFill>
                  <a:schemeClr val="bg1"/>
                </a:solidFill>
              </a:rPr>
              <a:t>緝</a:t>
            </a:r>
            <a:r>
              <a:rPr lang="zh-TW" altLang="zh-TW" sz="1400" b="1" dirty="0">
                <a:solidFill>
                  <a:schemeClr val="bg1"/>
                </a:solidFill>
              </a:rPr>
              <a:t>毒</a:t>
            </a:r>
            <a:r>
              <a:rPr lang="zh-TW" altLang="zh-TW" sz="1400" b="1" dirty="0" smtClean="0">
                <a:solidFill>
                  <a:schemeClr val="bg1"/>
                </a:solidFill>
              </a:rPr>
              <a:t>辦公室</a:t>
            </a:r>
            <a:endParaRPr lang="zh-TW" altLang="en-US" sz="1400" b="1" dirty="0">
              <a:solidFill>
                <a:schemeClr val="bg1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111376" y="2523215"/>
            <a:ext cx="1296000" cy="792000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zh-TW" altLang="zh-TW" sz="1400" b="1" dirty="0">
                <a:solidFill>
                  <a:schemeClr val="bg1"/>
                </a:solidFill>
              </a:rPr>
              <a:t>東區</a:t>
            </a:r>
            <a:r>
              <a:rPr lang="zh-TW" altLang="zh-TW" sz="1400" b="1" dirty="0" smtClean="0">
                <a:solidFill>
                  <a:schemeClr val="bg1"/>
                </a:solidFill>
              </a:rPr>
              <a:t>區域聯防</a:t>
            </a:r>
            <a:endParaRPr lang="en-US" altLang="zh-TW" sz="1400" b="1" dirty="0" smtClean="0">
              <a:solidFill>
                <a:schemeClr val="bg1"/>
              </a:solidFill>
            </a:endParaRPr>
          </a:p>
          <a:p>
            <a:r>
              <a:rPr lang="zh-TW" altLang="zh-TW" sz="1400" b="1" dirty="0" smtClean="0">
                <a:solidFill>
                  <a:schemeClr val="bg1"/>
                </a:solidFill>
              </a:rPr>
              <a:t>緝</a:t>
            </a:r>
            <a:r>
              <a:rPr lang="zh-TW" altLang="zh-TW" sz="1400" b="1" dirty="0">
                <a:solidFill>
                  <a:schemeClr val="bg1"/>
                </a:solidFill>
              </a:rPr>
              <a:t>毒</a:t>
            </a:r>
            <a:r>
              <a:rPr lang="zh-TW" altLang="zh-TW" sz="1400" b="1" dirty="0" smtClean="0">
                <a:solidFill>
                  <a:schemeClr val="bg1"/>
                </a:solidFill>
              </a:rPr>
              <a:t>辦公室</a:t>
            </a:r>
            <a:endParaRPr lang="zh-TW" altLang="en-US" sz="1400" b="1" dirty="0">
              <a:solidFill>
                <a:schemeClr val="bg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926761" y="2523215"/>
            <a:ext cx="1296000" cy="792000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zh-TW" altLang="en-US" sz="1400" b="1" dirty="0" smtClean="0">
                <a:solidFill>
                  <a:schemeClr val="bg1"/>
                </a:solidFill>
              </a:rPr>
              <a:t>金門</a:t>
            </a:r>
            <a:r>
              <a:rPr lang="zh-TW" altLang="zh-TW" sz="1400" b="1" dirty="0" smtClean="0">
                <a:solidFill>
                  <a:schemeClr val="bg1"/>
                </a:solidFill>
              </a:rPr>
              <a:t>區</a:t>
            </a:r>
            <a:endParaRPr lang="en-US" altLang="zh-TW" sz="1400" b="1" dirty="0" smtClean="0">
              <a:solidFill>
                <a:schemeClr val="bg1"/>
              </a:solidFill>
            </a:endParaRPr>
          </a:p>
          <a:p>
            <a:r>
              <a:rPr lang="zh-TW" altLang="zh-TW" sz="1400" b="1" dirty="0" smtClean="0">
                <a:solidFill>
                  <a:schemeClr val="bg1"/>
                </a:solidFill>
              </a:rPr>
              <a:t>區域聯防</a:t>
            </a:r>
            <a:endParaRPr lang="en-US" altLang="zh-TW" sz="1400" b="1" dirty="0" smtClean="0">
              <a:solidFill>
                <a:schemeClr val="bg1"/>
              </a:solidFill>
            </a:endParaRPr>
          </a:p>
          <a:p>
            <a:r>
              <a:rPr lang="zh-TW" altLang="zh-TW" sz="1400" b="1" dirty="0" smtClean="0">
                <a:solidFill>
                  <a:schemeClr val="bg1"/>
                </a:solidFill>
              </a:rPr>
              <a:t>緝</a:t>
            </a:r>
            <a:r>
              <a:rPr lang="zh-TW" altLang="zh-TW" sz="1400" b="1" dirty="0">
                <a:solidFill>
                  <a:schemeClr val="bg1"/>
                </a:solidFill>
              </a:rPr>
              <a:t>毒</a:t>
            </a:r>
            <a:r>
              <a:rPr lang="zh-TW" altLang="zh-TW" sz="1400" b="1" dirty="0" smtClean="0">
                <a:solidFill>
                  <a:schemeClr val="bg1"/>
                </a:solidFill>
              </a:rPr>
              <a:t>辦公室</a:t>
            </a:r>
            <a:endParaRPr lang="zh-TW" altLang="en-US" sz="1400" b="1" dirty="0">
              <a:solidFill>
                <a:schemeClr val="bg1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328457" y="2532656"/>
            <a:ext cx="1296000" cy="792000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zh-TW" altLang="en-US" sz="1400" b="1" dirty="0" smtClean="0">
                <a:solidFill>
                  <a:schemeClr val="bg1"/>
                </a:solidFill>
              </a:rPr>
              <a:t>高雄</a:t>
            </a:r>
            <a:r>
              <a:rPr lang="zh-TW" altLang="zh-TW" sz="1400" b="1" dirty="0" smtClean="0">
                <a:solidFill>
                  <a:schemeClr val="bg1"/>
                </a:solidFill>
              </a:rPr>
              <a:t>區</a:t>
            </a:r>
            <a:endParaRPr lang="en-US" altLang="zh-TW" sz="1400" b="1" dirty="0" smtClean="0">
              <a:solidFill>
                <a:schemeClr val="bg1"/>
              </a:solidFill>
            </a:endParaRPr>
          </a:p>
          <a:p>
            <a:r>
              <a:rPr lang="zh-TW" altLang="zh-TW" sz="1400" b="1" dirty="0" smtClean="0">
                <a:solidFill>
                  <a:schemeClr val="bg1"/>
                </a:solidFill>
              </a:rPr>
              <a:t>區域聯防</a:t>
            </a:r>
            <a:endParaRPr lang="en-US" altLang="zh-TW" sz="1400" b="1" dirty="0" smtClean="0">
              <a:solidFill>
                <a:schemeClr val="bg1"/>
              </a:solidFill>
            </a:endParaRPr>
          </a:p>
          <a:p>
            <a:r>
              <a:rPr lang="zh-TW" altLang="zh-TW" sz="1400" b="1" dirty="0" smtClean="0">
                <a:solidFill>
                  <a:schemeClr val="bg1"/>
                </a:solidFill>
              </a:rPr>
              <a:t>緝</a:t>
            </a:r>
            <a:r>
              <a:rPr lang="zh-TW" altLang="zh-TW" sz="1400" b="1" dirty="0">
                <a:solidFill>
                  <a:schemeClr val="bg1"/>
                </a:solidFill>
              </a:rPr>
              <a:t>毒</a:t>
            </a:r>
            <a:r>
              <a:rPr lang="zh-TW" altLang="zh-TW" sz="1400" b="1" dirty="0" smtClean="0">
                <a:solidFill>
                  <a:schemeClr val="bg1"/>
                </a:solidFill>
              </a:rPr>
              <a:t>辦公室</a:t>
            </a:r>
            <a:endParaRPr lang="zh-TW" altLang="en-US" sz="1400" b="1" dirty="0">
              <a:solidFill>
                <a:schemeClr val="bg1"/>
              </a:solidFill>
            </a:endParaRPr>
          </a:p>
        </p:txBody>
      </p:sp>
      <p:sp>
        <p:nvSpPr>
          <p:cNvPr id="42" name="標題 1"/>
          <p:cNvSpPr>
            <a:spLocks noGrp="1"/>
          </p:cNvSpPr>
          <p:nvPr>
            <p:ph type="title"/>
          </p:nvPr>
        </p:nvSpPr>
        <p:spPr>
          <a:xfrm>
            <a:off x="884522" y="167928"/>
            <a:ext cx="7503901" cy="812800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zh-TW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臺高檢署建立</a:t>
            </a:r>
            <a:r>
              <a:rPr lang="en-US" altLang="zh-TW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處區域聯防辦公室</a:t>
            </a:r>
          </a:p>
        </p:txBody>
      </p:sp>
      <p:sp>
        <p:nvSpPr>
          <p:cNvPr id="43" name="矩形 42"/>
          <p:cNvSpPr/>
          <p:nvPr/>
        </p:nvSpPr>
        <p:spPr>
          <a:xfrm>
            <a:off x="251520" y="945162"/>
            <a:ext cx="8784976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600"/>
              </a:lnSpc>
            </a:pPr>
            <a:r>
              <a:rPr lang="zh-TW" altLang="en-US" sz="2200" dirty="0"/>
              <a:t>臺灣高等法院</a:t>
            </a:r>
            <a:r>
              <a:rPr lang="zh-TW" altLang="en-US" sz="2200" dirty="0" smtClean="0"/>
              <a:t>檢察署邀集</a:t>
            </a:r>
            <a:r>
              <a:rPr lang="zh-TW" altLang="en-US" sz="2200" dirty="0"/>
              <a:t>全國各高等法院</a:t>
            </a:r>
            <a:r>
              <a:rPr lang="zh-TW" altLang="en-US" sz="2200" dirty="0" smtClean="0"/>
              <a:t>分院檢察署及</a:t>
            </a:r>
            <a:r>
              <a:rPr lang="zh-TW" altLang="en-US" sz="2200" dirty="0"/>
              <a:t>各地方法院</a:t>
            </a:r>
            <a:r>
              <a:rPr lang="zh-TW" altLang="en-US" sz="2200" dirty="0" smtClean="0"/>
              <a:t>檢察署檢察長</a:t>
            </a:r>
            <a:r>
              <a:rPr lang="zh-TW" altLang="en-US" sz="2200" dirty="0"/>
              <a:t>研擬</a:t>
            </a:r>
            <a:r>
              <a:rPr lang="zh-TW" altLang="en-US" sz="2200" dirty="0">
                <a:solidFill>
                  <a:srgbClr val="FF0000"/>
                </a:solidFill>
              </a:rPr>
              <a:t>「區域聯防緝毒機制」</a:t>
            </a:r>
            <a:r>
              <a:rPr lang="zh-TW" altLang="en-US" sz="2200" dirty="0"/>
              <a:t>，並</a:t>
            </a:r>
            <a:r>
              <a:rPr lang="zh-TW" altLang="en-US" sz="2200" dirty="0">
                <a:solidFill>
                  <a:srgbClr val="FF0000"/>
                </a:solidFill>
              </a:rPr>
              <a:t>將全國分為北區</a:t>
            </a:r>
            <a:r>
              <a:rPr lang="en-US" altLang="zh-TW" sz="2200" dirty="0">
                <a:solidFill>
                  <a:srgbClr val="FF0000"/>
                </a:solidFill>
              </a:rPr>
              <a:t>(</a:t>
            </a:r>
            <a:r>
              <a:rPr lang="zh-TW" altLang="en-US" sz="2200" dirty="0">
                <a:solidFill>
                  <a:srgbClr val="FF0000"/>
                </a:solidFill>
              </a:rPr>
              <a:t>北一區、北二區、北三區</a:t>
            </a:r>
            <a:r>
              <a:rPr lang="en-US" altLang="zh-TW" sz="2200" dirty="0">
                <a:solidFill>
                  <a:srgbClr val="FF0000"/>
                </a:solidFill>
              </a:rPr>
              <a:t>)</a:t>
            </a:r>
            <a:r>
              <a:rPr lang="zh-TW" altLang="en-US" sz="2200" dirty="0">
                <a:solidFill>
                  <a:srgbClr val="FF0000"/>
                </a:solidFill>
              </a:rPr>
              <a:t>、臺中區、臺南區、高雄區、東區及金門區共</a:t>
            </a:r>
            <a:r>
              <a:rPr lang="en-US" altLang="zh-TW" sz="2200" dirty="0">
                <a:solidFill>
                  <a:srgbClr val="FF0000"/>
                </a:solidFill>
              </a:rPr>
              <a:t>8</a:t>
            </a:r>
            <a:r>
              <a:rPr lang="zh-TW" altLang="en-US" sz="2200" dirty="0">
                <a:solidFill>
                  <a:srgbClr val="FF0000"/>
                </a:solidFill>
              </a:rPr>
              <a:t>大聯防區域</a:t>
            </a:r>
            <a:r>
              <a:rPr lang="zh-TW" altLang="en-US" sz="2200" dirty="0"/>
              <a:t>，擬訂相關聯防計畫，</a:t>
            </a:r>
            <a:r>
              <a:rPr lang="zh-TW" altLang="en-US" sz="2200" dirty="0">
                <a:solidFill>
                  <a:srgbClr val="FF0000"/>
                </a:solidFill>
              </a:rPr>
              <a:t>成立</a:t>
            </a:r>
            <a:r>
              <a:rPr lang="en-US" altLang="zh-TW" sz="2200" dirty="0">
                <a:solidFill>
                  <a:srgbClr val="FF0000"/>
                </a:solidFill>
              </a:rPr>
              <a:t>6</a:t>
            </a:r>
            <a:r>
              <a:rPr lang="zh-TW" altLang="en-US" sz="2200" dirty="0">
                <a:solidFill>
                  <a:srgbClr val="FF0000"/>
                </a:solidFill>
              </a:rPr>
              <a:t>處「區域聯防緝毒辦公室</a:t>
            </a:r>
            <a:r>
              <a:rPr lang="zh-TW" altLang="en-US" sz="2200" dirty="0" smtClean="0">
                <a:solidFill>
                  <a:srgbClr val="FF0000"/>
                </a:solidFill>
              </a:rPr>
              <a:t>」</a:t>
            </a:r>
            <a:r>
              <a:rPr lang="zh-TW" altLang="en-US" sz="2200" dirty="0" smtClean="0">
                <a:latin typeface="新細明體"/>
                <a:ea typeface="新細明體"/>
              </a:rPr>
              <a:t>。</a:t>
            </a:r>
            <a:endParaRPr lang="zh-TW" altLang="en-US" sz="2200" dirty="0"/>
          </a:p>
        </p:txBody>
      </p:sp>
      <p:sp>
        <p:nvSpPr>
          <p:cNvPr id="34" name="投影片編號版面配置區 21"/>
          <p:cNvSpPr>
            <a:spLocks noGrp="1"/>
          </p:cNvSpPr>
          <p:nvPr>
            <p:ph type="sldNum" sz="quarter" idx="12"/>
          </p:nvPr>
        </p:nvSpPr>
        <p:spPr bwMode="auto">
          <a:xfrm>
            <a:off x="7043738" y="6532563"/>
            <a:ext cx="2133600" cy="3524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CEB795A-E484-4113-B5FC-F653CD15125E}" type="slidenum">
              <a:rPr lang="en-US" altLang="zh-TW" smtClean="0"/>
              <a:pPr/>
              <a:t>7</a:t>
            </a:fld>
            <a:endParaRPr lang="zh-TW" altLang="en-US" dirty="0" smtClean="0"/>
          </a:p>
        </p:txBody>
      </p:sp>
      <p:sp>
        <p:nvSpPr>
          <p:cNvPr id="2" name="圓角矩形 1"/>
          <p:cNvSpPr/>
          <p:nvPr/>
        </p:nvSpPr>
        <p:spPr>
          <a:xfrm>
            <a:off x="251520" y="4149080"/>
            <a:ext cx="1334477" cy="7200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altLang="zh-TW" dirty="0" smtClean="0">
              <a:solidFill>
                <a:srgbClr val="0000FF"/>
              </a:solidFill>
            </a:endParaRPr>
          </a:p>
          <a:p>
            <a:r>
              <a:rPr lang="zh-TW" altLang="en-US" dirty="0" smtClean="0">
                <a:solidFill>
                  <a:srgbClr val="0000FF"/>
                </a:solidFill>
              </a:rPr>
              <a:t>臺</a:t>
            </a:r>
            <a:r>
              <a:rPr lang="zh-TW" altLang="en-US" dirty="0">
                <a:solidFill>
                  <a:srgbClr val="0000FF"/>
                </a:solidFill>
              </a:rPr>
              <a:t>高檢署</a:t>
            </a:r>
            <a:endParaRPr lang="en-US" altLang="zh-TW" dirty="0">
              <a:solidFill>
                <a:srgbClr val="0000FF"/>
              </a:solidFill>
            </a:endParaRPr>
          </a:p>
          <a:p>
            <a:r>
              <a:rPr lang="zh-TW" altLang="en-US" dirty="0"/>
              <a:t>督導</a:t>
            </a:r>
          </a:p>
          <a:p>
            <a:pPr algn="ctr"/>
            <a:endParaRPr lang="zh-TW" altLang="en-US" dirty="0"/>
          </a:p>
        </p:txBody>
      </p:sp>
      <p:sp>
        <p:nvSpPr>
          <p:cNvPr id="45" name="圓角矩形 44"/>
          <p:cNvSpPr/>
          <p:nvPr/>
        </p:nvSpPr>
        <p:spPr>
          <a:xfrm>
            <a:off x="1718957" y="4149080"/>
            <a:ext cx="1334477" cy="7200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dirty="0">
                <a:solidFill>
                  <a:srgbClr val="0000FF"/>
                </a:solidFill>
              </a:rPr>
              <a:t>臺中高分檢署</a:t>
            </a:r>
            <a:r>
              <a:rPr lang="zh-TW" altLang="en-US" dirty="0" smtClean="0"/>
              <a:t>督導</a:t>
            </a:r>
            <a:endParaRPr lang="zh-TW" altLang="en-US" dirty="0"/>
          </a:p>
        </p:txBody>
      </p:sp>
      <p:sp>
        <p:nvSpPr>
          <p:cNvPr id="46" name="圓角矩形 45"/>
          <p:cNvSpPr/>
          <p:nvPr/>
        </p:nvSpPr>
        <p:spPr>
          <a:xfrm>
            <a:off x="3129183" y="4149080"/>
            <a:ext cx="1334477" cy="7200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dirty="0">
                <a:solidFill>
                  <a:srgbClr val="0000FF"/>
                </a:solidFill>
              </a:rPr>
              <a:t>花蓮高分檢署</a:t>
            </a:r>
            <a:r>
              <a:rPr lang="zh-TW" altLang="en-US" dirty="0" smtClean="0"/>
              <a:t>督導</a:t>
            </a:r>
            <a:endParaRPr lang="zh-TW" altLang="en-US" dirty="0"/>
          </a:p>
        </p:txBody>
      </p:sp>
      <p:sp>
        <p:nvSpPr>
          <p:cNvPr id="47" name="圓角矩形 46"/>
          <p:cNvSpPr/>
          <p:nvPr/>
        </p:nvSpPr>
        <p:spPr>
          <a:xfrm>
            <a:off x="4555800" y="4111004"/>
            <a:ext cx="1334477" cy="75815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TW" altLang="en-US" dirty="0">
                <a:solidFill>
                  <a:srgbClr val="0000FF"/>
                </a:solidFill>
              </a:rPr>
              <a:t>臺南高分檢</a:t>
            </a:r>
            <a:r>
              <a:rPr lang="zh-TW" altLang="en-US" dirty="0" smtClean="0">
                <a:solidFill>
                  <a:srgbClr val="0000FF"/>
                </a:solidFill>
              </a:rPr>
              <a:t>署</a:t>
            </a:r>
            <a:r>
              <a:rPr lang="zh-TW" altLang="en-US" dirty="0" smtClean="0"/>
              <a:t>督導</a:t>
            </a:r>
            <a:endParaRPr lang="zh-TW" altLang="en-US" dirty="0"/>
          </a:p>
        </p:txBody>
      </p:sp>
      <p:sp>
        <p:nvSpPr>
          <p:cNvPr id="48" name="圓角矩形 47"/>
          <p:cNvSpPr/>
          <p:nvPr/>
        </p:nvSpPr>
        <p:spPr>
          <a:xfrm>
            <a:off x="5993980" y="4129426"/>
            <a:ext cx="1334477" cy="73973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TW" altLang="en-US" dirty="0">
                <a:solidFill>
                  <a:srgbClr val="0000FF"/>
                </a:solidFill>
              </a:rPr>
              <a:t>金門高分檢</a:t>
            </a:r>
            <a:r>
              <a:rPr lang="zh-TW" altLang="en-US" dirty="0" smtClean="0">
                <a:solidFill>
                  <a:srgbClr val="0000FF"/>
                </a:solidFill>
              </a:rPr>
              <a:t>署</a:t>
            </a:r>
            <a:r>
              <a:rPr lang="zh-TW" altLang="en-US" dirty="0" smtClean="0"/>
              <a:t>督導</a:t>
            </a:r>
            <a:endParaRPr lang="zh-TW" altLang="en-US" dirty="0"/>
          </a:p>
        </p:txBody>
      </p:sp>
      <p:sp>
        <p:nvSpPr>
          <p:cNvPr id="49" name="圓角矩形 48"/>
          <p:cNvSpPr/>
          <p:nvPr/>
        </p:nvSpPr>
        <p:spPr>
          <a:xfrm>
            <a:off x="7429020" y="4149080"/>
            <a:ext cx="1334477" cy="7200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TW" altLang="en-US" dirty="0">
                <a:solidFill>
                  <a:srgbClr val="0000FF"/>
                </a:solidFill>
              </a:rPr>
              <a:t>高雄高分檢</a:t>
            </a:r>
            <a:r>
              <a:rPr lang="zh-TW" altLang="en-US" dirty="0" smtClean="0">
                <a:solidFill>
                  <a:srgbClr val="0000FF"/>
                </a:solidFill>
              </a:rPr>
              <a:t>署</a:t>
            </a:r>
            <a:r>
              <a:rPr lang="zh-TW" altLang="en-US" dirty="0" smtClean="0"/>
              <a:t>督導</a:t>
            </a:r>
            <a:endParaRPr lang="zh-TW" altLang="en-US" dirty="0"/>
          </a:p>
        </p:txBody>
      </p:sp>
      <p:sp>
        <p:nvSpPr>
          <p:cNvPr id="3" name="右大括弧 2"/>
          <p:cNvSpPr/>
          <p:nvPr/>
        </p:nvSpPr>
        <p:spPr>
          <a:xfrm rot="5400000">
            <a:off x="4310721" y="992454"/>
            <a:ext cx="432051" cy="8473499"/>
          </a:xfrm>
          <a:prstGeom prst="rightBrace">
            <a:avLst>
              <a:gd name="adj1" fmla="val 0"/>
              <a:gd name="adj2" fmla="val 49730"/>
            </a:avLst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圓角矩形 3"/>
          <p:cNvSpPr/>
          <p:nvPr/>
        </p:nvSpPr>
        <p:spPr>
          <a:xfrm>
            <a:off x="289997" y="5517232"/>
            <a:ext cx="8561484" cy="72008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zh-TW" altLang="en-US" sz="2800" dirty="0" smtClean="0">
                <a:solidFill>
                  <a:srgbClr val="0000FF"/>
                </a:solidFill>
              </a:rPr>
              <a:t>檢察、警察、調查、海巡、憲兵、關務</a:t>
            </a:r>
            <a:r>
              <a:rPr lang="en-US" altLang="zh-TW" sz="2800" dirty="0" smtClean="0">
                <a:solidFill>
                  <a:srgbClr val="0000FF"/>
                </a:solidFill>
              </a:rPr>
              <a:t>6</a:t>
            </a:r>
            <a:r>
              <a:rPr lang="zh-TW" altLang="en-US" sz="2800" dirty="0" smtClean="0">
                <a:solidFill>
                  <a:srgbClr val="0000FF"/>
                </a:solidFill>
              </a:rPr>
              <a:t>大緝毒系統</a:t>
            </a:r>
            <a:endParaRPr lang="zh-TW" altLang="en-US" sz="2800" dirty="0">
              <a:solidFill>
                <a:srgbClr val="0000FF"/>
              </a:solidFill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3759375" y="5013178"/>
            <a:ext cx="1511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/>
              <a:t>統</a:t>
            </a:r>
            <a:r>
              <a:rPr lang="zh-TW" altLang="en-US" dirty="0" smtClean="0"/>
              <a:t>合各區域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3532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zh-TW" altLang="en-US" sz="5400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行動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6961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賴院長展開新世代反毒策略視察行程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9</a:t>
            </a:fld>
            <a:endParaRPr lang="zh-TW" altLang="en-US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5890735"/>
              </p:ext>
            </p:extLst>
          </p:nvPr>
        </p:nvGraphicFramePr>
        <p:xfrm>
          <a:off x="457200" y="2132856"/>
          <a:ext cx="8229600" cy="4191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4664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線">
  <a:themeElements>
    <a:clrScheme name="流線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線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線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507</TotalTime>
  <Words>1525</Words>
  <Application>Microsoft Office PowerPoint</Application>
  <PresentationFormat>如螢幕大小 (4:3)</PresentationFormat>
  <Paragraphs>204</Paragraphs>
  <Slides>25</Slides>
  <Notes>25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25</vt:i4>
      </vt:variant>
    </vt:vector>
  </HeadingPairs>
  <TitlesOfParts>
    <vt:vector size="37" baseType="lpstr">
      <vt:lpstr>Microsoft YaHei</vt:lpstr>
      <vt:lpstr>思源宋體 SemiBold</vt:lpstr>
      <vt:lpstr>微軟正黑體</vt:lpstr>
      <vt:lpstr>新細明體</vt:lpstr>
      <vt:lpstr>標楷體</vt:lpstr>
      <vt:lpstr>Arial</vt:lpstr>
      <vt:lpstr>Calibri</vt:lpstr>
      <vt:lpstr>Constantia</vt:lpstr>
      <vt:lpstr>Times New Roman</vt:lpstr>
      <vt:lpstr>Wingdings</vt:lpstr>
      <vt:lpstr>Wingdings 2</vt:lpstr>
      <vt:lpstr>流線</vt:lpstr>
      <vt:lpstr>「安居緝毒」 執行情形報告</vt:lpstr>
      <vt:lpstr>大綱</vt:lpstr>
      <vt:lpstr>問題</vt:lpstr>
      <vt:lpstr>目前問題是…</vt:lpstr>
      <vt:lpstr>決心</vt:lpstr>
      <vt:lpstr>反毒預算倍增（四年預算一百億）</vt:lpstr>
      <vt:lpstr>臺高檢署建立6處區域聯防辦公室</vt:lpstr>
      <vt:lpstr>行動</vt:lpstr>
      <vt:lpstr>賴院長展開新世代反毒策略視察行程</vt:lpstr>
      <vt:lpstr>107.1.23賴院長啟動安居緝毒方案</vt:lpstr>
      <vt:lpstr>全民一起-把危害由社區中清除</vt:lpstr>
      <vt:lpstr> 查緝分工 </vt:lpstr>
      <vt:lpstr>PowerPoint 簡報</vt:lpstr>
      <vt:lpstr>成果</vt:lpstr>
      <vt:lpstr>第一波（107.1.29～2.5）成效-1</vt:lpstr>
      <vt:lpstr>第一波（107.1.29～2.5）成效-2</vt:lpstr>
      <vt:lpstr>策進</vt:lpstr>
      <vt:lpstr>PowerPoint 簡報</vt:lpstr>
      <vt:lpstr>宣導</vt:lpstr>
      <vt:lpstr>行政部門總動員</vt:lpstr>
      <vt:lpstr>公私協力，強化反毒宣導教育-1</vt:lpstr>
      <vt:lpstr>公私協力，強化反毒宣導教育-2</vt:lpstr>
      <vt:lpstr>中央與地方攜手，深入社區鄰里</vt:lpstr>
      <vt:lpstr>107年國家發展計畫跨機關反毒策略KPI案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「安居緝毒」 執行情形報告</dc:title>
  <dc:creator>聶眾</dc:creator>
  <cp:lastModifiedBy>吳淑真</cp:lastModifiedBy>
  <cp:revision>124</cp:revision>
  <cp:lastPrinted>2018-03-28T05:34:07Z</cp:lastPrinted>
  <dcterms:created xsi:type="dcterms:W3CDTF">2018-03-27T04:22:30Z</dcterms:created>
  <dcterms:modified xsi:type="dcterms:W3CDTF">2018-03-28T08:32:33Z</dcterms:modified>
</cp:coreProperties>
</file>