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546" r:id="rId2"/>
    <p:sldId id="547" r:id="rId3"/>
    <p:sldId id="548" r:id="rId4"/>
  </p:sldIdLst>
  <p:sldSz cx="9144000" cy="6858000" type="screen4x3"/>
  <p:notesSz cx="6807200" cy="9939338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99"/>
    <a:srgbClr val="003300"/>
    <a:srgbClr val="0000CC"/>
    <a:srgbClr val="0094C8"/>
    <a:srgbClr val="0000FF"/>
    <a:srgbClr val="660033"/>
    <a:srgbClr val="990033"/>
    <a:srgbClr val="800000"/>
    <a:srgbClr val="00FFFF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中等深淺樣式 2 - 輔色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2833802-FEF1-4C79-8D5D-14CF1EAF98D9}" styleName="淺色樣式 2 - 輔色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A488322-F2BA-4B5B-9748-0D474271808F}" styleName="中等深淺樣式 3 - 輔色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08FB837D-C827-4EFA-A057-4D05807E0F7C}" styleName="佈景主題樣式 1 - 輔色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5DA37D80-6434-44D0-A028-1B22A696006F}" styleName="淺色樣式 3 - 輔色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7DF18680-E054-41AD-8BC1-D1AEF772440D}" styleName="中等深淺樣式 2 - 輔色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007" autoAdjust="0"/>
    <p:restoredTop sz="99765" autoAdjust="0"/>
  </p:normalViewPr>
  <p:slideViewPr>
    <p:cSldViewPr>
      <p:cViewPr>
        <p:scale>
          <a:sx n="95" d="100"/>
          <a:sy n="95" d="100"/>
        </p:scale>
        <p:origin x="-1056" y="-3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2324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5208"/>
    </p:cViewPr>
  </p:sorterViewPr>
  <p:notesViewPr>
    <p:cSldViewPr>
      <p:cViewPr varScale="1">
        <p:scale>
          <a:sx n="84" d="100"/>
          <a:sy n="84" d="100"/>
        </p:scale>
        <p:origin x="-3804" y="-96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5605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0F9D0B9-9CE3-4BF3-A95C-0FFE67B22682}" type="datetimeFigureOut">
              <a:rPr lang="zh-TW" altLang="en-US"/>
              <a:pPr>
                <a:defRPr/>
              </a:pPr>
              <a:t>2017/1/11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5605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4341C06-E30C-4588-8075-91549B77746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1845597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56051" y="1"/>
            <a:ext cx="2949575" cy="496888"/>
          </a:xfrm>
          <a:prstGeom prst="rect">
            <a:avLst/>
          </a:prstGeom>
        </p:spPr>
        <p:txBody>
          <a:bodyPr vert="horz" lIns="91412" tIns="45698" rIns="91412" bIns="4569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516AE0E-6409-420D-9ACF-72C9D72407CC}" type="datetimeFigureOut">
              <a:rPr lang="zh-TW" altLang="en-US"/>
              <a:pPr>
                <a:defRPr/>
              </a:pPr>
              <a:t>2017/1/11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6125"/>
            <a:ext cx="4965700" cy="37258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698" rIns="91412" bIns="45698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1038" y="4721225"/>
            <a:ext cx="5445125" cy="4471988"/>
          </a:xfrm>
          <a:prstGeom prst="rect">
            <a:avLst/>
          </a:prstGeom>
        </p:spPr>
        <p:txBody>
          <a:bodyPr vert="horz" lIns="91412" tIns="45698" rIns="91412" bIns="45698" rtlCol="0"/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56051" y="9440863"/>
            <a:ext cx="2949575" cy="496887"/>
          </a:xfrm>
          <a:prstGeom prst="rect">
            <a:avLst/>
          </a:prstGeom>
        </p:spPr>
        <p:txBody>
          <a:bodyPr vert="horz" lIns="91412" tIns="45698" rIns="91412" bIns="4569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FABC86F6-E062-45B3-93BD-CDE28FAF822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29864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圖片 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0" y="6350"/>
            <a:ext cx="91440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8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zh-TW" altLang="en-US" noProof="0" smtClean="0"/>
              <a:t>按一下以編輯母片標題樣式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zh-TW" altLang="en-US" noProof="0" smtClean="0"/>
              <a:t>按一下以編輯母片副標題樣式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 algn="r">
              <a:defRPr sz="120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AF1B81C-AFAC-407A-BE23-75F51B3105C3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  <a:endParaRPr lang="zh-TW" altLang="en-US" dirty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CDAF11-8D11-47AB-A3C4-2C86C497E35B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E359BBA-4E80-470A-B0B1-6F0C936D0A3A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9" descr="底圖02"/>
          <p:cNvPicPr>
            <a:picLocks noChangeAspect="1" noChangeArrowheads="1"/>
          </p:cNvPicPr>
          <p:nvPr userDrawn="1"/>
        </p:nvPicPr>
        <p:blipFill rotWithShape="1">
          <a:blip r:embed="rId5"/>
          <a:srcRect t="6666" b="8518"/>
          <a:stretch/>
        </p:blipFill>
        <p:spPr bwMode="auto">
          <a:xfrm>
            <a:off x="0" y="0"/>
            <a:ext cx="9144000" cy="6741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按一下以編輯母片標題樣式</a:t>
            </a:r>
          </a:p>
        </p:txBody>
      </p:sp>
      <p:sp>
        <p:nvSpPr>
          <p:cNvPr id="266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smtClean="0"/>
              <a:t>按一下以編輯母片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</a:p>
        </p:txBody>
      </p:sp>
      <p:sp>
        <p:nvSpPr>
          <p:cNvPr id="2253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kumimoji="0"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r>
              <a:rPr lang="en-US" altLang="zh-TW"/>
              <a:t>2016/2/1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400">
                <a:latin typeface="Arial" charset="0"/>
                <a:ea typeface="+mn-ea"/>
              </a:defRPr>
            </a:lvl1pPr>
          </a:lstStyle>
          <a:p>
            <a:pPr>
              <a:defRPr/>
            </a:pPr>
            <a:endParaRPr lang="zh-TW" altLang="zh-TW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342313" y="6408738"/>
            <a:ext cx="431800" cy="2603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/>
                </a:solidFill>
                <a:latin typeface="Arial" charset="0"/>
                <a:ea typeface="+mn-ea"/>
              </a:defRPr>
            </a:lvl1pPr>
          </a:lstStyle>
          <a:p>
            <a:pPr>
              <a:defRPr/>
            </a:pPr>
            <a:fld id="{22CC3313-C3C9-4259-8AD2-B1E6A37E64CC}" type="slidenum">
              <a:rPr lang="en-US" altLang="zh-TW"/>
              <a:pPr>
                <a:defRPr/>
              </a:pPr>
              <a:t>‹#›</a:t>
            </a:fld>
            <a:endParaRPr lang="en-US" altLang="zh-TW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3" r:id="rId2"/>
    <p:sldLayoutId id="2147483664" r:id="rId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000">
          <a:solidFill>
            <a:schemeClr val="tx2"/>
          </a:solidFill>
          <a:latin typeface="Arial" charset="0"/>
          <a:ea typeface="標楷體" pitchFamily="65" charset="-12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FF0000"/>
        </a:buClr>
        <a:buFont typeface="Wingdings" pitchFamily="2" charset="2"/>
        <a:buChar char="Ø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Font typeface="Wingdings" pitchFamily="2" charset="2"/>
        <a:buChar char="v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标题 1"/>
          <p:cNvSpPr txBox="1">
            <a:spLocks/>
          </p:cNvSpPr>
          <p:nvPr/>
        </p:nvSpPr>
        <p:spPr>
          <a:xfrm>
            <a:off x="602352" y="476672"/>
            <a:ext cx="8003743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最近很少下雨，會不會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缺水？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grpSp>
        <p:nvGrpSpPr>
          <p:cNvPr id="158" name="群組 157"/>
          <p:cNvGrpSpPr/>
          <p:nvPr/>
        </p:nvGrpSpPr>
        <p:grpSpPr>
          <a:xfrm>
            <a:off x="4171363" y="1257379"/>
            <a:ext cx="4847640" cy="5197968"/>
            <a:chOff x="4605254" y="661491"/>
            <a:chExt cx="4847640" cy="5197968"/>
          </a:xfrm>
        </p:grpSpPr>
        <p:sp>
          <p:nvSpPr>
            <p:cNvPr id="159" name="Oval 1760"/>
            <p:cNvSpPr>
              <a:spLocks noChangeArrowheads="1"/>
            </p:cNvSpPr>
            <p:nvPr/>
          </p:nvSpPr>
          <p:spPr bwMode="auto">
            <a:xfrm>
              <a:off x="5324752" y="1119897"/>
              <a:ext cx="65773" cy="80382"/>
            </a:xfrm>
            <a:prstGeom prst="ellipse">
              <a:avLst/>
            </a:prstGeom>
            <a:solidFill>
              <a:srgbClr val="0070C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cxnSp>
          <p:nvCxnSpPr>
            <p:cNvPr id="160" name="肘形接點 159"/>
            <p:cNvCxnSpPr>
              <a:stCxn id="194" idx="2"/>
              <a:endCxn id="161" idx="3"/>
            </p:cNvCxnSpPr>
            <p:nvPr/>
          </p:nvCxnSpPr>
          <p:spPr>
            <a:xfrm rot="16200000" flipV="1">
              <a:off x="7707266" y="1283228"/>
              <a:ext cx="716929" cy="137541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161" name="Text Box 1756"/>
            <p:cNvSpPr txBox="1">
              <a:spLocks noChangeArrowheads="1"/>
            </p:cNvSpPr>
            <p:nvPr/>
          </p:nvSpPr>
          <p:spPr bwMode="auto">
            <a:xfrm>
              <a:off x="7133907" y="918536"/>
              <a:ext cx="863052" cy="149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翡翠水庫</a:t>
              </a:r>
            </a:p>
          </p:txBody>
        </p:sp>
        <p:grpSp>
          <p:nvGrpSpPr>
            <p:cNvPr id="162" name="群組 161"/>
            <p:cNvGrpSpPr/>
            <p:nvPr/>
          </p:nvGrpSpPr>
          <p:grpSpPr>
            <a:xfrm>
              <a:off x="4747043" y="3194458"/>
              <a:ext cx="721658" cy="1114251"/>
              <a:chOff x="938294" y="3843785"/>
              <a:chExt cx="811489" cy="1260895"/>
            </a:xfrm>
            <a:solidFill>
              <a:srgbClr val="0070C0"/>
            </a:solidFill>
          </p:grpSpPr>
          <p:grpSp>
            <p:nvGrpSpPr>
              <p:cNvPr id="244" name="Group 2"/>
              <p:cNvGrpSpPr>
                <a:grpSpLocks/>
              </p:cNvGrpSpPr>
              <p:nvPr/>
            </p:nvGrpSpPr>
            <p:grpSpPr bwMode="auto">
              <a:xfrm>
                <a:off x="938294" y="3843785"/>
                <a:ext cx="636213" cy="1260895"/>
                <a:chOff x="981" y="1969"/>
                <a:chExt cx="415" cy="768"/>
              </a:xfrm>
              <a:grpFill/>
            </p:grpSpPr>
            <p:sp>
              <p:nvSpPr>
                <p:cNvPr id="246" name="Freeform 3"/>
                <p:cNvSpPr>
                  <a:spLocks/>
                </p:cNvSpPr>
                <p:nvPr/>
              </p:nvSpPr>
              <p:spPr bwMode="auto">
                <a:xfrm>
                  <a:off x="1255" y="1969"/>
                  <a:ext cx="32" cy="32"/>
                </a:xfrm>
                <a:custGeom>
                  <a:avLst/>
                  <a:gdLst>
                    <a:gd name="T0" fmla="*/ 0 w 32"/>
                    <a:gd name="T1" fmla="*/ 22 h 32"/>
                    <a:gd name="T2" fmla="*/ 10 w 32"/>
                    <a:gd name="T3" fmla="*/ 32 h 32"/>
                    <a:gd name="T4" fmla="*/ 21 w 32"/>
                    <a:gd name="T5" fmla="*/ 22 h 32"/>
                    <a:gd name="T6" fmla="*/ 32 w 32"/>
                    <a:gd name="T7" fmla="*/ 22 h 32"/>
                    <a:gd name="T8" fmla="*/ 32 w 32"/>
                    <a:gd name="T9" fmla="*/ 5 h 32"/>
                    <a:gd name="T10" fmla="*/ 16 w 32"/>
                    <a:gd name="T11" fmla="*/ 0 h 32"/>
                    <a:gd name="T12" fmla="*/ 10 w 32"/>
                    <a:gd name="T13" fmla="*/ 16 h 32"/>
                    <a:gd name="T14" fmla="*/ 0 w 32"/>
                    <a:gd name="T15" fmla="*/ 22 h 32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60000 65536"/>
                    <a:gd name="T22" fmla="*/ 0 60000 65536"/>
                    <a:gd name="T23" fmla="*/ 0 60000 65536"/>
                    <a:gd name="T24" fmla="*/ 0 w 32"/>
                    <a:gd name="T25" fmla="*/ 0 h 32"/>
                    <a:gd name="T26" fmla="*/ 32 w 32"/>
                    <a:gd name="T27" fmla="*/ 32 h 32"/>
                  </a:gdLst>
                  <a:ahLst/>
                  <a:cxnLst>
                    <a:cxn ang="T16">
                      <a:pos x="T0" y="T1"/>
                    </a:cxn>
                    <a:cxn ang="T17">
                      <a:pos x="T2" y="T3"/>
                    </a:cxn>
                    <a:cxn ang="T18">
                      <a:pos x="T4" y="T5"/>
                    </a:cxn>
                    <a:cxn ang="T19">
                      <a:pos x="T6" y="T7"/>
                    </a:cxn>
                    <a:cxn ang="T20">
                      <a:pos x="T8" y="T9"/>
                    </a:cxn>
                    <a:cxn ang="T21">
                      <a:pos x="T10" y="T11"/>
                    </a:cxn>
                    <a:cxn ang="T22">
                      <a:pos x="T12" y="T13"/>
                    </a:cxn>
                    <a:cxn ang="T23">
                      <a:pos x="T14" y="T15"/>
                    </a:cxn>
                  </a:cxnLst>
                  <a:rect l="T24" t="T25" r="T26" b="T27"/>
                  <a:pathLst>
                    <a:path w="32" h="32">
                      <a:moveTo>
                        <a:pt x="0" y="22"/>
                      </a:moveTo>
                      <a:lnTo>
                        <a:pt x="10" y="32"/>
                      </a:lnTo>
                      <a:lnTo>
                        <a:pt x="21" y="22"/>
                      </a:lnTo>
                      <a:lnTo>
                        <a:pt x="32" y="22"/>
                      </a:lnTo>
                      <a:lnTo>
                        <a:pt x="32" y="5"/>
                      </a:lnTo>
                      <a:lnTo>
                        <a:pt x="16" y="0"/>
                      </a:lnTo>
                      <a:lnTo>
                        <a:pt x="10" y="16"/>
                      </a:lnTo>
                      <a:lnTo>
                        <a:pt x="0" y="22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47" name="Freeform 4"/>
                <p:cNvSpPr>
                  <a:spLocks/>
                </p:cNvSpPr>
                <p:nvPr/>
              </p:nvSpPr>
              <p:spPr bwMode="auto">
                <a:xfrm>
                  <a:off x="1208" y="2023"/>
                  <a:ext cx="11" cy="16"/>
                </a:xfrm>
                <a:custGeom>
                  <a:avLst/>
                  <a:gdLst>
                    <a:gd name="T0" fmla="*/ 0 w 11"/>
                    <a:gd name="T1" fmla="*/ 0 h 16"/>
                    <a:gd name="T2" fmla="*/ 11 w 11"/>
                    <a:gd name="T3" fmla="*/ 5 h 16"/>
                    <a:gd name="T4" fmla="*/ 0 w 11"/>
                    <a:gd name="T5" fmla="*/ 16 h 16"/>
                    <a:gd name="T6" fmla="*/ 0 w 11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"/>
                    <a:gd name="T13" fmla="*/ 0 h 16"/>
                    <a:gd name="T14" fmla="*/ 11 w 11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" h="16">
                      <a:moveTo>
                        <a:pt x="0" y="0"/>
                      </a:moveTo>
                      <a:lnTo>
                        <a:pt x="11" y="5"/>
                      </a:lnTo>
                      <a:lnTo>
                        <a:pt x="0" y="16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48" name="Freeform 5"/>
                <p:cNvSpPr>
                  <a:spLocks/>
                </p:cNvSpPr>
                <p:nvPr/>
              </p:nvSpPr>
              <p:spPr bwMode="auto">
                <a:xfrm>
                  <a:off x="1255" y="2045"/>
                  <a:ext cx="5" cy="11"/>
                </a:xfrm>
                <a:custGeom>
                  <a:avLst/>
                  <a:gdLst>
                    <a:gd name="T0" fmla="*/ 0 w 5"/>
                    <a:gd name="T1" fmla="*/ 0 h 11"/>
                    <a:gd name="T2" fmla="*/ 5 w 5"/>
                    <a:gd name="T3" fmla="*/ 5 h 11"/>
                    <a:gd name="T4" fmla="*/ 5 w 5"/>
                    <a:gd name="T5" fmla="*/ 11 h 11"/>
                    <a:gd name="T6" fmla="*/ 0 w 5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11"/>
                    <a:gd name="T14" fmla="*/ 5 w 5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11">
                      <a:moveTo>
                        <a:pt x="0" y="0"/>
                      </a:moveTo>
                      <a:lnTo>
                        <a:pt x="5" y="5"/>
                      </a:lnTo>
                      <a:lnTo>
                        <a:pt x="5" y="1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49" name="Freeform 6"/>
                <p:cNvSpPr>
                  <a:spLocks/>
                </p:cNvSpPr>
                <p:nvPr/>
              </p:nvSpPr>
              <p:spPr bwMode="auto">
                <a:xfrm>
                  <a:off x="1274" y="2023"/>
                  <a:ext cx="5" cy="16"/>
                </a:xfrm>
                <a:custGeom>
                  <a:avLst/>
                  <a:gdLst>
                    <a:gd name="T0" fmla="*/ 5 w 5"/>
                    <a:gd name="T1" fmla="*/ 0 h 16"/>
                    <a:gd name="T2" fmla="*/ 0 w 5"/>
                    <a:gd name="T3" fmla="*/ 11 h 16"/>
                    <a:gd name="T4" fmla="*/ 5 w 5"/>
                    <a:gd name="T5" fmla="*/ 16 h 16"/>
                    <a:gd name="T6" fmla="*/ 5 w 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16"/>
                    <a:gd name="T14" fmla="*/ 5 w 5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16">
                      <a:moveTo>
                        <a:pt x="5" y="0"/>
                      </a:moveTo>
                      <a:lnTo>
                        <a:pt x="0" y="11"/>
                      </a:lnTo>
                      <a:lnTo>
                        <a:pt x="5" y="16"/>
                      </a:lnTo>
                      <a:lnTo>
                        <a:pt x="5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0" name="Freeform 7"/>
                <p:cNvSpPr>
                  <a:spLocks/>
                </p:cNvSpPr>
                <p:nvPr/>
              </p:nvSpPr>
              <p:spPr bwMode="auto">
                <a:xfrm>
                  <a:off x="1207" y="2075"/>
                  <a:ext cx="81" cy="76"/>
                </a:xfrm>
                <a:custGeom>
                  <a:avLst/>
                  <a:gdLst>
                    <a:gd name="T0" fmla="*/ 48 w 81"/>
                    <a:gd name="T1" fmla="*/ 70 h 76"/>
                    <a:gd name="T2" fmla="*/ 70 w 81"/>
                    <a:gd name="T3" fmla="*/ 76 h 76"/>
                    <a:gd name="T4" fmla="*/ 81 w 81"/>
                    <a:gd name="T5" fmla="*/ 54 h 76"/>
                    <a:gd name="T6" fmla="*/ 64 w 81"/>
                    <a:gd name="T7" fmla="*/ 54 h 76"/>
                    <a:gd name="T8" fmla="*/ 64 w 81"/>
                    <a:gd name="T9" fmla="*/ 43 h 76"/>
                    <a:gd name="T10" fmla="*/ 75 w 81"/>
                    <a:gd name="T11" fmla="*/ 32 h 76"/>
                    <a:gd name="T12" fmla="*/ 70 w 81"/>
                    <a:gd name="T13" fmla="*/ 0 h 76"/>
                    <a:gd name="T14" fmla="*/ 43 w 81"/>
                    <a:gd name="T15" fmla="*/ 0 h 76"/>
                    <a:gd name="T16" fmla="*/ 27 w 81"/>
                    <a:gd name="T17" fmla="*/ 11 h 76"/>
                    <a:gd name="T18" fmla="*/ 0 w 81"/>
                    <a:gd name="T19" fmla="*/ 16 h 76"/>
                    <a:gd name="T20" fmla="*/ 0 w 81"/>
                    <a:gd name="T21" fmla="*/ 32 h 76"/>
                    <a:gd name="T22" fmla="*/ 16 w 81"/>
                    <a:gd name="T23" fmla="*/ 43 h 76"/>
                    <a:gd name="T24" fmla="*/ 21 w 81"/>
                    <a:gd name="T25" fmla="*/ 32 h 76"/>
                    <a:gd name="T26" fmla="*/ 37 w 81"/>
                    <a:gd name="T27" fmla="*/ 27 h 76"/>
                    <a:gd name="T28" fmla="*/ 54 w 81"/>
                    <a:gd name="T29" fmla="*/ 59 h 76"/>
                    <a:gd name="T30" fmla="*/ 48 w 81"/>
                    <a:gd name="T31" fmla="*/ 70 h 7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60000 65536"/>
                    <a:gd name="T40" fmla="*/ 0 60000 65536"/>
                    <a:gd name="T41" fmla="*/ 0 60000 65536"/>
                    <a:gd name="T42" fmla="*/ 0 60000 65536"/>
                    <a:gd name="T43" fmla="*/ 0 60000 65536"/>
                    <a:gd name="T44" fmla="*/ 0 60000 65536"/>
                    <a:gd name="T45" fmla="*/ 0 60000 65536"/>
                    <a:gd name="T46" fmla="*/ 0 60000 65536"/>
                    <a:gd name="T47" fmla="*/ 0 60000 65536"/>
                    <a:gd name="T48" fmla="*/ 0 w 81"/>
                    <a:gd name="T49" fmla="*/ 0 h 76"/>
                    <a:gd name="T50" fmla="*/ 81 w 81"/>
                    <a:gd name="T51" fmla="*/ 76 h 76"/>
                  </a:gdLst>
                  <a:ahLst/>
                  <a:cxnLst>
                    <a:cxn ang="T32">
                      <a:pos x="T0" y="T1"/>
                    </a:cxn>
                    <a:cxn ang="T33">
                      <a:pos x="T2" y="T3"/>
                    </a:cxn>
                    <a:cxn ang="T34">
                      <a:pos x="T4" y="T5"/>
                    </a:cxn>
                    <a:cxn ang="T35">
                      <a:pos x="T6" y="T7"/>
                    </a:cxn>
                    <a:cxn ang="T36">
                      <a:pos x="T8" y="T9"/>
                    </a:cxn>
                    <a:cxn ang="T37">
                      <a:pos x="T10" y="T11"/>
                    </a:cxn>
                    <a:cxn ang="T38">
                      <a:pos x="T12" y="T13"/>
                    </a:cxn>
                    <a:cxn ang="T39">
                      <a:pos x="T14" y="T15"/>
                    </a:cxn>
                    <a:cxn ang="T40">
                      <a:pos x="T16" y="T17"/>
                    </a:cxn>
                    <a:cxn ang="T41">
                      <a:pos x="T18" y="T19"/>
                    </a:cxn>
                    <a:cxn ang="T42">
                      <a:pos x="T20" y="T21"/>
                    </a:cxn>
                    <a:cxn ang="T43">
                      <a:pos x="T22" y="T23"/>
                    </a:cxn>
                    <a:cxn ang="T44">
                      <a:pos x="T24" y="T25"/>
                    </a:cxn>
                    <a:cxn ang="T45">
                      <a:pos x="T26" y="T27"/>
                    </a:cxn>
                    <a:cxn ang="T46">
                      <a:pos x="T28" y="T29"/>
                    </a:cxn>
                    <a:cxn ang="T47">
                      <a:pos x="T30" y="T31"/>
                    </a:cxn>
                  </a:cxnLst>
                  <a:rect l="T48" t="T49" r="T50" b="T51"/>
                  <a:pathLst>
                    <a:path w="81" h="76">
                      <a:moveTo>
                        <a:pt x="48" y="70"/>
                      </a:moveTo>
                      <a:lnTo>
                        <a:pt x="70" y="76"/>
                      </a:lnTo>
                      <a:lnTo>
                        <a:pt x="81" y="54"/>
                      </a:lnTo>
                      <a:lnTo>
                        <a:pt x="64" y="54"/>
                      </a:lnTo>
                      <a:lnTo>
                        <a:pt x="64" y="43"/>
                      </a:lnTo>
                      <a:lnTo>
                        <a:pt x="75" y="32"/>
                      </a:lnTo>
                      <a:lnTo>
                        <a:pt x="70" y="0"/>
                      </a:lnTo>
                      <a:lnTo>
                        <a:pt x="43" y="0"/>
                      </a:lnTo>
                      <a:lnTo>
                        <a:pt x="27" y="11"/>
                      </a:lnTo>
                      <a:lnTo>
                        <a:pt x="0" y="16"/>
                      </a:lnTo>
                      <a:lnTo>
                        <a:pt x="0" y="32"/>
                      </a:lnTo>
                      <a:lnTo>
                        <a:pt x="16" y="43"/>
                      </a:lnTo>
                      <a:lnTo>
                        <a:pt x="21" y="32"/>
                      </a:lnTo>
                      <a:lnTo>
                        <a:pt x="37" y="27"/>
                      </a:lnTo>
                      <a:lnTo>
                        <a:pt x="54" y="59"/>
                      </a:lnTo>
                      <a:lnTo>
                        <a:pt x="48" y="7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1" name="Freeform 8"/>
                <p:cNvSpPr>
                  <a:spLocks/>
                </p:cNvSpPr>
                <p:nvPr/>
              </p:nvSpPr>
              <p:spPr bwMode="auto">
                <a:xfrm>
                  <a:off x="1219" y="2142"/>
                  <a:ext cx="16" cy="16"/>
                </a:xfrm>
                <a:custGeom>
                  <a:avLst/>
                  <a:gdLst>
                    <a:gd name="T0" fmla="*/ 11 w 16"/>
                    <a:gd name="T1" fmla="*/ 0 h 16"/>
                    <a:gd name="T2" fmla="*/ 16 w 16"/>
                    <a:gd name="T3" fmla="*/ 16 h 16"/>
                    <a:gd name="T4" fmla="*/ 0 w 16"/>
                    <a:gd name="T5" fmla="*/ 16 h 16"/>
                    <a:gd name="T6" fmla="*/ 11 w 16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6"/>
                    <a:gd name="T13" fmla="*/ 0 h 16"/>
                    <a:gd name="T14" fmla="*/ 16 w 16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6" h="16">
                      <a:moveTo>
                        <a:pt x="11" y="0"/>
                      </a:moveTo>
                      <a:lnTo>
                        <a:pt x="16" y="16"/>
                      </a:lnTo>
                      <a:lnTo>
                        <a:pt x="0" y="16"/>
                      </a:lnTo>
                      <a:lnTo>
                        <a:pt x="11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2" name="Freeform 9"/>
                <p:cNvSpPr>
                  <a:spLocks/>
                </p:cNvSpPr>
                <p:nvPr/>
              </p:nvSpPr>
              <p:spPr bwMode="auto">
                <a:xfrm>
                  <a:off x="1274" y="2148"/>
                  <a:ext cx="16" cy="16"/>
                </a:xfrm>
                <a:custGeom>
                  <a:avLst/>
                  <a:gdLst>
                    <a:gd name="T0" fmla="*/ 0 w 16"/>
                    <a:gd name="T1" fmla="*/ 5 h 16"/>
                    <a:gd name="T2" fmla="*/ 0 w 16"/>
                    <a:gd name="T3" fmla="*/ 16 h 16"/>
                    <a:gd name="T4" fmla="*/ 16 w 16"/>
                    <a:gd name="T5" fmla="*/ 10 h 16"/>
                    <a:gd name="T6" fmla="*/ 16 w 16"/>
                    <a:gd name="T7" fmla="*/ 0 h 16"/>
                    <a:gd name="T8" fmla="*/ 0 w 16"/>
                    <a:gd name="T9" fmla="*/ 5 h 16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16"/>
                    <a:gd name="T17" fmla="*/ 16 w 16"/>
                    <a:gd name="T18" fmla="*/ 16 h 16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16">
                      <a:moveTo>
                        <a:pt x="0" y="5"/>
                      </a:moveTo>
                      <a:lnTo>
                        <a:pt x="0" y="16"/>
                      </a:lnTo>
                      <a:lnTo>
                        <a:pt x="16" y="10"/>
                      </a:lnTo>
                      <a:lnTo>
                        <a:pt x="16" y="0"/>
                      </a:lnTo>
                      <a:lnTo>
                        <a:pt x="0" y="5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3" name="Freeform 10"/>
                <p:cNvSpPr>
                  <a:spLocks/>
                </p:cNvSpPr>
                <p:nvPr/>
              </p:nvSpPr>
              <p:spPr bwMode="auto">
                <a:xfrm>
                  <a:off x="1165" y="2099"/>
                  <a:ext cx="11" cy="21"/>
                </a:xfrm>
                <a:custGeom>
                  <a:avLst/>
                  <a:gdLst>
                    <a:gd name="T0" fmla="*/ 0 w 11"/>
                    <a:gd name="T1" fmla="*/ 0 h 21"/>
                    <a:gd name="T2" fmla="*/ 0 w 11"/>
                    <a:gd name="T3" fmla="*/ 11 h 21"/>
                    <a:gd name="T4" fmla="*/ 5 w 11"/>
                    <a:gd name="T5" fmla="*/ 21 h 21"/>
                    <a:gd name="T6" fmla="*/ 11 w 11"/>
                    <a:gd name="T7" fmla="*/ 5 h 21"/>
                    <a:gd name="T8" fmla="*/ 0 w 11"/>
                    <a:gd name="T9" fmla="*/ 0 h 2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21"/>
                    <a:gd name="T17" fmla="*/ 11 w 11"/>
                    <a:gd name="T18" fmla="*/ 21 h 2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21">
                      <a:moveTo>
                        <a:pt x="0" y="0"/>
                      </a:moveTo>
                      <a:lnTo>
                        <a:pt x="0" y="11"/>
                      </a:lnTo>
                      <a:lnTo>
                        <a:pt x="5" y="21"/>
                      </a:lnTo>
                      <a:lnTo>
                        <a:pt x="11" y="5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4" name="Freeform 11"/>
                <p:cNvSpPr>
                  <a:spLocks/>
                </p:cNvSpPr>
                <p:nvPr/>
              </p:nvSpPr>
              <p:spPr bwMode="auto">
                <a:xfrm>
                  <a:off x="1110" y="2120"/>
                  <a:ext cx="86" cy="125"/>
                </a:xfrm>
                <a:custGeom>
                  <a:avLst/>
                  <a:gdLst>
                    <a:gd name="T0" fmla="*/ 48 w 86"/>
                    <a:gd name="T1" fmla="*/ 0 h 125"/>
                    <a:gd name="T2" fmla="*/ 86 w 86"/>
                    <a:gd name="T3" fmla="*/ 6 h 125"/>
                    <a:gd name="T4" fmla="*/ 86 w 86"/>
                    <a:gd name="T5" fmla="*/ 17 h 125"/>
                    <a:gd name="T6" fmla="*/ 65 w 86"/>
                    <a:gd name="T7" fmla="*/ 22 h 125"/>
                    <a:gd name="T8" fmla="*/ 70 w 86"/>
                    <a:gd name="T9" fmla="*/ 60 h 125"/>
                    <a:gd name="T10" fmla="*/ 65 w 86"/>
                    <a:gd name="T11" fmla="*/ 65 h 125"/>
                    <a:gd name="T12" fmla="*/ 54 w 86"/>
                    <a:gd name="T13" fmla="*/ 98 h 125"/>
                    <a:gd name="T14" fmla="*/ 65 w 86"/>
                    <a:gd name="T15" fmla="*/ 103 h 125"/>
                    <a:gd name="T16" fmla="*/ 54 w 86"/>
                    <a:gd name="T17" fmla="*/ 114 h 125"/>
                    <a:gd name="T18" fmla="*/ 43 w 86"/>
                    <a:gd name="T19" fmla="*/ 109 h 125"/>
                    <a:gd name="T20" fmla="*/ 21 w 86"/>
                    <a:gd name="T21" fmla="*/ 109 h 125"/>
                    <a:gd name="T22" fmla="*/ 5 w 86"/>
                    <a:gd name="T23" fmla="*/ 125 h 125"/>
                    <a:gd name="T24" fmla="*/ 0 w 86"/>
                    <a:gd name="T25" fmla="*/ 114 h 125"/>
                    <a:gd name="T26" fmla="*/ 21 w 86"/>
                    <a:gd name="T27" fmla="*/ 92 h 125"/>
                    <a:gd name="T28" fmla="*/ 32 w 86"/>
                    <a:gd name="T29" fmla="*/ 98 h 125"/>
                    <a:gd name="T30" fmla="*/ 37 w 86"/>
                    <a:gd name="T31" fmla="*/ 71 h 125"/>
                    <a:gd name="T32" fmla="*/ 27 w 86"/>
                    <a:gd name="T33" fmla="*/ 65 h 125"/>
                    <a:gd name="T34" fmla="*/ 27 w 86"/>
                    <a:gd name="T35" fmla="*/ 55 h 125"/>
                    <a:gd name="T36" fmla="*/ 37 w 86"/>
                    <a:gd name="T37" fmla="*/ 60 h 125"/>
                    <a:gd name="T38" fmla="*/ 43 w 86"/>
                    <a:gd name="T39" fmla="*/ 44 h 125"/>
                    <a:gd name="T40" fmla="*/ 32 w 86"/>
                    <a:gd name="T41" fmla="*/ 38 h 125"/>
                    <a:gd name="T42" fmla="*/ 37 w 86"/>
                    <a:gd name="T43" fmla="*/ 17 h 125"/>
                    <a:gd name="T44" fmla="*/ 48 w 86"/>
                    <a:gd name="T45" fmla="*/ 0 h 125"/>
                    <a:gd name="T46" fmla="*/ 0 60000 65536"/>
                    <a:gd name="T47" fmla="*/ 0 60000 65536"/>
                    <a:gd name="T48" fmla="*/ 0 60000 65536"/>
                    <a:gd name="T49" fmla="*/ 0 60000 65536"/>
                    <a:gd name="T50" fmla="*/ 0 60000 65536"/>
                    <a:gd name="T51" fmla="*/ 0 60000 65536"/>
                    <a:gd name="T52" fmla="*/ 0 60000 65536"/>
                    <a:gd name="T53" fmla="*/ 0 60000 65536"/>
                    <a:gd name="T54" fmla="*/ 0 60000 65536"/>
                    <a:gd name="T55" fmla="*/ 0 60000 65536"/>
                    <a:gd name="T56" fmla="*/ 0 60000 65536"/>
                    <a:gd name="T57" fmla="*/ 0 60000 65536"/>
                    <a:gd name="T58" fmla="*/ 0 60000 65536"/>
                    <a:gd name="T59" fmla="*/ 0 60000 65536"/>
                    <a:gd name="T60" fmla="*/ 0 60000 65536"/>
                    <a:gd name="T61" fmla="*/ 0 60000 65536"/>
                    <a:gd name="T62" fmla="*/ 0 60000 65536"/>
                    <a:gd name="T63" fmla="*/ 0 60000 65536"/>
                    <a:gd name="T64" fmla="*/ 0 60000 65536"/>
                    <a:gd name="T65" fmla="*/ 0 60000 65536"/>
                    <a:gd name="T66" fmla="*/ 0 60000 65536"/>
                    <a:gd name="T67" fmla="*/ 0 60000 65536"/>
                    <a:gd name="T68" fmla="*/ 0 60000 65536"/>
                    <a:gd name="T69" fmla="*/ 0 w 86"/>
                    <a:gd name="T70" fmla="*/ 0 h 125"/>
                    <a:gd name="T71" fmla="*/ 86 w 86"/>
                    <a:gd name="T72" fmla="*/ 125 h 125"/>
                  </a:gdLst>
                  <a:ahLst/>
                  <a:cxnLst>
                    <a:cxn ang="T46">
                      <a:pos x="T0" y="T1"/>
                    </a:cxn>
                    <a:cxn ang="T47">
                      <a:pos x="T2" y="T3"/>
                    </a:cxn>
                    <a:cxn ang="T48">
                      <a:pos x="T4" y="T5"/>
                    </a:cxn>
                    <a:cxn ang="T49">
                      <a:pos x="T6" y="T7"/>
                    </a:cxn>
                    <a:cxn ang="T50">
                      <a:pos x="T8" y="T9"/>
                    </a:cxn>
                    <a:cxn ang="T51">
                      <a:pos x="T10" y="T11"/>
                    </a:cxn>
                    <a:cxn ang="T52">
                      <a:pos x="T12" y="T13"/>
                    </a:cxn>
                    <a:cxn ang="T53">
                      <a:pos x="T14" y="T15"/>
                    </a:cxn>
                    <a:cxn ang="T54">
                      <a:pos x="T16" y="T17"/>
                    </a:cxn>
                    <a:cxn ang="T55">
                      <a:pos x="T18" y="T19"/>
                    </a:cxn>
                    <a:cxn ang="T56">
                      <a:pos x="T20" y="T21"/>
                    </a:cxn>
                    <a:cxn ang="T57">
                      <a:pos x="T22" y="T23"/>
                    </a:cxn>
                    <a:cxn ang="T58">
                      <a:pos x="T24" y="T25"/>
                    </a:cxn>
                    <a:cxn ang="T59">
                      <a:pos x="T26" y="T27"/>
                    </a:cxn>
                    <a:cxn ang="T60">
                      <a:pos x="T28" y="T29"/>
                    </a:cxn>
                    <a:cxn ang="T61">
                      <a:pos x="T30" y="T31"/>
                    </a:cxn>
                    <a:cxn ang="T62">
                      <a:pos x="T32" y="T33"/>
                    </a:cxn>
                    <a:cxn ang="T63">
                      <a:pos x="T34" y="T35"/>
                    </a:cxn>
                    <a:cxn ang="T64">
                      <a:pos x="T36" y="T37"/>
                    </a:cxn>
                    <a:cxn ang="T65">
                      <a:pos x="T38" y="T39"/>
                    </a:cxn>
                    <a:cxn ang="T66">
                      <a:pos x="T40" y="T41"/>
                    </a:cxn>
                    <a:cxn ang="T67">
                      <a:pos x="T42" y="T43"/>
                    </a:cxn>
                    <a:cxn ang="T68">
                      <a:pos x="T44" y="T45"/>
                    </a:cxn>
                  </a:cxnLst>
                  <a:rect l="T69" t="T70" r="T71" b="T72"/>
                  <a:pathLst>
                    <a:path w="86" h="125">
                      <a:moveTo>
                        <a:pt x="48" y="0"/>
                      </a:moveTo>
                      <a:lnTo>
                        <a:pt x="86" y="6"/>
                      </a:lnTo>
                      <a:lnTo>
                        <a:pt x="86" y="17"/>
                      </a:lnTo>
                      <a:lnTo>
                        <a:pt x="65" y="22"/>
                      </a:lnTo>
                      <a:lnTo>
                        <a:pt x="70" y="60"/>
                      </a:lnTo>
                      <a:lnTo>
                        <a:pt x="65" y="65"/>
                      </a:lnTo>
                      <a:lnTo>
                        <a:pt x="54" y="98"/>
                      </a:lnTo>
                      <a:lnTo>
                        <a:pt x="65" y="103"/>
                      </a:lnTo>
                      <a:lnTo>
                        <a:pt x="54" y="114"/>
                      </a:lnTo>
                      <a:lnTo>
                        <a:pt x="43" y="109"/>
                      </a:lnTo>
                      <a:lnTo>
                        <a:pt x="21" y="109"/>
                      </a:lnTo>
                      <a:lnTo>
                        <a:pt x="5" y="125"/>
                      </a:lnTo>
                      <a:lnTo>
                        <a:pt x="0" y="114"/>
                      </a:lnTo>
                      <a:lnTo>
                        <a:pt x="21" y="92"/>
                      </a:lnTo>
                      <a:lnTo>
                        <a:pt x="32" y="98"/>
                      </a:lnTo>
                      <a:lnTo>
                        <a:pt x="37" y="71"/>
                      </a:lnTo>
                      <a:lnTo>
                        <a:pt x="27" y="65"/>
                      </a:lnTo>
                      <a:lnTo>
                        <a:pt x="27" y="55"/>
                      </a:lnTo>
                      <a:lnTo>
                        <a:pt x="37" y="60"/>
                      </a:lnTo>
                      <a:lnTo>
                        <a:pt x="43" y="44"/>
                      </a:lnTo>
                      <a:lnTo>
                        <a:pt x="32" y="38"/>
                      </a:lnTo>
                      <a:lnTo>
                        <a:pt x="37" y="17"/>
                      </a:lnTo>
                      <a:lnTo>
                        <a:pt x="48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5" name="Freeform 12"/>
                <p:cNvSpPr>
                  <a:spLocks/>
                </p:cNvSpPr>
                <p:nvPr/>
              </p:nvSpPr>
              <p:spPr bwMode="auto">
                <a:xfrm>
                  <a:off x="1170" y="2294"/>
                  <a:ext cx="11" cy="10"/>
                </a:xfrm>
                <a:custGeom>
                  <a:avLst/>
                  <a:gdLst>
                    <a:gd name="T0" fmla="*/ 0 w 11"/>
                    <a:gd name="T1" fmla="*/ 10 h 10"/>
                    <a:gd name="T2" fmla="*/ 11 w 11"/>
                    <a:gd name="T3" fmla="*/ 10 h 10"/>
                    <a:gd name="T4" fmla="*/ 11 w 11"/>
                    <a:gd name="T5" fmla="*/ 5 h 10"/>
                    <a:gd name="T6" fmla="*/ 0 w 11"/>
                    <a:gd name="T7" fmla="*/ 0 h 10"/>
                    <a:gd name="T8" fmla="*/ 0 w 11"/>
                    <a:gd name="T9" fmla="*/ 10 h 10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1"/>
                    <a:gd name="T16" fmla="*/ 0 h 10"/>
                    <a:gd name="T17" fmla="*/ 11 w 11"/>
                    <a:gd name="T18" fmla="*/ 10 h 10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1" h="10">
                      <a:moveTo>
                        <a:pt x="0" y="10"/>
                      </a:moveTo>
                      <a:lnTo>
                        <a:pt x="11" y="10"/>
                      </a:lnTo>
                      <a:lnTo>
                        <a:pt x="11" y="5"/>
                      </a:lnTo>
                      <a:lnTo>
                        <a:pt x="0" y="0"/>
                      </a:lnTo>
                      <a:lnTo>
                        <a:pt x="0" y="1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6" name="Freeform 13"/>
                <p:cNvSpPr>
                  <a:spLocks/>
                </p:cNvSpPr>
                <p:nvPr/>
              </p:nvSpPr>
              <p:spPr bwMode="auto">
                <a:xfrm>
                  <a:off x="1159" y="2310"/>
                  <a:ext cx="49" cy="32"/>
                </a:xfrm>
                <a:custGeom>
                  <a:avLst/>
                  <a:gdLst>
                    <a:gd name="T0" fmla="*/ 0 w 49"/>
                    <a:gd name="T1" fmla="*/ 16 h 32"/>
                    <a:gd name="T2" fmla="*/ 6 w 49"/>
                    <a:gd name="T3" fmla="*/ 32 h 32"/>
                    <a:gd name="T4" fmla="*/ 49 w 49"/>
                    <a:gd name="T5" fmla="*/ 16 h 32"/>
                    <a:gd name="T6" fmla="*/ 44 w 49"/>
                    <a:gd name="T7" fmla="*/ 0 h 32"/>
                    <a:gd name="T8" fmla="*/ 22 w 49"/>
                    <a:gd name="T9" fmla="*/ 11 h 32"/>
                    <a:gd name="T10" fmla="*/ 11 w 49"/>
                    <a:gd name="T11" fmla="*/ 21 h 32"/>
                    <a:gd name="T12" fmla="*/ 0 w 49"/>
                    <a:gd name="T13" fmla="*/ 16 h 32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49"/>
                    <a:gd name="T22" fmla="*/ 0 h 32"/>
                    <a:gd name="T23" fmla="*/ 49 w 49"/>
                    <a:gd name="T24" fmla="*/ 32 h 32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49" h="32">
                      <a:moveTo>
                        <a:pt x="0" y="16"/>
                      </a:moveTo>
                      <a:lnTo>
                        <a:pt x="6" y="32"/>
                      </a:lnTo>
                      <a:lnTo>
                        <a:pt x="49" y="16"/>
                      </a:lnTo>
                      <a:lnTo>
                        <a:pt x="44" y="0"/>
                      </a:lnTo>
                      <a:lnTo>
                        <a:pt x="22" y="11"/>
                      </a:lnTo>
                      <a:lnTo>
                        <a:pt x="11" y="21"/>
                      </a:lnTo>
                      <a:lnTo>
                        <a:pt x="0" y="16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7" name="Freeform 14"/>
                <p:cNvSpPr>
                  <a:spLocks/>
                </p:cNvSpPr>
                <p:nvPr/>
              </p:nvSpPr>
              <p:spPr bwMode="auto">
                <a:xfrm>
                  <a:off x="1207" y="2153"/>
                  <a:ext cx="189" cy="146"/>
                </a:xfrm>
                <a:custGeom>
                  <a:avLst/>
                  <a:gdLst>
                    <a:gd name="T0" fmla="*/ 16 w 189"/>
                    <a:gd name="T1" fmla="*/ 70 h 146"/>
                    <a:gd name="T2" fmla="*/ 21 w 189"/>
                    <a:gd name="T3" fmla="*/ 81 h 146"/>
                    <a:gd name="T4" fmla="*/ 32 w 189"/>
                    <a:gd name="T5" fmla="*/ 70 h 146"/>
                    <a:gd name="T6" fmla="*/ 48 w 189"/>
                    <a:gd name="T7" fmla="*/ 76 h 146"/>
                    <a:gd name="T8" fmla="*/ 43 w 189"/>
                    <a:gd name="T9" fmla="*/ 86 h 146"/>
                    <a:gd name="T10" fmla="*/ 54 w 189"/>
                    <a:gd name="T11" fmla="*/ 92 h 146"/>
                    <a:gd name="T12" fmla="*/ 75 w 189"/>
                    <a:gd name="T13" fmla="*/ 92 h 146"/>
                    <a:gd name="T14" fmla="*/ 59 w 189"/>
                    <a:gd name="T15" fmla="*/ 114 h 146"/>
                    <a:gd name="T16" fmla="*/ 21 w 189"/>
                    <a:gd name="T17" fmla="*/ 114 h 146"/>
                    <a:gd name="T18" fmla="*/ 10 w 189"/>
                    <a:gd name="T19" fmla="*/ 97 h 146"/>
                    <a:gd name="T20" fmla="*/ 27 w 189"/>
                    <a:gd name="T21" fmla="*/ 92 h 146"/>
                    <a:gd name="T22" fmla="*/ 0 w 189"/>
                    <a:gd name="T23" fmla="*/ 86 h 146"/>
                    <a:gd name="T24" fmla="*/ 0 w 189"/>
                    <a:gd name="T25" fmla="*/ 97 h 146"/>
                    <a:gd name="T26" fmla="*/ 0 w 189"/>
                    <a:gd name="T27" fmla="*/ 114 h 146"/>
                    <a:gd name="T28" fmla="*/ 21 w 189"/>
                    <a:gd name="T29" fmla="*/ 130 h 146"/>
                    <a:gd name="T30" fmla="*/ 27 w 189"/>
                    <a:gd name="T31" fmla="*/ 124 h 146"/>
                    <a:gd name="T32" fmla="*/ 37 w 189"/>
                    <a:gd name="T33" fmla="*/ 130 h 146"/>
                    <a:gd name="T34" fmla="*/ 37 w 189"/>
                    <a:gd name="T35" fmla="*/ 146 h 146"/>
                    <a:gd name="T36" fmla="*/ 86 w 189"/>
                    <a:gd name="T37" fmla="*/ 146 h 146"/>
                    <a:gd name="T38" fmla="*/ 92 w 189"/>
                    <a:gd name="T39" fmla="*/ 124 h 146"/>
                    <a:gd name="T40" fmla="*/ 86 w 189"/>
                    <a:gd name="T41" fmla="*/ 119 h 146"/>
                    <a:gd name="T42" fmla="*/ 124 w 189"/>
                    <a:gd name="T43" fmla="*/ 70 h 146"/>
                    <a:gd name="T44" fmla="*/ 156 w 189"/>
                    <a:gd name="T45" fmla="*/ 76 h 146"/>
                    <a:gd name="T46" fmla="*/ 167 w 189"/>
                    <a:gd name="T47" fmla="*/ 92 h 146"/>
                    <a:gd name="T48" fmla="*/ 189 w 189"/>
                    <a:gd name="T49" fmla="*/ 76 h 146"/>
                    <a:gd name="T50" fmla="*/ 173 w 189"/>
                    <a:gd name="T51" fmla="*/ 65 h 146"/>
                    <a:gd name="T52" fmla="*/ 162 w 189"/>
                    <a:gd name="T53" fmla="*/ 43 h 146"/>
                    <a:gd name="T54" fmla="*/ 167 w 189"/>
                    <a:gd name="T55" fmla="*/ 32 h 146"/>
                    <a:gd name="T56" fmla="*/ 151 w 189"/>
                    <a:gd name="T57" fmla="*/ 11 h 146"/>
                    <a:gd name="T58" fmla="*/ 146 w 189"/>
                    <a:gd name="T59" fmla="*/ 27 h 146"/>
                    <a:gd name="T60" fmla="*/ 135 w 189"/>
                    <a:gd name="T61" fmla="*/ 0 h 146"/>
                    <a:gd name="T62" fmla="*/ 119 w 189"/>
                    <a:gd name="T63" fmla="*/ 22 h 146"/>
                    <a:gd name="T64" fmla="*/ 119 w 189"/>
                    <a:gd name="T65" fmla="*/ 32 h 146"/>
                    <a:gd name="T66" fmla="*/ 113 w 189"/>
                    <a:gd name="T67" fmla="*/ 22 h 146"/>
                    <a:gd name="T68" fmla="*/ 97 w 189"/>
                    <a:gd name="T69" fmla="*/ 49 h 146"/>
                    <a:gd name="T70" fmla="*/ 108 w 189"/>
                    <a:gd name="T71" fmla="*/ 11 h 146"/>
                    <a:gd name="T72" fmla="*/ 97 w 189"/>
                    <a:gd name="T73" fmla="*/ 11 h 146"/>
                    <a:gd name="T74" fmla="*/ 86 w 189"/>
                    <a:gd name="T75" fmla="*/ 22 h 146"/>
                    <a:gd name="T76" fmla="*/ 86 w 189"/>
                    <a:gd name="T77" fmla="*/ 16 h 146"/>
                    <a:gd name="T78" fmla="*/ 70 w 189"/>
                    <a:gd name="T79" fmla="*/ 16 h 146"/>
                    <a:gd name="T80" fmla="*/ 75 w 189"/>
                    <a:gd name="T81" fmla="*/ 27 h 146"/>
                    <a:gd name="T82" fmla="*/ 64 w 189"/>
                    <a:gd name="T83" fmla="*/ 54 h 146"/>
                    <a:gd name="T84" fmla="*/ 54 w 189"/>
                    <a:gd name="T85" fmla="*/ 49 h 146"/>
                    <a:gd name="T86" fmla="*/ 54 w 189"/>
                    <a:gd name="T87" fmla="*/ 27 h 146"/>
                    <a:gd name="T88" fmla="*/ 37 w 189"/>
                    <a:gd name="T89" fmla="*/ 43 h 146"/>
                    <a:gd name="T90" fmla="*/ 16 w 189"/>
                    <a:gd name="T91" fmla="*/ 43 h 146"/>
                    <a:gd name="T92" fmla="*/ 27 w 189"/>
                    <a:gd name="T93" fmla="*/ 59 h 146"/>
                    <a:gd name="T94" fmla="*/ 16 w 189"/>
                    <a:gd name="T95" fmla="*/ 70 h 146"/>
                    <a:gd name="T96" fmla="*/ 0 60000 65536"/>
                    <a:gd name="T97" fmla="*/ 0 60000 65536"/>
                    <a:gd name="T98" fmla="*/ 0 60000 65536"/>
                    <a:gd name="T99" fmla="*/ 0 60000 65536"/>
                    <a:gd name="T100" fmla="*/ 0 60000 65536"/>
                    <a:gd name="T101" fmla="*/ 0 60000 65536"/>
                    <a:gd name="T102" fmla="*/ 0 60000 65536"/>
                    <a:gd name="T103" fmla="*/ 0 60000 65536"/>
                    <a:gd name="T104" fmla="*/ 0 60000 65536"/>
                    <a:gd name="T105" fmla="*/ 0 60000 65536"/>
                    <a:gd name="T106" fmla="*/ 0 60000 65536"/>
                    <a:gd name="T107" fmla="*/ 0 60000 65536"/>
                    <a:gd name="T108" fmla="*/ 0 60000 65536"/>
                    <a:gd name="T109" fmla="*/ 0 60000 65536"/>
                    <a:gd name="T110" fmla="*/ 0 60000 65536"/>
                    <a:gd name="T111" fmla="*/ 0 60000 65536"/>
                    <a:gd name="T112" fmla="*/ 0 60000 65536"/>
                    <a:gd name="T113" fmla="*/ 0 60000 65536"/>
                    <a:gd name="T114" fmla="*/ 0 60000 65536"/>
                    <a:gd name="T115" fmla="*/ 0 60000 65536"/>
                    <a:gd name="T116" fmla="*/ 0 60000 65536"/>
                    <a:gd name="T117" fmla="*/ 0 60000 65536"/>
                    <a:gd name="T118" fmla="*/ 0 60000 65536"/>
                    <a:gd name="T119" fmla="*/ 0 60000 65536"/>
                    <a:gd name="T120" fmla="*/ 0 60000 65536"/>
                    <a:gd name="T121" fmla="*/ 0 60000 65536"/>
                    <a:gd name="T122" fmla="*/ 0 60000 65536"/>
                    <a:gd name="T123" fmla="*/ 0 60000 65536"/>
                    <a:gd name="T124" fmla="*/ 0 60000 65536"/>
                    <a:gd name="T125" fmla="*/ 0 60000 65536"/>
                    <a:gd name="T126" fmla="*/ 0 60000 65536"/>
                    <a:gd name="T127" fmla="*/ 0 60000 65536"/>
                    <a:gd name="T128" fmla="*/ 0 60000 65536"/>
                    <a:gd name="T129" fmla="*/ 0 60000 65536"/>
                    <a:gd name="T130" fmla="*/ 0 60000 65536"/>
                    <a:gd name="T131" fmla="*/ 0 60000 65536"/>
                    <a:gd name="T132" fmla="*/ 0 60000 65536"/>
                    <a:gd name="T133" fmla="*/ 0 60000 65536"/>
                    <a:gd name="T134" fmla="*/ 0 60000 65536"/>
                    <a:gd name="T135" fmla="*/ 0 60000 65536"/>
                    <a:gd name="T136" fmla="*/ 0 60000 65536"/>
                    <a:gd name="T137" fmla="*/ 0 60000 65536"/>
                    <a:gd name="T138" fmla="*/ 0 60000 65536"/>
                    <a:gd name="T139" fmla="*/ 0 60000 65536"/>
                    <a:gd name="T140" fmla="*/ 0 60000 65536"/>
                    <a:gd name="T141" fmla="*/ 0 60000 65536"/>
                    <a:gd name="T142" fmla="*/ 0 60000 65536"/>
                    <a:gd name="T143" fmla="*/ 0 60000 65536"/>
                    <a:gd name="T144" fmla="*/ 0 w 189"/>
                    <a:gd name="T145" fmla="*/ 0 h 146"/>
                    <a:gd name="T146" fmla="*/ 189 w 189"/>
                    <a:gd name="T147" fmla="*/ 146 h 146"/>
                  </a:gdLst>
                  <a:ahLst/>
                  <a:cxnLst>
                    <a:cxn ang="T96">
                      <a:pos x="T0" y="T1"/>
                    </a:cxn>
                    <a:cxn ang="T97">
                      <a:pos x="T2" y="T3"/>
                    </a:cxn>
                    <a:cxn ang="T98">
                      <a:pos x="T4" y="T5"/>
                    </a:cxn>
                    <a:cxn ang="T99">
                      <a:pos x="T6" y="T7"/>
                    </a:cxn>
                    <a:cxn ang="T100">
                      <a:pos x="T8" y="T9"/>
                    </a:cxn>
                    <a:cxn ang="T101">
                      <a:pos x="T10" y="T11"/>
                    </a:cxn>
                    <a:cxn ang="T102">
                      <a:pos x="T12" y="T13"/>
                    </a:cxn>
                    <a:cxn ang="T103">
                      <a:pos x="T14" y="T15"/>
                    </a:cxn>
                    <a:cxn ang="T104">
                      <a:pos x="T16" y="T17"/>
                    </a:cxn>
                    <a:cxn ang="T105">
                      <a:pos x="T18" y="T19"/>
                    </a:cxn>
                    <a:cxn ang="T106">
                      <a:pos x="T20" y="T21"/>
                    </a:cxn>
                    <a:cxn ang="T107">
                      <a:pos x="T22" y="T23"/>
                    </a:cxn>
                    <a:cxn ang="T108">
                      <a:pos x="T24" y="T25"/>
                    </a:cxn>
                    <a:cxn ang="T109">
                      <a:pos x="T26" y="T27"/>
                    </a:cxn>
                    <a:cxn ang="T110">
                      <a:pos x="T28" y="T29"/>
                    </a:cxn>
                    <a:cxn ang="T111">
                      <a:pos x="T30" y="T31"/>
                    </a:cxn>
                    <a:cxn ang="T112">
                      <a:pos x="T32" y="T33"/>
                    </a:cxn>
                    <a:cxn ang="T113">
                      <a:pos x="T34" y="T35"/>
                    </a:cxn>
                    <a:cxn ang="T114">
                      <a:pos x="T36" y="T37"/>
                    </a:cxn>
                    <a:cxn ang="T115">
                      <a:pos x="T38" y="T39"/>
                    </a:cxn>
                    <a:cxn ang="T116">
                      <a:pos x="T40" y="T41"/>
                    </a:cxn>
                    <a:cxn ang="T117">
                      <a:pos x="T42" y="T43"/>
                    </a:cxn>
                    <a:cxn ang="T118">
                      <a:pos x="T44" y="T45"/>
                    </a:cxn>
                    <a:cxn ang="T119">
                      <a:pos x="T46" y="T47"/>
                    </a:cxn>
                    <a:cxn ang="T120">
                      <a:pos x="T48" y="T49"/>
                    </a:cxn>
                    <a:cxn ang="T121">
                      <a:pos x="T50" y="T51"/>
                    </a:cxn>
                    <a:cxn ang="T122">
                      <a:pos x="T52" y="T53"/>
                    </a:cxn>
                    <a:cxn ang="T123">
                      <a:pos x="T54" y="T55"/>
                    </a:cxn>
                    <a:cxn ang="T124">
                      <a:pos x="T56" y="T57"/>
                    </a:cxn>
                    <a:cxn ang="T125">
                      <a:pos x="T58" y="T59"/>
                    </a:cxn>
                    <a:cxn ang="T126">
                      <a:pos x="T60" y="T61"/>
                    </a:cxn>
                    <a:cxn ang="T127">
                      <a:pos x="T62" y="T63"/>
                    </a:cxn>
                    <a:cxn ang="T128">
                      <a:pos x="T64" y="T65"/>
                    </a:cxn>
                    <a:cxn ang="T129">
                      <a:pos x="T66" y="T67"/>
                    </a:cxn>
                    <a:cxn ang="T130">
                      <a:pos x="T68" y="T69"/>
                    </a:cxn>
                    <a:cxn ang="T131">
                      <a:pos x="T70" y="T71"/>
                    </a:cxn>
                    <a:cxn ang="T132">
                      <a:pos x="T72" y="T73"/>
                    </a:cxn>
                    <a:cxn ang="T133">
                      <a:pos x="T74" y="T75"/>
                    </a:cxn>
                    <a:cxn ang="T134">
                      <a:pos x="T76" y="T77"/>
                    </a:cxn>
                    <a:cxn ang="T135">
                      <a:pos x="T78" y="T79"/>
                    </a:cxn>
                    <a:cxn ang="T136">
                      <a:pos x="T80" y="T81"/>
                    </a:cxn>
                    <a:cxn ang="T137">
                      <a:pos x="T82" y="T83"/>
                    </a:cxn>
                    <a:cxn ang="T138">
                      <a:pos x="T84" y="T85"/>
                    </a:cxn>
                    <a:cxn ang="T139">
                      <a:pos x="T86" y="T87"/>
                    </a:cxn>
                    <a:cxn ang="T140">
                      <a:pos x="T88" y="T89"/>
                    </a:cxn>
                    <a:cxn ang="T141">
                      <a:pos x="T90" y="T91"/>
                    </a:cxn>
                    <a:cxn ang="T142">
                      <a:pos x="T92" y="T93"/>
                    </a:cxn>
                    <a:cxn ang="T143">
                      <a:pos x="T94" y="T95"/>
                    </a:cxn>
                  </a:cxnLst>
                  <a:rect l="T144" t="T145" r="T146" b="T147"/>
                  <a:pathLst>
                    <a:path w="189" h="146">
                      <a:moveTo>
                        <a:pt x="16" y="70"/>
                      </a:moveTo>
                      <a:lnTo>
                        <a:pt x="21" y="81"/>
                      </a:lnTo>
                      <a:lnTo>
                        <a:pt x="32" y="70"/>
                      </a:lnTo>
                      <a:lnTo>
                        <a:pt x="48" y="76"/>
                      </a:lnTo>
                      <a:lnTo>
                        <a:pt x="43" y="86"/>
                      </a:lnTo>
                      <a:lnTo>
                        <a:pt x="54" y="92"/>
                      </a:lnTo>
                      <a:lnTo>
                        <a:pt x="75" y="92"/>
                      </a:lnTo>
                      <a:lnTo>
                        <a:pt x="59" y="114"/>
                      </a:lnTo>
                      <a:lnTo>
                        <a:pt x="21" y="114"/>
                      </a:lnTo>
                      <a:lnTo>
                        <a:pt x="10" y="97"/>
                      </a:lnTo>
                      <a:lnTo>
                        <a:pt x="27" y="92"/>
                      </a:lnTo>
                      <a:lnTo>
                        <a:pt x="0" y="86"/>
                      </a:lnTo>
                      <a:lnTo>
                        <a:pt x="0" y="97"/>
                      </a:lnTo>
                      <a:lnTo>
                        <a:pt x="0" y="114"/>
                      </a:lnTo>
                      <a:lnTo>
                        <a:pt x="21" y="130"/>
                      </a:lnTo>
                      <a:lnTo>
                        <a:pt x="27" y="124"/>
                      </a:lnTo>
                      <a:lnTo>
                        <a:pt x="37" y="130"/>
                      </a:lnTo>
                      <a:lnTo>
                        <a:pt x="37" y="146"/>
                      </a:lnTo>
                      <a:lnTo>
                        <a:pt x="86" y="146"/>
                      </a:lnTo>
                      <a:lnTo>
                        <a:pt x="92" y="124"/>
                      </a:lnTo>
                      <a:lnTo>
                        <a:pt x="86" y="119"/>
                      </a:lnTo>
                      <a:lnTo>
                        <a:pt x="124" y="70"/>
                      </a:lnTo>
                      <a:lnTo>
                        <a:pt x="156" y="76"/>
                      </a:lnTo>
                      <a:lnTo>
                        <a:pt x="167" y="92"/>
                      </a:lnTo>
                      <a:lnTo>
                        <a:pt x="189" y="76"/>
                      </a:lnTo>
                      <a:lnTo>
                        <a:pt x="173" y="65"/>
                      </a:lnTo>
                      <a:lnTo>
                        <a:pt x="162" y="43"/>
                      </a:lnTo>
                      <a:lnTo>
                        <a:pt x="167" y="32"/>
                      </a:lnTo>
                      <a:lnTo>
                        <a:pt x="151" y="11"/>
                      </a:lnTo>
                      <a:lnTo>
                        <a:pt x="146" y="27"/>
                      </a:lnTo>
                      <a:lnTo>
                        <a:pt x="135" y="0"/>
                      </a:lnTo>
                      <a:lnTo>
                        <a:pt x="119" y="22"/>
                      </a:lnTo>
                      <a:lnTo>
                        <a:pt x="119" y="32"/>
                      </a:lnTo>
                      <a:lnTo>
                        <a:pt x="113" y="22"/>
                      </a:lnTo>
                      <a:lnTo>
                        <a:pt x="97" y="49"/>
                      </a:lnTo>
                      <a:lnTo>
                        <a:pt x="108" y="11"/>
                      </a:lnTo>
                      <a:lnTo>
                        <a:pt x="97" y="11"/>
                      </a:lnTo>
                      <a:lnTo>
                        <a:pt x="86" y="22"/>
                      </a:lnTo>
                      <a:lnTo>
                        <a:pt x="86" y="16"/>
                      </a:lnTo>
                      <a:lnTo>
                        <a:pt x="70" y="16"/>
                      </a:lnTo>
                      <a:lnTo>
                        <a:pt x="75" y="27"/>
                      </a:lnTo>
                      <a:lnTo>
                        <a:pt x="64" y="54"/>
                      </a:lnTo>
                      <a:lnTo>
                        <a:pt x="54" y="49"/>
                      </a:lnTo>
                      <a:lnTo>
                        <a:pt x="54" y="27"/>
                      </a:lnTo>
                      <a:lnTo>
                        <a:pt x="37" y="43"/>
                      </a:lnTo>
                      <a:lnTo>
                        <a:pt x="16" y="43"/>
                      </a:lnTo>
                      <a:lnTo>
                        <a:pt x="27" y="59"/>
                      </a:lnTo>
                      <a:lnTo>
                        <a:pt x="16" y="7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8" name="Freeform 15"/>
                <p:cNvSpPr>
                  <a:spLocks/>
                </p:cNvSpPr>
                <p:nvPr/>
              </p:nvSpPr>
              <p:spPr bwMode="auto">
                <a:xfrm>
                  <a:off x="1298" y="2104"/>
                  <a:ext cx="11" cy="22"/>
                </a:xfrm>
                <a:custGeom>
                  <a:avLst/>
                  <a:gdLst>
                    <a:gd name="T0" fmla="*/ 0 w 11"/>
                    <a:gd name="T1" fmla="*/ 0 h 22"/>
                    <a:gd name="T2" fmla="*/ 11 w 11"/>
                    <a:gd name="T3" fmla="*/ 0 h 22"/>
                    <a:gd name="T4" fmla="*/ 5 w 11"/>
                    <a:gd name="T5" fmla="*/ 22 h 22"/>
                    <a:gd name="T6" fmla="*/ 0 w 11"/>
                    <a:gd name="T7" fmla="*/ 0 h 22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"/>
                    <a:gd name="T13" fmla="*/ 0 h 22"/>
                    <a:gd name="T14" fmla="*/ 11 w 11"/>
                    <a:gd name="T15" fmla="*/ 22 h 22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" h="22">
                      <a:moveTo>
                        <a:pt x="0" y="0"/>
                      </a:moveTo>
                      <a:lnTo>
                        <a:pt x="11" y="0"/>
                      </a:lnTo>
                      <a:lnTo>
                        <a:pt x="5" y="22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59" name="Freeform 16"/>
                <p:cNvSpPr>
                  <a:spLocks/>
                </p:cNvSpPr>
                <p:nvPr/>
              </p:nvSpPr>
              <p:spPr bwMode="auto">
                <a:xfrm>
                  <a:off x="1332" y="2088"/>
                  <a:ext cx="17" cy="11"/>
                </a:xfrm>
                <a:custGeom>
                  <a:avLst/>
                  <a:gdLst>
                    <a:gd name="T0" fmla="*/ 0 w 17"/>
                    <a:gd name="T1" fmla="*/ 0 h 11"/>
                    <a:gd name="T2" fmla="*/ 17 w 17"/>
                    <a:gd name="T3" fmla="*/ 0 h 11"/>
                    <a:gd name="T4" fmla="*/ 11 w 17"/>
                    <a:gd name="T5" fmla="*/ 11 h 11"/>
                    <a:gd name="T6" fmla="*/ 0 w 17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7"/>
                    <a:gd name="T13" fmla="*/ 0 h 11"/>
                    <a:gd name="T14" fmla="*/ 17 w 17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7" h="11">
                      <a:moveTo>
                        <a:pt x="0" y="0"/>
                      </a:moveTo>
                      <a:lnTo>
                        <a:pt x="17" y="0"/>
                      </a:lnTo>
                      <a:lnTo>
                        <a:pt x="11" y="1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0" name="Freeform 17"/>
                <p:cNvSpPr>
                  <a:spLocks/>
                </p:cNvSpPr>
                <p:nvPr/>
              </p:nvSpPr>
              <p:spPr bwMode="auto">
                <a:xfrm>
                  <a:off x="1337" y="2066"/>
                  <a:ext cx="11" cy="6"/>
                </a:xfrm>
                <a:custGeom>
                  <a:avLst/>
                  <a:gdLst>
                    <a:gd name="T0" fmla="*/ 0 w 11"/>
                    <a:gd name="T1" fmla="*/ 0 h 6"/>
                    <a:gd name="T2" fmla="*/ 11 w 11"/>
                    <a:gd name="T3" fmla="*/ 6 h 6"/>
                    <a:gd name="T4" fmla="*/ 0 w 11"/>
                    <a:gd name="T5" fmla="*/ 6 h 6"/>
                    <a:gd name="T6" fmla="*/ 0 w 11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1"/>
                    <a:gd name="T13" fmla="*/ 0 h 6"/>
                    <a:gd name="T14" fmla="*/ 11 w 11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1" h="6">
                      <a:moveTo>
                        <a:pt x="0" y="0"/>
                      </a:moveTo>
                      <a:lnTo>
                        <a:pt x="11" y="6"/>
                      </a:lnTo>
                      <a:lnTo>
                        <a:pt x="0" y="6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1" name="Freeform 18"/>
                <p:cNvSpPr>
                  <a:spLocks/>
                </p:cNvSpPr>
                <p:nvPr/>
              </p:nvSpPr>
              <p:spPr bwMode="auto">
                <a:xfrm>
                  <a:off x="1348" y="2050"/>
                  <a:ext cx="5" cy="11"/>
                </a:xfrm>
                <a:custGeom>
                  <a:avLst/>
                  <a:gdLst>
                    <a:gd name="T0" fmla="*/ 0 w 5"/>
                    <a:gd name="T1" fmla="*/ 0 h 11"/>
                    <a:gd name="T2" fmla="*/ 0 w 5"/>
                    <a:gd name="T3" fmla="*/ 11 h 11"/>
                    <a:gd name="T4" fmla="*/ 5 w 5"/>
                    <a:gd name="T5" fmla="*/ 11 h 11"/>
                    <a:gd name="T6" fmla="*/ 0 w 5"/>
                    <a:gd name="T7" fmla="*/ 0 h 11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11"/>
                    <a:gd name="T14" fmla="*/ 5 w 5"/>
                    <a:gd name="T15" fmla="*/ 11 h 11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11">
                      <a:moveTo>
                        <a:pt x="0" y="0"/>
                      </a:moveTo>
                      <a:lnTo>
                        <a:pt x="0" y="11"/>
                      </a:lnTo>
                      <a:lnTo>
                        <a:pt x="5" y="11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2" name="Freeform 19"/>
                <p:cNvSpPr>
                  <a:spLocks/>
                </p:cNvSpPr>
                <p:nvPr/>
              </p:nvSpPr>
              <p:spPr bwMode="auto">
                <a:xfrm>
                  <a:off x="1141" y="2450"/>
                  <a:ext cx="38" cy="60"/>
                </a:xfrm>
                <a:custGeom>
                  <a:avLst/>
                  <a:gdLst>
                    <a:gd name="T0" fmla="*/ 11 w 38"/>
                    <a:gd name="T1" fmla="*/ 0 h 60"/>
                    <a:gd name="T2" fmla="*/ 16 w 38"/>
                    <a:gd name="T3" fmla="*/ 6 h 60"/>
                    <a:gd name="T4" fmla="*/ 22 w 38"/>
                    <a:gd name="T5" fmla="*/ 6 h 60"/>
                    <a:gd name="T6" fmla="*/ 38 w 38"/>
                    <a:gd name="T7" fmla="*/ 33 h 60"/>
                    <a:gd name="T8" fmla="*/ 33 w 38"/>
                    <a:gd name="T9" fmla="*/ 44 h 60"/>
                    <a:gd name="T10" fmla="*/ 38 w 38"/>
                    <a:gd name="T11" fmla="*/ 60 h 60"/>
                    <a:gd name="T12" fmla="*/ 22 w 38"/>
                    <a:gd name="T13" fmla="*/ 60 h 60"/>
                    <a:gd name="T14" fmla="*/ 5 w 38"/>
                    <a:gd name="T15" fmla="*/ 60 h 60"/>
                    <a:gd name="T16" fmla="*/ 0 w 38"/>
                    <a:gd name="T17" fmla="*/ 49 h 60"/>
                    <a:gd name="T18" fmla="*/ 11 w 38"/>
                    <a:gd name="T19" fmla="*/ 38 h 60"/>
                    <a:gd name="T20" fmla="*/ 11 w 38"/>
                    <a:gd name="T21" fmla="*/ 0 h 60"/>
                    <a:gd name="T22" fmla="*/ 0 60000 65536"/>
                    <a:gd name="T23" fmla="*/ 0 60000 65536"/>
                    <a:gd name="T24" fmla="*/ 0 60000 65536"/>
                    <a:gd name="T25" fmla="*/ 0 60000 65536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w 38"/>
                    <a:gd name="T34" fmla="*/ 0 h 60"/>
                    <a:gd name="T35" fmla="*/ 38 w 38"/>
                    <a:gd name="T36" fmla="*/ 60 h 60"/>
                  </a:gdLst>
                  <a:ahLst/>
                  <a:cxnLst>
                    <a:cxn ang="T22">
                      <a:pos x="T0" y="T1"/>
                    </a:cxn>
                    <a:cxn ang="T23">
                      <a:pos x="T2" y="T3"/>
                    </a:cxn>
                    <a:cxn ang="T24">
                      <a:pos x="T4" y="T5"/>
                    </a:cxn>
                    <a:cxn ang="T25">
                      <a:pos x="T6" y="T7"/>
                    </a:cxn>
                    <a:cxn ang="T26">
                      <a:pos x="T8" y="T9"/>
                    </a:cxn>
                    <a:cxn ang="T27">
                      <a:pos x="T10" y="T11"/>
                    </a:cxn>
                    <a:cxn ang="T28">
                      <a:pos x="T12" y="T13"/>
                    </a:cxn>
                    <a:cxn ang="T29">
                      <a:pos x="T14" y="T15"/>
                    </a:cxn>
                    <a:cxn ang="T30">
                      <a:pos x="T16" y="T17"/>
                    </a:cxn>
                    <a:cxn ang="T31">
                      <a:pos x="T18" y="T19"/>
                    </a:cxn>
                    <a:cxn ang="T32">
                      <a:pos x="T20" y="T21"/>
                    </a:cxn>
                  </a:cxnLst>
                  <a:rect l="T33" t="T34" r="T35" b="T36"/>
                  <a:pathLst>
                    <a:path w="38" h="60">
                      <a:moveTo>
                        <a:pt x="11" y="0"/>
                      </a:moveTo>
                      <a:lnTo>
                        <a:pt x="16" y="6"/>
                      </a:lnTo>
                      <a:lnTo>
                        <a:pt x="22" y="6"/>
                      </a:lnTo>
                      <a:lnTo>
                        <a:pt x="38" y="33"/>
                      </a:lnTo>
                      <a:lnTo>
                        <a:pt x="33" y="44"/>
                      </a:lnTo>
                      <a:lnTo>
                        <a:pt x="38" y="60"/>
                      </a:lnTo>
                      <a:lnTo>
                        <a:pt x="22" y="60"/>
                      </a:lnTo>
                      <a:lnTo>
                        <a:pt x="5" y="60"/>
                      </a:lnTo>
                      <a:lnTo>
                        <a:pt x="0" y="49"/>
                      </a:lnTo>
                      <a:lnTo>
                        <a:pt x="11" y="38"/>
                      </a:lnTo>
                      <a:lnTo>
                        <a:pt x="11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3" name="Freeform 20"/>
                <p:cNvSpPr>
                  <a:spLocks/>
                </p:cNvSpPr>
                <p:nvPr/>
              </p:nvSpPr>
              <p:spPr bwMode="auto">
                <a:xfrm>
                  <a:off x="1185" y="2477"/>
                  <a:ext cx="27" cy="28"/>
                </a:xfrm>
                <a:custGeom>
                  <a:avLst/>
                  <a:gdLst>
                    <a:gd name="T0" fmla="*/ 0 w 27"/>
                    <a:gd name="T1" fmla="*/ 17 h 28"/>
                    <a:gd name="T2" fmla="*/ 6 w 27"/>
                    <a:gd name="T3" fmla="*/ 28 h 28"/>
                    <a:gd name="T4" fmla="*/ 17 w 27"/>
                    <a:gd name="T5" fmla="*/ 17 h 28"/>
                    <a:gd name="T6" fmla="*/ 22 w 27"/>
                    <a:gd name="T7" fmla="*/ 28 h 28"/>
                    <a:gd name="T8" fmla="*/ 27 w 27"/>
                    <a:gd name="T9" fmla="*/ 6 h 28"/>
                    <a:gd name="T10" fmla="*/ 11 w 27"/>
                    <a:gd name="T11" fmla="*/ 0 h 28"/>
                    <a:gd name="T12" fmla="*/ 0 w 27"/>
                    <a:gd name="T13" fmla="*/ 17 h 28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60000 65536"/>
                    <a:gd name="T19" fmla="*/ 0 60000 65536"/>
                    <a:gd name="T20" fmla="*/ 0 60000 65536"/>
                    <a:gd name="T21" fmla="*/ 0 w 27"/>
                    <a:gd name="T22" fmla="*/ 0 h 28"/>
                    <a:gd name="T23" fmla="*/ 27 w 27"/>
                    <a:gd name="T24" fmla="*/ 28 h 28"/>
                  </a:gdLst>
                  <a:ahLst/>
                  <a:cxnLst>
                    <a:cxn ang="T14">
                      <a:pos x="T0" y="T1"/>
                    </a:cxn>
                    <a:cxn ang="T15">
                      <a:pos x="T2" y="T3"/>
                    </a:cxn>
                    <a:cxn ang="T16">
                      <a:pos x="T4" y="T5"/>
                    </a:cxn>
                    <a:cxn ang="T17">
                      <a:pos x="T6" y="T7"/>
                    </a:cxn>
                    <a:cxn ang="T18">
                      <a:pos x="T8" y="T9"/>
                    </a:cxn>
                    <a:cxn ang="T19">
                      <a:pos x="T10" y="T11"/>
                    </a:cxn>
                    <a:cxn ang="T20">
                      <a:pos x="T12" y="T13"/>
                    </a:cxn>
                  </a:cxnLst>
                  <a:rect l="T21" t="T22" r="T23" b="T24"/>
                  <a:pathLst>
                    <a:path w="27" h="28">
                      <a:moveTo>
                        <a:pt x="0" y="17"/>
                      </a:moveTo>
                      <a:lnTo>
                        <a:pt x="6" y="28"/>
                      </a:lnTo>
                      <a:lnTo>
                        <a:pt x="17" y="17"/>
                      </a:lnTo>
                      <a:lnTo>
                        <a:pt x="22" y="28"/>
                      </a:lnTo>
                      <a:lnTo>
                        <a:pt x="27" y="6"/>
                      </a:lnTo>
                      <a:lnTo>
                        <a:pt x="11" y="0"/>
                      </a:lnTo>
                      <a:lnTo>
                        <a:pt x="0" y="17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4" name="Freeform 21"/>
                <p:cNvSpPr>
                  <a:spLocks/>
                </p:cNvSpPr>
                <p:nvPr/>
              </p:nvSpPr>
              <p:spPr bwMode="auto">
                <a:xfrm>
                  <a:off x="1066" y="2683"/>
                  <a:ext cx="49" cy="54"/>
                </a:xfrm>
                <a:custGeom>
                  <a:avLst/>
                  <a:gdLst>
                    <a:gd name="T0" fmla="*/ 5 w 49"/>
                    <a:gd name="T1" fmla="*/ 22 h 54"/>
                    <a:gd name="T2" fmla="*/ 11 w 49"/>
                    <a:gd name="T3" fmla="*/ 27 h 54"/>
                    <a:gd name="T4" fmla="*/ 16 w 49"/>
                    <a:gd name="T5" fmla="*/ 43 h 54"/>
                    <a:gd name="T6" fmla="*/ 27 w 49"/>
                    <a:gd name="T7" fmla="*/ 54 h 54"/>
                    <a:gd name="T8" fmla="*/ 27 w 49"/>
                    <a:gd name="T9" fmla="*/ 43 h 54"/>
                    <a:gd name="T10" fmla="*/ 38 w 49"/>
                    <a:gd name="T11" fmla="*/ 32 h 54"/>
                    <a:gd name="T12" fmla="*/ 43 w 49"/>
                    <a:gd name="T13" fmla="*/ 38 h 54"/>
                    <a:gd name="T14" fmla="*/ 43 w 49"/>
                    <a:gd name="T15" fmla="*/ 16 h 54"/>
                    <a:gd name="T16" fmla="*/ 49 w 49"/>
                    <a:gd name="T17" fmla="*/ 11 h 54"/>
                    <a:gd name="T18" fmla="*/ 38 w 49"/>
                    <a:gd name="T19" fmla="*/ 0 h 54"/>
                    <a:gd name="T20" fmla="*/ 5 w 49"/>
                    <a:gd name="T21" fmla="*/ 5 h 54"/>
                    <a:gd name="T22" fmla="*/ 0 w 49"/>
                    <a:gd name="T23" fmla="*/ 11 h 54"/>
                    <a:gd name="T24" fmla="*/ 5 w 49"/>
                    <a:gd name="T25" fmla="*/ 22 h 54"/>
                    <a:gd name="T26" fmla="*/ 0 60000 65536"/>
                    <a:gd name="T27" fmla="*/ 0 60000 65536"/>
                    <a:gd name="T28" fmla="*/ 0 60000 65536"/>
                    <a:gd name="T29" fmla="*/ 0 60000 65536"/>
                    <a:gd name="T30" fmla="*/ 0 60000 65536"/>
                    <a:gd name="T31" fmla="*/ 0 60000 65536"/>
                    <a:gd name="T32" fmla="*/ 0 60000 65536"/>
                    <a:gd name="T33" fmla="*/ 0 60000 65536"/>
                    <a:gd name="T34" fmla="*/ 0 60000 65536"/>
                    <a:gd name="T35" fmla="*/ 0 60000 65536"/>
                    <a:gd name="T36" fmla="*/ 0 60000 65536"/>
                    <a:gd name="T37" fmla="*/ 0 60000 65536"/>
                    <a:gd name="T38" fmla="*/ 0 60000 65536"/>
                    <a:gd name="T39" fmla="*/ 0 w 49"/>
                    <a:gd name="T40" fmla="*/ 0 h 54"/>
                    <a:gd name="T41" fmla="*/ 49 w 49"/>
                    <a:gd name="T42" fmla="*/ 54 h 54"/>
                  </a:gdLst>
                  <a:ahLst/>
                  <a:cxnLst>
                    <a:cxn ang="T26">
                      <a:pos x="T0" y="T1"/>
                    </a:cxn>
                    <a:cxn ang="T27">
                      <a:pos x="T2" y="T3"/>
                    </a:cxn>
                    <a:cxn ang="T28">
                      <a:pos x="T4" y="T5"/>
                    </a:cxn>
                    <a:cxn ang="T29">
                      <a:pos x="T6" y="T7"/>
                    </a:cxn>
                    <a:cxn ang="T30">
                      <a:pos x="T8" y="T9"/>
                    </a:cxn>
                    <a:cxn ang="T31">
                      <a:pos x="T10" y="T11"/>
                    </a:cxn>
                    <a:cxn ang="T32">
                      <a:pos x="T12" y="T13"/>
                    </a:cxn>
                    <a:cxn ang="T33">
                      <a:pos x="T14" y="T15"/>
                    </a:cxn>
                    <a:cxn ang="T34">
                      <a:pos x="T16" y="T17"/>
                    </a:cxn>
                    <a:cxn ang="T35">
                      <a:pos x="T18" y="T19"/>
                    </a:cxn>
                    <a:cxn ang="T36">
                      <a:pos x="T20" y="T21"/>
                    </a:cxn>
                    <a:cxn ang="T37">
                      <a:pos x="T22" y="T23"/>
                    </a:cxn>
                    <a:cxn ang="T38">
                      <a:pos x="T24" y="T25"/>
                    </a:cxn>
                  </a:cxnLst>
                  <a:rect l="T39" t="T40" r="T41" b="T42"/>
                  <a:pathLst>
                    <a:path w="49" h="54">
                      <a:moveTo>
                        <a:pt x="5" y="22"/>
                      </a:moveTo>
                      <a:lnTo>
                        <a:pt x="11" y="27"/>
                      </a:lnTo>
                      <a:lnTo>
                        <a:pt x="16" y="43"/>
                      </a:lnTo>
                      <a:lnTo>
                        <a:pt x="27" y="54"/>
                      </a:lnTo>
                      <a:lnTo>
                        <a:pt x="27" y="43"/>
                      </a:lnTo>
                      <a:lnTo>
                        <a:pt x="38" y="32"/>
                      </a:lnTo>
                      <a:lnTo>
                        <a:pt x="43" y="38"/>
                      </a:lnTo>
                      <a:lnTo>
                        <a:pt x="43" y="16"/>
                      </a:lnTo>
                      <a:lnTo>
                        <a:pt x="49" y="11"/>
                      </a:lnTo>
                      <a:lnTo>
                        <a:pt x="38" y="0"/>
                      </a:lnTo>
                      <a:lnTo>
                        <a:pt x="5" y="5"/>
                      </a:lnTo>
                      <a:lnTo>
                        <a:pt x="0" y="11"/>
                      </a:lnTo>
                      <a:lnTo>
                        <a:pt x="5" y="22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5" name="Freeform 22"/>
                <p:cNvSpPr>
                  <a:spLocks/>
                </p:cNvSpPr>
                <p:nvPr/>
              </p:nvSpPr>
              <p:spPr bwMode="auto">
                <a:xfrm>
                  <a:off x="1176" y="2618"/>
                  <a:ext cx="10" cy="6"/>
                </a:xfrm>
                <a:custGeom>
                  <a:avLst/>
                  <a:gdLst>
                    <a:gd name="T0" fmla="*/ 0 w 10"/>
                    <a:gd name="T1" fmla="*/ 0 h 6"/>
                    <a:gd name="T2" fmla="*/ 5 w 10"/>
                    <a:gd name="T3" fmla="*/ 6 h 6"/>
                    <a:gd name="T4" fmla="*/ 10 w 10"/>
                    <a:gd name="T5" fmla="*/ 0 h 6"/>
                    <a:gd name="T6" fmla="*/ 0 w 10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6"/>
                    <a:gd name="T14" fmla="*/ 10 w 10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6">
                      <a:moveTo>
                        <a:pt x="0" y="0"/>
                      </a:moveTo>
                      <a:lnTo>
                        <a:pt x="5" y="6"/>
                      </a:lnTo>
                      <a:lnTo>
                        <a:pt x="10" y="0"/>
                      </a:lnTo>
                      <a:lnTo>
                        <a:pt x="0" y="0"/>
                      </a:lnTo>
                      <a:close/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6" name="Freeform 23"/>
                <p:cNvSpPr>
                  <a:spLocks/>
                </p:cNvSpPr>
                <p:nvPr/>
              </p:nvSpPr>
              <p:spPr bwMode="auto">
                <a:xfrm>
                  <a:off x="1176" y="2618"/>
                  <a:ext cx="10" cy="6"/>
                </a:xfrm>
                <a:custGeom>
                  <a:avLst/>
                  <a:gdLst>
                    <a:gd name="T0" fmla="*/ 0 w 10"/>
                    <a:gd name="T1" fmla="*/ 0 h 6"/>
                    <a:gd name="T2" fmla="*/ 5 w 10"/>
                    <a:gd name="T3" fmla="*/ 6 h 6"/>
                    <a:gd name="T4" fmla="*/ 10 w 10"/>
                    <a:gd name="T5" fmla="*/ 0 h 6"/>
                    <a:gd name="T6" fmla="*/ 0 w 10"/>
                    <a:gd name="T7" fmla="*/ 0 h 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10"/>
                    <a:gd name="T13" fmla="*/ 0 h 6"/>
                    <a:gd name="T14" fmla="*/ 10 w 10"/>
                    <a:gd name="T15" fmla="*/ 6 h 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10" h="6">
                      <a:moveTo>
                        <a:pt x="0" y="0"/>
                      </a:moveTo>
                      <a:lnTo>
                        <a:pt x="5" y="6"/>
                      </a:lnTo>
                      <a:lnTo>
                        <a:pt x="10" y="0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7" name="Freeform 24"/>
                <p:cNvSpPr>
                  <a:spLocks/>
                </p:cNvSpPr>
                <p:nvPr/>
              </p:nvSpPr>
              <p:spPr bwMode="auto">
                <a:xfrm>
                  <a:off x="1186" y="2629"/>
                  <a:ext cx="17" cy="11"/>
                </a:xfrm>
                <a:custGeom>
                  <a:avLst/>
                  <a:gdLst>
                    <a:gd name="T0" fmla="*/ 11 w 17"/>
                    <a:gd name="T1" fmla="*/ 0 h 11"/>
                    <a:gd name="T2" fmla="*/ 0 w 17"/>
                    <a:gd name="T3" fmla="*/ 11 h 11"/>
                    <a:gd name="T4" fmla="*/ 6 w 17"/>
                    <a:gd name="T5" fmla="*/ 11 h 11"/>
                    <a:gd name="T6" fmla="*/ 17 w 17"/>
                    <a:gd name="T7" fmla="*/ 5 h 11"/>
                    <a:gd name="T8" fmla="*/ 11 w 17"/>
                    <a:gd name="T9" fmla="*/ 0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1"/>
                    <a:gd name="T17" fmla="*/ 17 w 17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1">
                      <a:moveTo>
                        <a:pt x="11" y="0"/>
                      </a:moveTo>
                      <a:lnTo>
                        <a:pt x="0" y="11"/>
                      </a:lnTo>
                      <a:lnTo>
                        <a:pt x="6" y="11"/>
                      </a:lnTo>
                      <a:lnTo>
                        <a:pt x="17" y="5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8" name="Freeform 25"/>
                <p:cNvSpPr>
                  <a:spLocks/>
                </p:cNvSpPr>
                <p:nvPr/>
              </p:nvSpPr>
              <p:spPr bwMode="auto">
                <a:xfrm>
                  <a:off x="1186" y="2629"/>
                  <a:ext cx="17" cy="11"/>
                </a:xfrm>
                <a:custGeom>
                  <a:avLst/>
                  <a:gdLst>
                    <a:gd name="T0" fmla="*/ 11 w 17"/>
                    <a:gd name="T1" fmla="*/ 0 h 11"/>
                    <a:gd name="T2" fmla="*/ 0 w 17"/>
                    <a:gd name="T3" fmla="*/ 11 h 11"/>
                    <a:gd name="T4" fmla="*/ 6 w 17"/>
                    <a:gd name="T5" fmla="*/ 11 h 11"/>
                    <a:gd name="T6" fmla="*/ 17 w 17"/>
                    <a:gd name="T7" fmla="*/ 5 h 11"/>
                    <a:gd name="T8" fmla="*/ 11 w 17"/>
                    <a:gd name="T9" fmla="*/ 0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7"/>
                    <a:gd name="T16" fmla="*/ 0 h 11"/>
                    <a:gd name="T17" fmla="*/ 17 w 17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7" h="11">
                      <a:moveTo>
                        <a:pt x="11" y="0"/>
                      </a:moveTo>
                      <a:lnTo>
                        <a:pt x="0" y="11"/>
                      </a:lnTo>
                      <a:lnTo>
                        <a:pt x="6" y="11"/>
                      </a:lnTo>
                      <a:lnTo>
                        <a:pt x="17" y="5"/>
                      </a:lnTo>
                      <a:lnTo>
                        <a:pt x="11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69" name="Freeform 26"/>
                <p:cNvSpPr>
                  <a:spLocks/>
                </p:cNvSpPr>
                <p:nvPr/>
              </p:nvSpPr>
              <p:spPr bwMode="auto">
                <a:xfrm>
                  <a:off x="1300" y="2634"/>
                  <a:ext cx="22" cy="17"/>
                </a:xfrm>
                <a:custGeom>
                  <a:avLst/>
                  <a:gdLst>
                    <a:gd name="T0" fmla="*/ 11 w 22"/>
                    <a:gd name="T1" fmla="*/ 0 h 17"/>
                    <a:gd name="T2" fmla="*/ 0 w 22"/>
                    <a:gd name="T3" fmla="*/ 11 h 17"/>
                    <a:gd name="T4" fmla="*/ 11 w 22"/>
                    <a:gd name="T5" fmla="*/ 17 h 17"/>
                    <a:gd name="T6" fmla="*/ 22 w 22"/>
                    <a:gd name="T7" fmla="*/ 6 h 17"/>
                    <a:gd name="T8" fmla="*/ 11 w 22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7"/>
                    <a:gd name="T17" fmla="*/ 22 w 22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7">
                      <a:moveTo>
                        <a:pt x="11" y="0"/>
                      </a:moveTo>
                      <a:lnTo>
                        <a:pt x="0" y="11"/>
                      </a:lnTo>
                      <a:lnTo>
                        <a:pt x="11" y="17"/>
                      </a:lnTo>
                      <a:lnTo>
                        <a:pt x="22" y="6"/>
                      </a:lnTo>
                      <a:lnTo>
                        <a:pt x="11" y="0"/>
                      </a:lnTo>
                      <a:close/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0" name="Freeform 27"/>
                <p:cNvSpPr>
                  <a:spLocks/>
                </p:cNvSpPr>
                <p:nvPr/>
              </p:nvSpPr>
              <p:spPr bwMode="auto">
                <a:xfrm>
                  <a:off x="1300" y="2634"/>
                  <a:ext cx="22" cy="17"/>
                </a:xfrm>
                <a:custGeom>
                  <a:avLst/>
                  <a:gdLst>
                    <a:gd name="T0" fmla="*/ 11 w 22"/>
                    <a:gd name="T1" fmla="*/ 0 h 17"/>
                    <a:gd name="T2" fmla="*/ 0 w 22"/>
                    <a:gd name="T3" fmla="*/ 11 h 17"/>
                    <a:gd name="T4" fmla="*/ 11 w 22"/>
                    <a:gd name="T5" fmla="*/ 17 h 17"/>
                    <a:gd name="T6" fmla="*/ 22 w 22"/>
                    <a:gd name="T7" fmla="*/ 6 h 17"/>
                    <a:gd name="T8" fmla="*/ 11 w 22"/>
                    <a:gd name="T9" fmla="*/ 0 h 17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22"/>
                    <a:gd name="T16" fmla="*/ 0 h 17"/>
                    <a:gd name="T17" fmla="*/ 22 w 22"/>
                    <a:gd name="T18" fmla="*/ 17 h 17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22" h="17">
                      <a:moveTo>
                        <a:pt x="11" y="0"/>
                      </a:moveTo>
                      <a:lnTo>
                        <a:pt x="0" y="11"/>
                      </a:lnTo>
                      <a:lnTo>
                        <a:pt x="11" y="17"/>
                      </a:lnTo>
                      <a:lnTo>
                        <a:pt x="22" y="6"/>
                      </a:lnTo>
                      <a:lnTo>
                        <a:pt x="11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1" name="Freeform 28"/>
                <p:cNvSpPr>
                  <a:spLocks/>
                </p:cNvSpPr>
                <p:nvPr/>
              </p:nvSpPr>
              <p:spPr bwMode="auto">
                <a:xfrm>
                  <a:off x="1370" y="2618"/>
                  <a:ext cx="22" cy="27"/>
                </a:xfrm>
                <a:custGeom>
                  <a:avLst/>
                  <a:gdLst>
                    <a:gd name="T0" fmla="*/ 6 w 22"/>
                    <a:gd name="T1" fmla="*/ 0 h 27"/>
                    <a:gd name="T2" fmla="*/ 6 w 22"/>
                    <a:gd name="T3" fmla="*/ 16 h 27"/>
                    <a:gd name="T4" fmla="*/ 0 w 22"/>
                    <a:gd name="T5" fmla="*/ 16 h 27"/>
                    <a:gd name="T6" fmla="*/ 11 w 22"/>
                    <a:gd name="T7" fmla="*/ 27 h 27"/>
                    <a:gd name="T8" fmla="*/ 22 w 22"/>
                    <a:gd name="T9" fmla="*/ 0 h 27"/>
                    <a:gd name="T10" fmla="*/ 6 w 22"/>
                    <a:gd name="T11" fmla="*/ 0 h 2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2"/>
                    <a:gd name="T19" fmla="*/ 0 h 27"/>
                    <a:gd name="T20" fmla="*/ 22 w 22"/>
                    <a:gd name="T21" fmla="*/ 27 h 2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2" h="27">
                      <a:moveTo>
                        <a:pt x="6" y="0"/>
                      </a:moveTo>
                      <a:lnTo>
                        <a:pt x="6" y="16"/>
                      </a:lnTo>
                      <a:lnTo>
                        <a:pt x="0" y="16"/>
                      </a:lnTo>
                      <a:lnTo>
                        <a:pt x="11" y="27"/>
                      </a:lnTo>
                      <a:lnTo>
                        <a:pt x="22" y="0"/>
                      </a:lnTo>
                      <a:lnTo>
                        <a:pt x="6" y="0"/>
                      </a:lnTo>
                      <a:close/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2" name="Freeform 29"/>
                <p:cNvSpPr>
                  <a:spLocks/>
                </p:cNvSpPr>
                <p:nvPr/>
              </p:nvSpPr>
              <p:spPr bwMode="auto">
                <a:xfrm>
                  <a:off x="1370" y="2618"/>
                  <a:ext cx="22" cy="27"/>
                </a:xfrm>
                <a:custGeom>
                  <a:avLst/>
                  <a:gdLst>
                    <a:gd name="T0" fmla="*/ 6 w 22"/>
                    <a:gd name="T1" fmla="*/ 0 h 27"/>
                    <a:gd name="T2" fmla="*/ 6 w 22"/>
                    <a:gd name="T3" fmla="*/ 16 h 27"/>
                    <a:gd name="T4" fmla="*/ 0 w 22"/>
                    <a:gd name="T5" fmla="*/ 16 h 27"/>
                    <a:gd name="T6" fmla="*/ 11 w 22"/>
                    <a:gd name="T7" fmla="*/ 27 h 27"/>
                    <a:gd name="T8" fmla="*/ 22 w 22"/>
                    <a:gd name="T9" fmla="*/ 0 h 27"/>
                    <a:gd name="T10" fmla="*/ 6 w 22"/>
                    <a:gd name="T11" fmla="*/ 0 h 27"/>
                    <a:gd name="T12" fmla="*/ 0 60000 65536"/>
                    <a:gd name="T13" fmla="*/ 0 60000 65536"/>
                    <a:gd name="T14" fmla="*/ 0 60000 65536"/>
                    <a:gd name="T15" fmla="*/ 0 60000 65536"/>
                    <a:gd name="T16" fmla="*/ 0 60000 65536"/>
                    <a:gd name="T17" fmla="*/ 0 60000 65536"/>
                    <a:gd name="T18" fmla="*/ 0 w 22"/>
                    <a:gd name="T19" fmla="*/ 0 h 27"/>
                    <a:gd name="T20" fmla="*/ 22 w 22"/>
                    <a:gd name="T21" fmla="*/ 27 h 27"/>
                  </a:gdLst>
                  <a:ahLst/>
                  <a:cxnLst>
                    <a:cxn ang="T12">
                      <a:pos x="T0" y="T1"/>
                    </a:cxn>
                    <a:cxn ang="T13">
                      <a:pos x="T2" y="T3"/>
                    </a:cxn>
                    <a:cxn ang="T14">
                      <a:pos x="T4" y="T5"/>
                    </a:cxn>
                    <a:cxn ang="T15">
                      <a:pos x="T6" y="T7"/>
                    </a:cxn>
                    <a:cxn ang="T16">
                      <a:pos x="T8" y="T9"/>
                    </a:cxn>
                    <a:cxn ang="T17">
                      <a:pos x="T10" y="T11"/>
                    </a:cxn>
                  </a:cxnLst>
                  <a:rect l="T18" t="T19" r="T20" b="T21"/>
                  <a:pathLst>
                    <a:path w="22" h="27">
                      <a:moveTo>
                        <a:pt x="6" y="0"/>
                      </a:moveTo>
                      <a:lnTo>
                        <a:pt x="6" y="16"/>
                      </a:lnTo>
                      <a:lnTo>
                        <a:pt x="0" y="16"/>
                      </a:lnTo>
                      <a:lnTo>
                        <a:pt x="11" y="27"/>
                      </a:lnTo>
                      <a:lnTo>
                        <a:pt x="22" y="0"/>
                      </a:lnTo>
                      <a:lnTo>
                        <a:pt x="6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3" name="Freeform 30"/>
                <p:cNvSpPr>
                  <a:spLocks/>
                </p:cNvSpPr>
                <p:nvPr/>
              </p:nvSpPr>
              <p:spPr bwMode="auto">
                <a:xfrm>
                  <a:off x="1354" y="2613"/>
                  <a:ext cx="5" cy="16"/>
                </a:xfrm>
                <a:custGeom>
                  <a:avLst/>
                  <a:gdLst>
                    <a:gd name="T0" fmla="*/ 5 w 5"/>
                    <a:gd name="T1" fmla="*/ 0 h 16"/>
                    <a:gd name="T2" fmla="*/ 0 w 5"/>
                    <a:gd name="T3" fmla="*/ 11 h 16"/>
                    <a:gd name="T4" fmla="*/ 5 w 5"/>
                    <a:gd name="T5" fmla="*/ 16 h 16"/>
                    <a:gd name="T6" fmla="*/ 5 w 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16"/>
                    <a:gd name="T14" fmla="*/ 5 w 5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16">
                      <a:moveTo>
                        <a:pt x="5" y="0"/>
                      </a:moveTo>
                      <a:lnTo>
                        <a:pt x="0" y="11"/>
                      </a:lnTo>
                      <a:lnTo>
                        <a:pt x="5" y="16"/>
                      </a:lnTo>
                      <a:lnTo>
                        <a:pt x="5" y="0"/>
                      </a:lnTo>
                      <a:close/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4" name="Freeform 31"/>
                <p:cNvSpPr>
                  <a:spLocks/>
                </p:cNvSpPr>
                <p:nvPr/>
              </p:nvSpPr>
              <p:spPr bwMode="auto">
                <a:xfrm>
                  <a:off x="1354" y="2613"/>
                  <a:ext cx="5" cy="16"/>
                </a:xfrm>
                <a:custGeom>
                  <a:avLst/>
                  <a:gdLst>
                    <a:gd name="T0" fmla="*/ 5 w 5"/>
                    <a:gd name="T1" fmla="*/ 0 h 16"/>
                    <a:gd name="T2" fmla="*/ 0 w 5"/>
                    <a:gd name="T3" fmla="*/ 11 h 16"/>
                    <a:gd name="T4" fmla="*/ 5 w 5"/>
                    <a:gd name="T5" fmla="*/ 16 h 16"/>
                    <a:gd name="T6" fmla="*/ 5 w 5"/>
                    <a:gd name="T7" fmla="*/ 0 h 16"/>
                    <a:gd name="T8" fmla="*/ 0 60000 65536"/>
                    <a:gd name="T9" fmla="*/ 0 60000 65536"/>
                    <a:gd name="T10" fmla="*/ 0 60000 65536"/>
                    <a:gd name="T11" fmla="*/ 0 60000 65536"/>
                    <a:gd name="T12" fmla="*/ 0 w 5"/>
                    <a:gd name="T13" fmla="*/ 0 h 16"/>
                    <a:gd name="T14" fmla="*/ 5 w 5"/>
                    <a:gd name="T15" fmla="*/ 16 h 16"/>
                  </a:gdLst>
                  <a:ahLst/>
                  <a:cxnLst>
                    <a:cxn ang="T8">
                      <a:pos x="T0" y="T1"/>
                    </a:cxn>
                    <a:cxn ang="T9">
                      <a:pos x="T2" y="T3"/>
                    </a:cxn>
                    <a:cxn ang="T10">
                      <a:pos x="T4" y="T5"/>
                    </a:cxn>
                    <a:cxn ang="T11">
                      <a:pos x="T6" y="T7"/>
                    </a:cxn>
                  </a:cxnLst>
                  <a:rect l="T12" t="T13" r="T14" b="T15"/>
                  <a:pathLst>
                    <a:path w="5" h="16">
                      <a:moveTo>
                        <a:pt x="5" y="0"/>
                      </a:moveTo>
                      <a:lnTo>
                        <a:pt x="0" y="11"/>
                      </a:lnTo>
                      <a:lnTo>
                        <a:pt x="5" y="16"/>
                      </a:lnTo>
                      <a:lnTo>
                        <a:pt x="5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  <p:sp>
              <p:nvSpPr>
                <p:cNvPr id="275" name="Freeform 32"/>
                <p:cNvSpPr>
                  <a:spLocks/>
                </p:cNvSpPr>
                <p:nvPr/>
              </p:nvSpPr>
              <p:spPr bwMode="auto">
                <a:xfrm>
                  <a:off x="981" y="2429"/>
                  <a:ext cx="16" cy="11"/>
                </a:xfrm>
                <a:custGeom>
                  <a:avLst/>
                  <a:gdLst>
                    <a:gd name="T0" fmla="*/ 0 w 16"/>
                    <a:gd name="T1" fmla="*/ 0 h 11"/>
                    <a:gd name="T2" fmla="*/ 16 w 16"/>
                    <a:gd name="T3" fmla="*/ 5 h 11"/>
                    <a:gd name="T4" fmla="*/ 11 w 16"/>
                    <a:gd name="T5" fmla="*/ 11 h 11"/>
                    <a:gd name="T6" fmla="*/ 0 w 16"/>
                    <a:gd name="T7" fmla="*/ 5 h 11"/>
                    <a:gd name="T8" fmla="*/ 0 w 16"/>
                    <a:gd name="T9" fmla="*/ 0 h 11"/>
                    <a:gd name="T10" fmla="*/ 0 60000 65536"/>
                    <a:gd name="T11" fmla="*/ 0 60000 65536"/>
                    <a:gd name="T12" fmla="*/ 0 60000 65536"/>
                    <a:gd name="T13" fmla="*/ 0 60000 65536"/>
                    <a:gd name="T14" fmla="*/ 0 60000 65536"/>
                    <a:gd name="T15" fmla="*/ 0 w 16"/>
                    <a:gd name="T16" fmla="*/ 0 h 11"/>
                    <a:gd name="T17" fmla="*/ 16 w 16"/>
                    <a:gd name="T18" fmla="*/ 11 h 11"/>
                  </a:gdLst>
                  <a:ahLst/>
                  <a:cxnLst>
                    <a:cxn ang="T10">
                      <a:pos x="T0" y="T1"/>
                    </a:cxn>
                    <a:cxn ang="T11">
                      <a:pos x="T2" y="T3"/>
                    </a:cxn>
                    <a:cxn ang="T12">
                      <a:pos x="T4" y="T5"/>
                    </a:cxn>
                    <a:cxn ang="T13">
                      <a:pos x="T6" y="T7"/>
                    </a:cxn>
                    <a:cxn ang="T14">
                      <a:pos x="T8" y="T9"/>
                    </a:cxn>
                  </a:cxnLst>
                  <a:rect l="T15" t="T16" r="T17" b="T18"/>
                  <a:pathLst>
                    <a:path w="16" h="11">
                      <a:moveTo>
                        <a:pt x="0" y="0"/>
                      </a:moveTo>
                      <a:lnTo>
                        <a:pt x="16" y="5"/>
                      </a:lnTo>
                      <a:lnTo>
                        <a:pt x="11" y="11"/>
                      </a:lnTo>
                      <a:lnTo>
                        <a:pt x="0" y="5"/>
                      </a:lnTo>
                      <a:lnTo>
                        <a:pt x="0" y="0"/>
                      </a:lnTo>
                    </a:path>
                  </a:pathLst>
                </a:custGeom>
                <a:grpFill/>
                <a:ln w="12700" cap="sq" cmpd="sng">
                  <a:solidFill>
                    <a:srgbClr val="0070C0"/>
                  </a:solidFill>
                  <a:prstDash val="solid"/>
                  <a:round/>
                  <a:headEnd type="none" w="med" len="med"/>
                  <a:tailEnd type="none" w="med" len="med"/>
                </a:ln>
              </p:spPr>
              <p:txBody>
                <a:bodyPr wrap="none" anchor="ctr"/>
                <a:lstStyle>
                  <a:defPPr>
                    <a:defRPr lang="zh-TW"/>
                  </a:defPPr>
                  <a:lvl1pPr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1pPr>
                  <a:lvl2pPr marL="4572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2pPr>
                  <a:lvl3pPr marL="9144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3pPr>
                  <a:lvl4pPr marL="13716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4pPr>
                  <a:lvl5pPr marL="1828800" algn="l" rtl="0" fontAlgn="base">
                    <a:spcBef>
                      <a:spcPct val="0"/>
                    </a:spcBef>
                    <a:spcAft>
                      <a:spcPct val="0"/>
                    </a:spcAft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5pPr>
                  <a:lvl6pPr marL="22860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6pPr>
                  <a:lvl7pPr marL="27432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7pPr>
                  <a:lvl8pPr marL="32004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8pPr>
                  <a:lvl9pPr marL="3657600" algn="l" defTabSz="914400" rtl="0" eaLnBrk="1" latinLnBrk="0" hangingPunct="1">
                    <a:defRPr kumimoji="1" kern="1200">
                      <a:solidFill>
                        <a:schemeClr val="tx1"/>
                      </a:solidFill>
                      <a:latin typeface="Arial" charset="0"/>
                      <a:ea typeface="新細明體" pitchFamily="18" charset="-120"/>
                      <a:cs typeface="+mn-cs"/>
                    </a:defRPr>
                  </a:lvl9pPr>
                </a:lstStyle>
                <a:p>
                  <a:pPr marL="0" marR="0" lvl="0" indent="0" algn="l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1" lang="zh-TW" altLang="en-US" sz="1800" b="1" i="0" u="none" strike="noStrike" kern="1200" cap="none" spc="0" normalizeH="0" baseline="0" noProof="0">
                    <a:ln>
                      <a:noFill/>
                    </a:ln>
                    <a:solidFill>
                      <a:srgbClr val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  <a:cs typeface="+mn-cs"/>
                  </a:endParaRPr>
                </a:p>
              </p:txBody>
            </p:sp>
          </p:grpSp>
          <p:sp>
            <p:nvSpPr>
              <p:cNvPr id="245" name="Text Box 1434"/>
              <p:cNvSpPr txBox="1">
                <a:spLocks noChangeArrowheads="1"/>
              </p:cNvSpPr>
              <p:nvPr/>
            </p:nvSpPr>
            <p:spPr bwMode="auto">
              <a:xfrm>
                <a:off x="1049696" y="4454525"/>
                <a:ext cx="700087" cy="1651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lIns="0" tIns="0" rIns="0" bIns="0" anchor="ctr" anchorCtr="1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r>
                  <a:rPr kumimoji="0" lang="zh-TW" altLang="en-US" sz="1200" b="1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澎湖縣</a:t>
                </a:r>
              </a:p>
            </p:txBody>
          </p:sp>
        </p:grpSp>
        <p:sp>
          <p:nvSpPr>
            <p:cNvPr id="163" name="Freeform 55"/>
            <p:cNvSpPr>
              <a:spLocks/>
            </p:cNvSpPr>
            <p:nvPr/>
          </p:nvSpPr>
          <p:spPr bwMode="auto">
            <a:xfrm>
              <a:off x="7787200" y="1267596"/>
              <a:ext cx="925536" cy="835275"/>
            </a:xfrm>
            <a:custGeom>
              <a:avLst/>
              <a:gdLst>
                <a:gd name="T0" fmla="*/ 2147483647 w 854"/>
                <a:gd name="T1" fmla="*/ 2147483647 h 735"/>
                <a:gd name="T2" fmla="*/ 2147483647 w 854"/>
                <a:gd name="T3" fmla="*/ 2147483647 h 735"/>
                <a:gd name="T4" fmla="*/ 2147483647 w 854"/>
                <a:gd name="T5" fmla="*/ 2147483647 h 735"/>
                <a:gd name="T6" fmla="*/ 2147483647 w 854"/>
                <a:gd name="T7" fmla="*/ 2147483647 h 735"/>
                <a:gd name="T8" fmla="*/ 2147483647 w 854"/>
                <a:gd name="T9" fmla="*/ 0 h 735"/>
                <a:gd name="T10" fmla="*/ 2147483647 w 854"/>
                <a:gd name="T11" fmla="*/ 2147483647 h 735"/>
                <a:gd name="T12" fmla="*/ 2147483647 w 854"/>
                <a:gd name="T13" fmla="*/ 2147483647 h 735"/>
                <a:gd name="T14" fmla="*/ 2147483647 w 854"/>
                <a:gd name="T15" fmla="*/ 2147483647 h 735"/>
                <a:gd name="T16" fmla="*/ 0 w 854"/>
                <a:gd name="T17" fmla="*/ 2147483647 h 735"/>
                <a:gd name="T18" fmla="*/ 2147483647 w 854"/>
                <a:gd name="T19" fmla="*/ 2147483647 h 735"/>
                <a:gd name="T20" fmla="*/ 2147483647 w 854"/>
                <a:gd name="T21" fmla="*/ 2147483647 h 735"/>
                <a:gd name="T22" fmla="*/ 2147483647 w 854"/>
                <a:gd name="T23" fmla="*/ 2147483647 h 735"/>
                <a:gd name="T24" fmla="*/ 2147483647 w 854"/>
                <a:gd name="T25" fmla="*/ 2147483647 h 735"/>
                <a:gd name="T26" fmla="*/ 2147483647 w 854"/>
                <a:gd name="T27" fmla="*/ 2147483647 h 735"/>
                <a:gd name="T28" fmla="*/ 2147483647 w 854"/>
                <a:gd name="T29" fmla="*/ 2147483647 h 735"/>
                <a:gd name="T30" fmla="*/ 2147483647 w 854"/>
                <a:gd name="T31" fmla="*/ 2147483647 h 735"/>
                <a:gd name="T32" fmla="*/ 2147483647 w 854"/>
                <a:gd name="T33" fmla="*/ 2147483647 h 735"/>
                <a:gd name="T34" fmla="*/ 2147483647 w 854"/>
                <a:gd name="T35" fmla="*/ 2147483647 h 735"/>
                <a:gd name="T36" fmla="*/ 2147483647 w 854"/>
                <a:gd name="T37" fmla="*/ 2147483647 h 735"/>
                <a:gd name="T38" fmla="*/ 2147483647 w 854"/>
                <a:gd name="T39" fmla="*/ 2147483647 h 735"/>
                <a:gd name="T40" fmla="*/ 2147483647 w 854"/>
                <a:gd name="T41" fmla="*/ 2147483647 h 735"/>
                <a:gd name="T42" fmla="*/ 2147483647 w 854"/>
                <a:gd name="T43" fmla="*/ 2147483647 h 735"/>
                <a:gd name="T44" fmla="*/ 2147483647 w 854"/>
                <a:gd name="T45" fmla="*/ 2147483647 h 735"/>
                <a:gd name="T46" fmla="*/ 2147483647 w 854"/>
                <a:gd name="T47" fmla="*/ 2147483647 h 735"/>
                <a:gd name="T48" fmla="*/ 2147483647 w 854"/>
                <a:gd name="T49" fmla="*/ 2147483647 h 735"/>
                <a:gd name="T50" fmla="*/ 2147483647 w 854"/>
                <a:gd name="T51" fmla="*/ 2147483647 h 735"/>
                <a:gd name="T52" fmla="*/ 2147483647 w 854"/>
                <a:gd name="T53" fmla="*/ 2147483647 h 735"/>
                <a:gd name="T54" fmla="*/ 2147483647 w 854"/>
                <a:gd name="T55" fmla="*/ 2147483647 h 735"/>
                <a:gd name="T56" fmla="*/ 2147483647 w 854"/>
                <a:gd name="T57" fmla="*/ 2147483647 h 735"/>
                <a:gd name="T58" fmla="*/ 2147483647 w 854"/>
                <a:gd name="T59" fmla="*/ 2147483647 h 735"/>
                <a:gd name="T60" fmla="*/ 2147483647 w 854"/>
                <a:gd name="T61" fmla="*/ 2147483647 h 735"/>
                <a:gd name="T62" fmla="*/ 2147483647 w 854"/>
                <a:gd name="T63" fmla="*/ 2147483647 h 735"/>
                <a:gd name="T64" fmla="*/ 2147483647 w 854"/>
                <a:gd name="T65" fmla="*/ 2147483647 h 735"/>
                <a:gd name="T66" fmla="*/ 2147483647 w 854"/>
                <a:gd name="T67" fmla="*/ 2147483647 h 735"/>
                <a:gd name="T68" fmla="*/ 2147483647 w 854"/>
                <a:gd name="T69" fmla="*/ 2147483647 h 735"/>
                <a:gd name="T70" fmla="*/ 2147483647 w 854"/>
                <a:gd name="T71" fmla="*/ 2147483647 h 735"/>
                <a:gd name="T72" fmla="*/ 2147483647 w 854"/>
                <a:gd name="T73" fmla="*/ 2147483647 h 735"/>
                <a:gd name="T74" fmla="*/ 2147483647 w 854"/>
                <a:gd name="T75" fmla="*/ 2147483647 h 735"/>
                <a:gd name="T76" fmla="*/ 2147483647 w 854"/>
                <a:gd name="T77" fmla="*/ 2147483647 h 735"/>
                <a:gd name="T78" fmla="*/ 2147483647 w 854"/>
                <a:gd name="T79" fmla="*/ 2147483647 h 735"/>
                <a:gd name="T80" fmla="*/ 2147483647 w 854"/>
                <a:gd name="T81" fmla="*/ 2147483647 h 735"/>
                <a:gd name="T82" fmla="*/ 2147483647 w 854"/>
                <a:gd name="T83" fmla="*/ 2147483647 h 735"/>
                <a:gd name="T84" fmla="*/ 2147483647 w 854"/>
                <a:gd name="T85" fmla="*/ 2147483647 h 735"/>
                <a:gd name="T86" fmla="*/ 2147483647 w 854"/>
                <a:gd name="T87" fmla="*/ 2147483647 h 735"/>
                <a:gd name="T88" fmla="*/ 2147483647 w 854"/>
                <a:gd name="T89" fmla="*/ 2147483647 h 735"/>
                <a:gd name="T90" fmla="*/ 2147483647 w 854"/>
                <a:gd name="T91" fmla="*/ 2147483647 h 735"/>
                <a:gd name="T92" fmla="*/ 2147483647 w 854"/>
                <a:gd name="T93" fmla="*/ 2147483647 h 735"/>
                <a:gd name="T94" fmla="*/ 2147483647 w 854"/>
                <a:gd name="T95" fmla="*/ 2147483647 h 735"/>
                <a:gd name="T96" fmla="*/ 2147483647 w 854"/>
                <a:gd name="T97" fmla="*/ 2147483647 h 735"/>
                <a:gd name="T98" fmla="*/ 2147483647 w 854"/>
                <a:gd name="T99" fmla="*/ 2147483647 h 735"/>
                <a:gd name="T100" fmla="*/ 2147483647 w 854"/>
                <a:gd name="T101" fmla="*/ 2147483647 h 735"/>
                <a:gd name="T102" fmla="*/ 2147483647 w 854"/>
                <a:gd name="T103" fmla="*/ 2147483647 h 735"/>
                <a:gd name="T104" fmla="*/ 2147483647 w 854"/>
                <a:gd name="T105" fmla="*/ 2147483647 h 735"/>
                <a:gd name="T106" fmla="*/ 2147483647 w 854"/>
                <a:gd name="T107" fmla="*/ 2147483647 h 735"/>
                <a:gd name="T108" fmla="*/ 2147483647 w 854"/>
                <a:gd name="T109" fmla="*/ 2147483647 h 735"/>
                <a:gd name="T110" fmla="*/ 2147483647 w 854"/>
                <a:gd name="T111" fmla="*/ 2147483647 h 735"/>
                <a:gd name="T112" fmla="*/ 2147483647 w 854"/>
                <a:gd name="T113" fmla="*/ 2147483647 h 735"/>
                <a:gd name="T114" fmla="*/ 2147483647 w 854"/>
                <a:gd name="T115" fmla="*/ 2147483647 h 735"/>
                <a:gd name="T116" fmla="*/ 2147483647 w 854"/>
                <a:gd name="T117" fmla="*/ 2147483647 h 735"/>
                <a:gd name="T118" fmla="*/ 2147483647 w 854"/>
                <a:gd name="T119" fmla="*/ 2147483647 h 735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854"/>
                <a:gd name="T181" fmla="*/ 0 h 735"/>
                <a:gd name="T182" fmla="*/ 854 w 854"/>
                <a:gd name="T183" fmla="*/ 735 h 735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854" h="735">
                  <a:moveTo>
                    <a:pt x="437" y="92"/>
                  </a:moveTo>
                  <a:lnTo>
                    <a:pt x="400" y="86"/>
                  </a:lnTo>
                  <a:lnTo>
                    <a:pt x="373" y="27"/>
                  </a:lnTo>
                  <a:lnTo>
                    <a:pt x="346" y="5"/>
                  </a:lnTo>
                  <a:lnTo>
                    <a:pt x="318" y="0"/>
                  </a:lnTo>
                  <a:lnTo>
                    <a:pt x="254" y="21"/>
                  </a:lnTo>
                  <a:lnTo>
                    <a:pt x="156" y="97"/>
                  </a:lnTo>
                  <a:lnTo>
                    <a:pt x="124" y="173"/>
                  </a:lnTo>
                  <a:lnTo>
                    <a:pt x="0" y="227"/>
                  </a:lnTo>
                  <a:lnTo>
                    <a:pt x="59" y="248"/>
                  </a:lnTo>
                  <a:lnTo>
                    <a:pt x="113" y="292"/>
                  </a:lnTo>
                  <a:lnTo>
                    <a:pt x="108" y="362"/>
                  </a:lnTo>
                  <a:lnTo>
                    <a:pt x="75" y="394"/>
                  </a:lnTo>
                  <a:lnTo>
                    <a:pt x="32" y="394"/>
                  </a:lnTo>
                  <a:lnTo>
                    <a:pt x="32" y="459"/>
                  </a:lnTo>
                  <a:lnTo>
                    <a:pt x="43" y="470"/>
                  </a:lnTo>
                  <a:lnTo>
                    <a:pt x="59" y="497"/>
                  </a:lnTo>
                  <a:lnTo>
                    <a:pt x="75" y="551"/>
                  </a:lnTo>
                  <a:lnTo>
                    <a:pt x="113" y="551"/>
                  </a:lnTo>
                  <a:lnTo>
                    <a:pt x="162" y="551"/>
                  </a:lnTo>
                  <a:lnTo>
                    <a:pt x="178" y="643"/>
                  </a:lnTo>
                  <a:lnTo>
                    <a:pt x="232" y="735"/>
                  </a:lnTo>
                  <a:lnTo>
                    <a:pt x="232" y="730"/>
                  </a:lnTo>
                  <a:lnTo>
                    <a:pt x="237" y="730"/>
                  </a:lnTo>
                  <a:lnTo>
                    <a:pt x="367" y="681"/>
                  </a:lnTo>
                  <a:lnTo>
                    <a:pt x="383" y="600"/>
                  </a:lnTo>
                  <a:lnTo>
                    <a:pt x="394" y="594"/>
                  </a:lnTo>
                  <a:lnTo>
                    <a:pt x="583" y="475"/>
                  </a:lnTo>
                  <a:lnTo>
                    <a:pt x="589" y="448"/>
                  </a:lnTo>
                  <a:lnTo>
                    <a:pt x="605" y="459"/>
                  </a:lnTo>
                  <a:lnTo>
                    <a:pt x="643" y="443"/>
                  </a:lnTo>
                  <a:lnTo>
                    <a:pt x="664" y="400"/>
                  </a:lnTo>
                  <a:lnTo>
                    <a:pt x="751" y="362"/>
                  </a:lnTo>
                  <a:lnTo>
                    <a:pt x="767" y="357"/>
                  </a:lnTo>
                  <a:lnTo>
                    <a:pt x="816" y="362"/>
                  </a:lnTo>
                  <a:lnTo>
                    <a:pt x="854" y="346"/>
                  </a:lnTo>
                  <a:lnTo>
                    <a:pt x="843" y="313"/>
                  </a:lnTo>
                  <a:lnTo>
                    <a:pt x="789" y="297"/>
                  </a:lnTo>
                  <a:lnTo>
                    <a:pt x="773" y="275"/>
                  </a:lnTo>
                  <a:lnTo>
                    <a:pt x="756" y="243"/>
                  </a:lnTo>
                  <a:lnTo>
                    <a:pt x="729" y="216"/>
                  </a:lnTo>
                  <a:lnTo>
                    <a:pt x="681" y="211"/>
                  </a:lnTo>
                  <a:lnTo>
                    <a:pt x="643" y="194"/>
                  </a:lnTo>
                  <a:lnTo>
                    <a:pt x="632" y="211"/>
                  </a:lnTo>
                  <a:lnTo>
                    <a:pt x="594" y="211"/>
                  </a:lnTo>
                  <a:lnTo>
                    <a:pt x="573" y="227"/>
                  </a:lnTo>
                  <a:lnTo>
                    <a:pt x="589" y="270"/>
                  </a:lnTo>
                  <a:lnTo>
                    <a:pt x="605" y="275"/>
                  </a:lnTo>
                  <a:lnTo>
                    <a:pt x="610" y="292"/>
                  </a:lnTo>
                  <a:lnTo>
                    <a:pt x="589" y="313"/>
                  </a:lnTo>
                  <a:lnTo>
                    <a:pt x="551" y="313"/>
                  </a:lnTo>
                  <a:lnTo>
                    <a:pt x="491" y="292"/>
                  </a:lnTo>
                  <a:lnTo>
                    <a:pt x="464" y="248"/>
                  </a:lnTo>
                  <a:lnTo>
                    <a:pt x="432" y="216"/>
                  </a:lnTo>
                  <a:lnTo>
                    <a:pt x="443" y="189"/>
                  </a:lnTo>
                  <a:lnTo>
                    <a:pt x="475" y="184"/>
                  </a:lnTo>
                  <a:lnTo>
                    <a:pt x="502" y="151"/>
                  </a:lnTo>
                  <a:lnTo>
                    <a:pt x="486" y="140"/>
                  </a:lnTo>
                  <a:lnTo>
                    <a:pt x="454" y="97"/>
                  </a:lnTo>
                  <a:lnTo>
                    <a:pt x="437" y="92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00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4" name="Freeform 54"/>
            <p:cNvSpPr>
              <a:spLocks/>
            </p:cNvSpPr>
            <p:nvPr/>
          </p:nvSpPr>
          <p:spPr bwMode="auto">
            <a:xfrm>
              <a:off x="6652487" y="4739073"/>
              <a:ext cx="193417" cy="343852"/>
            </a:xfrm>
            <a:custGeom>
              <a:avLst/>
              <a:gdLst>
                <a:gd name="T0" fmla="*/ 2147483647 w 179"/>
                <a:gd name="T1" fmla="*/ 2147483647 h 303"/>
                <a:gd name="T2" fmla="*/ 2147483647 w 179"/>
                <a:gd name="T3" fmla="*/ 2147483647 h 303"/>
                <a:gd name="T4" fmla="*/ 2147483647 w 179"/>
                <a:gd name="T5" fmla="*/ 2147483647 h 303"/>
                <a:gd name="T6" fmla="*/ 2147483647 w 179"/>
                <a:gd name="T7" fmla="*/ 2147483647 h 303"/>
                <a:gd name="T8" fmla="*/ 2147483647 w 179"/>
                <a:gd name="T9" fmla="*/ 2147483647 h 303"/>
                <a:gd name="T10" fmla="*/ 2147483647 w 179"/>
                <a:gd name="T11" fmla="*/ 2147483647 h 303"/>
                <a:gd name="T12" fmla="*/ 2147483647 w 179"/>
                <a:gd name="T13" fmla="*/ 2147483647 h 303"/>
                <a:gd name="T14" fmla="*/ 2147483647 w 179"/>
                <a:gd name="T15" fmla="*/ 2147483647 h 303"/>
                <a:gd name="T16" fmla="*/ 2147483647 w 179"/>
                <a:gd name="T17" fmla="*/ 2147483647 h 303"/>
                <a:gd name="T18" fmla="*/ 2147483647 w 179"/>
                <a:gd name="T19" fmla="*/ 2147483647 h 303"/>
                <a:gd name="T20" fmla="*/ 2147483647 w 179"/>
                <a:gd name="T21" fmla="*/ 2147483647 h 303"/>
                <a:gd name="T22" fmla="*/ 2147483647 w 179"/>
                <a:gd name="T23" fmla="*/ 2147483647 h 303"/>
                <a:gd name="T24" fmla="*/ 2147483647 w 179"/>
                <a:gd name="T25" fmla="*/ 2147483647 h 303"/>
                <a:gd name="T26" fmla="*/ 2147483647 w 179"/>
                <a:gd name="T27" fmla="*/ 2147483647 h 303"/>
                <a:gd name="T28" fmla="*/ 2147483647 w 179"/>
                <a:gd name="T29" fmla="*/ 2147483647 h 303"/>
                <a:gd name="T30" fmla="*/ 2147483647 w 179"/>
                <a:gd name="T31" fmla="*/ 2147483647 h 303"/>
                <a:gd name="T32" fmla="*/ 2147483647 w 179"/>
                <a:gd name="T33" fmla="*/ 2147483647 h 303"/>
                <a:gd name="T34" fmla="*/ 2147483647 w 179"/>
                <a:gd name="T35" fmla="*/ 2147483647 h 303"/>
                <a:gd name="T36" fmla="*/ 2147483647 w 179"/>
                <a:gd name="T37" fmla="*/ 2147483647 h 303"/>
                <a:gd name="T38" fmla="*/ 2147483647 w 179"/>
                <a:gd name="T39" fmla="*/ 0 h 303"/>
                <a:gd name="T40" fmla="*/ 2147483647 w 179"/>
                <a:gd name="T41" fmla="*/ 2147483647 h 303"/>
                <a:gd name="T42" fmla="*/ 2147483647 w 179"/>
                <a:gd name="T43" fmla="*/ 2147483647 h 303"/>
                <a:gd name="T44" fmla="*/ 2147483647 w 179"/>
                <a:gd name="T45" fmla="*/ 2147483647 h 303"/>
                <a:gd name="T46" fmla="*/ 2147483647 w 179"/>
                <a:gd name="T47" fmla="*/ 2147483647 h 303"/>
                <a:gd name="T48" fmla="*/ 2147483647 w 179"/>
                <a:gd name="T49" fmla="*/ 2147483647 h 303"/>
                <a:gd name="T50" fmla="*/ 2147483647 w 179"/>
                <a:gd name="T51" fmla="*/ 2147483647 h 303"/>
                <a:gd name="T52" fmla="*/ 2147483647 w 179"/>
                <a:gd name="T53" fmla="*/ 2147483647 h 303"/>
                <a:gd name="T54" fmla="*/ 0 w 179"/>
                <a:gd name="T55" fmla="*/ 2147483647 h 303"/>
                <a:gd name="T56" fmla="*/ 2147483647 w 179"/>
                <a:gd name="T57" fmla="*/ 2147483647 h 303"/>
                <a:gd name="T58" fmla="*/ 2147483647 w 179"/>
                <a:gd name="T59" fmla="*/ 2147483647 h 303"/>
                <a:gd name="T60" fmla="*/ 2147483647 w 179"/>
                <a:gd name="T61" fmla="*/ 2147483647 h 303"/>
                <a:gd name="T62" fmla="*/ 2147483647 w 179"/>
                <a:gd name="T63" fmla="*/ 2147483647 h 303"/>
                <a:gd name="T64" fmla="*/ 2147483647 w 179"/>
                <a:gd name="T65" fmla="*/ 2147483647 h 303"/>
                <a:gd name="T66" fmla="*/ 2147483647 w 179"/>
                <a:gd name="T67" fmla="*/ 2147483647 h 303"/>
                <a:gd name="T68" fmla="*/ 2147483647 w 179"/>
                <a:gd name="T69" fmla="*/ 2147483647 h 303"/>
                <a:gd name="T70" fmla="*/ 2147483647 w 179"/>
                <a:gd name="T71" fmla="*/ 2147483647 h 303"/>
                <a:gd name="T72" fmla="*/ 0 w 179"/>
                <a:gd name="T73" fmla="*/ 2147483647 h 303"/>
                <a:gd name="T74" fmla="*/ 2147483647 w 179"/>
                <a:gd name="T75" fmla="*/ 2147483647 h 303"/>
                <a:gd name="T76" fmla="*/ 2147483647 w 179"/>
                <a:gd name="T77" fmla="*/ 2147483647 h 303"/>
                <a:gd name="T78" fmla="*/ 2147483647 w 179"/>
                <a:gd name="T79" fmla="*/ 2147483647 h 303"/>
                <a:gd name="T80" fmla="*/ 2147483647 w 179"/>
                <a:gd name="T81" fmla="*/ 2147483647 h 303"/>
                <a:gd name="T82" fmla="*/ 2147483647 w 179"/>
                <a:gd name="T83" fmla="*/ 2147483647 h 303"/>
                <a:gd name="T84" fmla="*/ 2147483647 w 179"/>
                <a:gd name="T85" fmla="*/ 2147483647 h 303"/>
                <a:gd name="T86" fmla="*/ 2147483647 w 179"/>
                <a:gd name="T87" fmla="*/ 2147483647 h 303"/>
                <a:gd name="T88" fmla="*/ 2147483647 w 179"/>
                <a:gd name="T89" fmla="*/ 2147483647 h 303"/>
                <a:gd name="T90" fmla="*/ 2147483647 w 179"/>
                <a:gd name="T91" fmla="*/ 2147483647 h 303"/>
                <a:gd name="T92" fmla="*/ 2147483647 w 179"/>
                <a:gd name="T93" fmla="*/ 2147483647 h 303"/>
                <a:gd name="T94" fmla="*/ 2147483647 w 179"/>
                <a:gd name="T95" fmla="*/ 2147483647 h 303"/>
                <a:gd name="T96" fmla="*/ 2147483647 w 179"/>
                <a:gd name="T97" fmla="*/ 2147483647 h 303"/>
                <a:gd name="T98" fmla="*/ 2147483647 w 179"/>
                <a:gd name="T99" fmla="*/ 2147483647 h 303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w 179"/>
                <a:gd name="T151" fmla="*/ 0 h 303"/>
                <a:gd name="T152" fmla="*/ 179 w 179"/>
                <a:gd name="T153" fmla="*/ 303 h 303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T150" t="T151" r="T152" b="T153"/>
              <a:pathLst>
                <a:path w="179" h="303">
                  <a:moveTo>
                    <a:pt x="135" y="303"/>
                  </a:moveTo>
                  <a:lnTo>
                    <a:pt x="141" y="292"/>
                  </a:lnTo>
                  <a:lnTo>
                    <a:pt x="173" y="276"/>
                  </a:lnTo>
                  <a:lnTo>
                    <a:pt x="179" y="244"/>
                  </a:lnTo>
                  <a:lnTo>
                    <a:pt x="141" y="211"/>
                  </a:lnTo>
                  <a:lnTo>
                    <a:pt x="108" y="211"/>
                  </a:lnTo>
                  <a:lnTo>
                    <a:pt x="98" y="222"/>
                  </a:lnTo>
                  <a:lnTo>
                    <a:pt x="87" y="206"/>
                  </a:lnTo>
                  <a:lnTo>
                    <a:pt x="103" y="190"/>
                  </a:lnTo>
                  <a:lnTo>
                    <a:pt x="87" y="179"/>
                  </a:lnTo>
                  <a:lnTo>
                    <a:pt x="103" y="173"/>
                  </a:lnTo>
                  <a:lnTo>
                    <a:pt x="114" y="152"/>
                  </a:lnTo>
                  <a:lnTo>
                    <a:pt x="103" y="136"/>
                  </a:lnTo>
                  <a:lnTo>
                    <a:pt x="103" y="109"/>
                  </a:lnTo>
                  <a:lnTo>
                    <a:pt x="76" y="81"/>
                  </a:lnTo>
                  <a:lnTo>
                    <a:pt x="92" y="65"/>
                  </a:lnTo>
                  <a:lnTo>
                    <a:pt x="87" y="49"/>
                  </a:lnTo>
                  <a:lnTo>
                    <a:pt x="108" y="38"/>
                  </a:lnTo>
                  <a:lnTo>
                    <a:pt x="103" y="11"/>
                  </a:lnTo>
                  <a:lnTo>
                    <a:pt x="87" y="0"/>
                  </a:lnTo>
                  <a:lnTo>
                    <a:pt x="87" y="22"/>
                  </a:lnTo>
                  <a:lnTo>
                    <a:pt x="71" y="22"/>
                  </a:lnTo>
                  <a:lnTo>
                    <a:pt x="71" y="33"/>
                  </a:lnTo>
                  <a:lnTo>
                    <a:pt x="54" y="33"/>
                  </a:lnTo>
                  <a:lnTo>
                    <a:pt x="49" y="22"/>
                  </a:lnTo>
                  <a:lnTo>
                    <a:pt x="38" y="17"/>
                  </a:lnTo>
                  <a:lnTo>
                    <a:pt x="17" y="33"/>
                  </a:lnTo>
                  <a:lnTo>
                    <a:pt x="0" y="49"/>
                  </a:lnTo>
                  <a:lnTo>
                    <a:pt x="6" y="60"/>
                  </a:lnTo>
                  <a:lnTo>
                    <a:pt x="6" y="65"/>
                  </a:lnTo>
                  <a:lnTo>
                    <a:pt x="17" y="54"/>
                  </a:lnTo>
                  <a:lnTo>
                    <a:pt x="27" y="87"/>
                  </a:lnTo>
                  <a:lnTo>
                    <a:pt x="22" y="98"/>
                  </a:lnTo>
                  <a:lnTo>
                    <a:pt x="11" y="81"/>
                  </a:lnTo>
                  <a:lnTo>
                    <a:pt x="11" y="98"/>
                  </a:lnTo>
                  <a:lnTo>
                    <a:pt x="6" y="109"/>
                  </a:lnTo>
                  <a:lnTo>
                    <a:pt x="0" y="141"/>
                  </a:lnTo>
                  <a:lnTo>
                    <a:pt x="6" y="146"/>
                  </a:lnTo>
                  <a:lnTo>
                    <a:pt x="17" y="152"/>
                  </a:lnTo>
                  <a:lnTo>
                    <a:pt x="17" y="157"/>
                  </a:lnTo>
                  <a:lnTo>
                    <a:pt x="22" y="163"/>
                  </a:lnTo>
                  <a:lnTo>
                    <a:pt x="27" y="168"/>
                  </a:lnTo>
                  <a:lnTo>
                    <a:pt x="60" y="206"/>
                  </a:lnTo>
                  <a:lnTo>
                    <a:pt x="87" y="249"/>
                  </a:lnTo>
                  <a:lnTo>
                    <a:pt x="119" y="276"/>
                  </a:lnTo>
                  <a:lnTo>
                    <a:pt x="114" y="281"/>
                  </a:lnTo>
                  <a:lnTo>
                    <a:pt x="87" y="265"/>
                  </a:lnTo>
                  <a:lnTo>
                    <a:pt x="76" y="276"/>
                  </a:lnTo>
                  <a:lnTo>
                    <a:pt x="81" y="281"/>
                  </a:lnTo>
                  <a:lnTo>
                    <a:pt x="135" y="303"/>
                  </a:lnTo>
                </a:path>
              </a:pathLst>
            </a:custGeom>
            <a:solidFill>
              <a:srgbClr val="00FFFF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5" name="Freeform 900"/>
            <p:cNvSpPr>
              <a:spLocks/>
            </p:cNvSpPr>
            <p:nvPr/>
          </p:nvSpPr>
          <p:spPr bwMode="auto">
            <a:xfrm>
              <a:off x="6769970" y="2813499"/>
              <a:ext cx="249293" cy="193417"/>
            </a:xfrm>
            <a:custGeom>
              <a:avLst/>
              <a:gdLst/>
              <a:ahLst/>
              <a:cxnLst>
                <a:cxn ang="0">
                  <a:pos x="0" y="45"/>
                </a:cxn>
                <a:cxn ang="0">
                  <a:pos x="25" y="57"/>
                </a:cxn>
                <a:cxn ang="0">
                  <a:pos x="40" y="75"/>
                </a:cxn>
                <a:cxn ang="0">
                  <a:pos x="55" y="88"/>
                </a:cxn>
                <a:cxn ang="0">
                  <a:pos x="84" y="100"/>
                </a:cxn>
                <a:cxn ang="0">
                  <a:pos x="130" y="115"/>
                </a:cxn>
                <a:cxn ang="0">
                  <a:pos x="153" y="112"/>
                </a:cxn>
                <a:cxn ang="0">
                  <a:pos x="117" y="66"/>
                </a:cxn>
                <a:cxn ang="0">
                  <a:pos x="100" y="54"/>
                </a:cxn>
                <a:cxn ang="0">
                  <a:pos x="82" y="45"/>
                </a:cxn>
                <a:cxn ang="0">
                  <a:pos x="51" y="21"/>
                </a:cxn>
                <a:cxn ang="0">
                  <a:pos x="30" y="0"/>
                </a:cxn>
                <a:cxn ang="0">
                  <a:pos x="1" y="37"/>
                </a:cxn>
                <a:cxn ang="0">
                  <a:pos x="0" y="45"/>
                </a:cxn>
              </a:cxnLst>
              <a:rect l="0" t="0" r="r" b="b"/>
              <a:pathLst>
                <a:path w="163" h="115">
                  <a:moveTo>
                    <a:pt x="0" y="45"/>
                  </a:moveTo>
                  <a:cubicBezTo>
                    <a:pt x="8" y="51"/>
                    <a:pt x="18" y="49"/>
                    <a:pt x="25" y="57"/>
                  </a:cubicBezTo>
                  <a:cubicBezTo>
                    <a:pt x="30" y="63"/>
                    <a:pt x="34" y="70"/>
                    <a:pt x="40" y="75"/>
                  </a:cubicBezTo>
                  <a:cubicBezTo>
                    <a:pt x="44" y="82"/>
                    <a:pt x="47" y="87"/>
                    <a:pt x="55" y="88"/>
                  </a:cubicBezTo>
                  <a:cubicBezTo>
                    <a:pt x="65" y="94"/>
                    <a:pt x="73" y="99"/>
                    <a:pt x="84" y="100"/>
                  </a:cubicBezTo>
                  <a:cubicBezTo>
                    <a:pt x="99" y="108"/>
                    <a:pt x="113" y="114"/>
                    <a:pt x="130" y="115"/>
                  </a:cubicBezTo>
                  <a:cubicBezTo>
                    <a:pt x="131" y="115"/>
                    <a:pt x="152" y="113"/>
                    <a:pt x="153" y="112"/>
                  </a:cubicBezTo>
                  <a:cubicBezTo>
                    <a:pt x="163" y="89"/>
                    <a:pt x="130" y="76"/>
                    <a:pt x="117" y="66"/>
                  </a:cubicBezTo>
                  <a:cubicBezTo>
                    <a:pt x="113" y="60"/>
                    <a:pt x="107" y="55"/>
                    <a:pt x="100" y="54"/>
                  </a:cubicBezTo>
                  <a:cubicBezTo>
                    <a:pt x="94" y="50"/>
                    <a:pt x="89" y="46"/>
                    <a:pt x="82" y="45"/>
                  </a:cubicBezTo>
                  <a:cubicBezTo>
                    <a:pt x="74" y="35"/>
                    <a:pt x="60" y="30"/>
                    <a:pt x="51" y="21"/>
                  </a:cubicBezTo>
                  <a:cubicBezTo>
                    <a:pt x="46" y="8"/>
                    <a:pt x="46" y="2"/>
                    <a:pt x="30" y="0"/>
                  </a:cubicBezTo>
                  <a:cubicBezTo>
                    <a:pt x="15" y="3"/>
                    <a:pt x="10" y="26"/>
                    <a:pt x="1" y="37"/>
                  </a:cubicBezTo>
                  <a:cubicBezTo>
                    <a:pt x="0" y="43"/>
                    <a:pt x="0" y="40"/>
                    <a:pt x="0" y="45"/>
                  </a:cubicBezTo>
                  <a:close/>
                </a:path>
              </a:pathLst>
            </a:custGeom>
            <a:solidFill>
              <a:srgbClr val="00FFFF"/>
            </a:solidFill>
            <a:ln w="15875" cap="flat" cmpd="sng">
              <a:solidFill>
                <a:srgbClr val="FFFFFF"/>
              </a:solidFill>
              <a:prstDash val="sysDot"/>
              <a:round/>
              <a:headEnd/>
              <a:tailEnd/>
            </a:ln>
            <a:effectLst>
              <a:prstShdw prst="shdw17" dist="17961" dir="2700000">
                <a:srgbClr val="FFFFFF">
                  <a:gamma/>
                  <a:shade val="60000"/>
                  <a:invGamma/>
                  <a:alpha val="50000"/>
                </a:srgbClr>
              </a:prstShdw>
            </a:effectLst>
          </p:spPr>
          <p:txBody>
            <a:bodyPr/>
            <a:lstStyle>
              <a:defPPr>
                <a:defRPr lang="zh-TW"/>
              </a:defPPr>
              <a:lvl1pPr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1pPr>
              <a:lvl2pPr marL="4572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2pPr>
              <a:lvl3pPr marL="9144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3pPr>
              <a:lvl4pPr marL="13716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4pPr>
              <a:lvl5pPr marL="1828800" algn="l" rtl="0" fontAlgn="base">
                <a:spcBef>
                  <a:spcPct val="0"/>
                </a:spcBef>
                <a:spcAft>
                  <a:spcPct val="0"/>
                </a:spcAft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5pPr>
              <a:lvl6pPr marL="22860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6pPr>
              <a:lvl7pPr marL="27432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7pPr>
              <a:lvl8pPr marL="32004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8pPr>
              <a:lvl9pPr marL="3657600" algn="l" defTabSz="914400" rtl="0" eaLnBrk="1" latinLnBrk="0" hangingPunct="1">
                <a:defRPr kumimoji="1" kern="1200">
                  <a:solidFill>
                    <a:schemeClr val="tx1"/>
                  </a:solidFill>
                  <a:latin typeface="Arial" charset="0"/>
                  <a:ea typeface="新細明體" pitchFamily="18" charset="-120"/>
                  <a:cs typeface="+mn-cs"/>
                </a:defRPr>
              </a:lvl9pPr>
            </a:lstStyle>
            <a:p>
              <a:pPr marL="0" marR="0" lvl="0" indent="0" algn="l" defTabSz="914400" rtl="0" eaLnBrk="1" fontAlgn="base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166" name="Freeform 1220"/>
            <p:cNvSpPr>
              <a:spLocks noChangeAspect="1"/>
            </p:cNvSpPr>
            <p:nvPr/>
          </p:nvSpPr>
          <p:spPr bwMode="auto">
            <a:xfrm>
              <a:off x="7814422" y="1409435"/>
              <a:ext cx="233534" cy="563059"/>
            </a:xfrm>
            <a:custGeom>
              <a:avLst/>
              <a:gdLst>
                <a:gd name="T0" fmla="*/ 2147483647 w 141"/>
                <a:gd name="T1" fmla="*/ 2147483647 h 331"/>
                <a:gd name="T2" fmla="*/ 2147483647 w 141"/>
                <a:gd name="T3" fmla="*/ 2147483647 h 331"/>
                <a:gd name="T4" fmla="*/ 2147483647 w 141"/>
                <a:gd name="T5" fmla="*/ 2147483647 h 331"/>
                <a:gd name="T6" fmla="*/ 2147483647 w 141"/>
                <a:gd name="T7" fmla="*/ 2147483647 h 331"/>
                <a:gd name="T8" fmla="*/ 2147483647 w 141"/>
                <a:gd name="T9" fmla="*/ 2147483647 h 331"/>
                <a:gd name="T10" fmla="*/ 2147483647 w 141"/>
                <a:gd name="T11" fmla="*/ 2147483647 h 331"/>
                <a:gd name="T12" fmla="*/ 2147483647 w 141"/>
                <a:gd name="T13" fmla="*/ 2147483647 h 331"/>
                <a:gd name="T14" fmla="*/ 2147483647 w 141"/>
                <a:gd name="T15" fmla="*/ 2147483647 h 331"/>
                <a:gd name="T16" fmla="*/ 2147483647 w 141"/>
                <a:gd name="T17" fmla="*/ 2147483647 h 331"/>
                <a:gd name="T18" fmla="*/ 2147483647 w 141"/>
                <a:gd name="T19" fmla="*/ 2147483647 h 331"/>
                <a:gd name="T20" fmla="*/ 2147483647 w 141"/>
                <a:gd name="T21" fmla="*/ 2147483647 h 331"/>
                <a:gd name="T22" fmla="*/ 2147483647 w 141"/>
                <a:gd name="T23" fmla="*/ 2147483647 h 331"/>
                <a:gd name="T24" fmla="*/ 2147483647 w 141"/>
                <a:gd name="T25" fmla="*/ 2147483647 h 331"/>
                <a:gd name="T26" fmla="*/ 2147483647 w 141"/>
                <a:gd name="T27" fmla="*/ 2147483647 h 331"/>
                <a:gd name="T28" fmla="*/ 2147483647 w 141"/>
                <a:gd name="T29" fmla="*/ 2147483647 h 331"/>
                <a:gd name="T30" fmla="*/ 2147483647 w 141"/>
                <a:gd name="T31" fmla="*/ 2147483647 h 331"/>
                <a:gd name="T32" fmla="*/ 2147483647 w 141"/>
                <a:gd name="T33" fmla="*/ 2147483647 h 331"/>
                <a:gd name="T34" fmla="*/ 2147483647 w 141"/>
                <a:gd name="T35" fmla="*/ 2147483647 h 331"/>
                <a:gd name="T36" fmla="*/ 2147483647 w 141"/>
                <a:gd name="T37" fmla="*/ 2147483647 h 331"/>
                <a:gd name="T38" fmla="*/ 2147483647 w 141"/>
                <a:gd name="T39" fmla="*/ 2147483647 h 331"/>
                <a:gd name="T40" fmla="*/ 2147483647 w 141"/>
                <a:gd name="T41" fmla="*/ 2147483647 h 331"/>
                <a:gd name="T42" fmla="*/ 2147483647 w 141"/>
                <a:gd name="T43" fmla="*/ 2147483647 h 331"/>
                <a:gd name="T44" fmla="*/ 2147483647 w 141"/>
                <a:gd name="T45" fmla="*/ 2147483647 h 331"/>
                <a:gd name="T46" fmla="*/ 2147483647 w 141"/>
                <a:gd name="T47" fmla="*/ 2147483647 h 331"/>
                <a:gd name="T48" fmla="*/ 2147483647 w 141"/>
                <a:gd name="T49" fmla="*/ 2147483647 h 331"/>
                <a:gd name="T50" fmla="*/ 2147483647 w 141"/>
                <a:gd name="T51" fmla="*/ 2147483647 h 331"/>
                <a:gd name="T52" fmla="*/ 2147483647 w 141"/>
                <a:gd name="T53" fmla="*/ 2147483647 h 331"/>
                <a:gd name="T54" fmla="*/ 2147483647 w 141"/>
                <a:gd name="T55" fmla="*/ 2147483647 h 331"/>
                <a:gd name="T56" fmla="*/ 2147483647 w 141"/>
                <a:gd name="T57" fmla="*/ 2147483647 h 331"/>
                <a:gd name="T58" fmla="*/ 2147483647 w 141"/>
                <a:gd name="T59" fmla="*/ 2147483647 h 331"/>
                <a:gd name="T60" fmla="*/ 2147483647 w 141"/>
                <a:gd name="T61" fmla="*/ 2147483647 h 331"/>
                <a:gd name="T62" fmla="*/ 2147483647 w 141"/>
                <a:gd name="T63" fmla="*/ 2147483647 h 331"/>
                <a:gd name="T64" fmla="*/ 2147483647 w 141"/>
                <a:gd name="T65" fmla="*/ 2147483647 h 331"/>
                <a:gd name="T66" fmla="*/ 2147483647 w 141"/>
                <a:gd name="T67" fmla="*/ 2147483647 h 331"/>
                <a:gd name="T68" fmla="*/ 2147483647 w 141"/>
                <a:gd name="T69" fmla="*/ 2147483647 h 331"/>
                <a:gd name="T70" fmla="*/ 2147483647 w 141"/>
                <a:gd name="T71" fmla="*/ 2147483647 h 331"/>
                <a:gd name="T72" fmla="*/ 2147483647 w 141"/>
                <a:gd name="T73" fmla="*/ 2147483647 h 331"/>
                <a:gd name="T74" fmla="*/ 0 w 141"/>
                <a:gd name="T75" fmla="*/ 2147483647 h 331"/>
                <a:gd name="T76" fmla="*/ 2147483647 w 141"/>
                <a:gd name="T77" fmla="*/ 2147483647 h 331"/>
                <a:gd name="T78" fmla="*/ 2147483647 w 141"/>
                <a:gd name="T79" fmla="*/ 2147483647 h 331"/>
                <a:gd name="T80" fmla="*/ 2147483647 w 141"/>
                <a:gd name="T81" fmla="*/ 2147483647 h 331"/>
                <a:gd name="T82" fmla="*/ 2147483647 w 141"/>
                <a:gd name="T83" fmla="*/ 2147483647 h 331"/>
                <a:gd name="T84" fmla="*/ 2147483647 w 141"/>
                <a:gd name="T85" fmla="*/ 2147483647 h 331"/>
                <a:gd name="T86" fmla="*/ 2147483647 w 141"/>
                <a:gd name="T87" fmla="*/ 2147483647 h 331"/>
                <a:gd name="T88" fmla="*/ 2147483647 w 141"/>
                <a:gd name="T89" fmla="*/ 2147483647 h 331"/>
                <a:gd name="T90" fmla="*/ 2147483647 w 141"/>
                <a:gd name="T91" fmla="*/ 2147483647 h 331"/>
                <a:gd name="T92" fmla="*/ 2147483647 w 141"/>
                <a:gd name="T93" fmla="*/ 2147483647 h 331"/>
                <a:gd name="T94" fmla="*/ 2147483647 w 141"/>
                <a:gd name="T95" fmla="*/ 2147483647 h 331"/>
                <a:gd name="T96" fmla="*/ 2147483647 w 141"/>
                <a:gd name="T97" fmla="*/ 2147483647 h 331"/>
                <a:gd name="T98" fmla="*/ 2147483647 w 141"/>
                <a:gd name="T99" fmla="*/ 2147483647 h 331"/>
                <a:gd name="T100" fmla="*/ 2147483647 w 141"/>
                <a:gd name="T101" fmla="*/ 2147483647 h 331"/>
                <a:gd name="T102" fmla="*/ 2147483647 w 141"/>
                <a:gd name="T103" fmla="*/ 2147483647 h 331"/>
                <a:gd name="T104" fmla="*/ 2147483647 w 141"/>
                <a:gd name="T105" fmla="*/ 2147483647 h 331"/>
                <a:gd name="T106" fmla="*/ 2147483647 w 141"/>
                <a:gd name="T107" fmla="*/ 2147483647 h 331"/>
                <a:gd name="T108" fmla="*/ 2147483647 w 141"/>
                <a:gd name="T109" fmla="*/ 2147483647 h 331"/>
                <a:gd name="T110" fmla="*/ 2147483647 w 141"/>
                <a:gd name="T111" fmla="*/ 2147483647 h 331"/>
                <a:gd name="T112" fmla="*/ 2147483647 w 141"/>
                <a:gd name="T113" fmla="*/ 2147483647 h 331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41"/>
                <a:gd name="T172" fmla="*/ 0 h 331"/>
                <a:gd name="T173" fmla="*/ 141 w 141"/>
                <a:gd name="T174" fmla="*/ 331 h 331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41" h="331">
                  <a:moveTo>
                    <a:pt x="76" y="2"/>
                  </a:moveTo>
                  <a:cubicBezTo>
                    <a:pt x="78" y="13"/>
                    <a:pt x="83" y="15"/>
                    <a:pt x="93" y="16"/>
                  </a:cubicBezTo>
                  <a:cubicBezTo>
                    <a:pt x="96" y="23"/>
                    <a:pt x="100" y="23"/>
                    <a:pt x="107" y="25"/>
                  </a:cubicBezTo>
                  <a:cubicBezTo>
                    <a:pt x="112" y="34"/>
                    <a:pt x="109" y="25"/>
                    <a:pt x="114" y="34"/>
                  </a:cubicBezTo>
                  <a:cubicBezTo>
                    <a:pt x="117" y="37"/>
                    <a:pt x="117" y="42"/>
                    <a:pt x="117" y="45"/>
                  </a:cubicBezTo>
                  <a:cubicBezTo>
                    <a:pt x="117" y="49"/>
                    <a:pt x="108" y="51"/>
                    <a:pt x="111" y="57"/>
                  </a:cubicBezTo>
                  <a:cubicBezTo>
                    <a:pt x="110" y="76"/>
                    <a:pt x="131" y="77"/>
                    <a:pt x="133" y="83"/>
                  </a:cubicBezTo>
                  <a:cubicBezTo>
                    <a:pt x="134" y="89"/>
                    <a:pt x="128" y="90"/>
                    <a:pt x="125" y="92"/>
                  </a:cubicBezTo>
                  <a:cubicBezTo>
                    <a:pt x="121" y="93"/>
                    <a:pt x="120" y="93"/>
                    <a:pt x="118" y="95"/>
                  </a:cubicBezTo>
                  <a:cubicBezTo>
                    <a:pt x="117" y="97"/>
                    <a:pt x="116" y="95"/>
                    <a:pt x="116" y="99"/>
                  </a:cubicBezTo>
                  <a:cubicBezTo>
                    <a:pt x="117" y="117"/>
                    <a:pt x="120" y="98"/>
                    <a:pt x="122" y="117"/>
                  </a:cubicBezTo>
                  <a:cubicBezTo>
                    <a:pt x="116" y="121"/>
                    <a:pt x="131" y="129"/>
                    <a:pt x="130" y="134"/>
                  </a:cubicBezTo>
                  <a:cubicBezTo>
                    <a:pt x="128" y="139"/>
                    <a:pt x="114" y="144"/>
                    <a:pt x="112" y="148"/>
                  </a:cubicBezTo>
                  <a:cubicBezTo>
                    <a:pt x="114" y="151"/>
                    <a:pt x="128" y="146"/>
                    <a:pt x="122" y="156"/>
                  </a:cubicBezTo>
                  <a:cubicBezTo>
                    <a:pt x="135" y="159"/>
                    <a:pt x="120" y="170"/>
                    <a:pt x="131" y="175"/>
                  </a:cubicBezTo>
                  <a:cubicBezTo>
                    <a:pt x="128" y="184"/>
                    <a:pt x="116" y="169"/>
                    <a:pt x="127" y="183"/>
                  </a:cubicBezTo>
                  <a:cubicBezTo>
                    <a:pt x="134" y="199"/>
                    <a:pt x="106" y="186"/>
                    <a:pt x="125" y="189"/>
                  </a:cubicBezTo>
                  <a:cubicBezTo>
                    <a:pt x="141" y="175"/>
                    <a:pt x="102" y="196"/>
                    <a:pt x="109" y="197"/>
                  </a:cubicBezTo>
                  <a:cubicBezTo>
                    <a:pt x="111" y="201"/>
                    <a:pt x="119" y="199"/>
                    <a:pt x="120" y="204"/>
                  </a:cubicBezTo>
                  <a:cubicBezTo>
                    <a:pt x="120" y="219"/>
                    <a:pt x="136" y="200"/>
                    <a:pt x="130" y="215"/>
                  </a:cubicBezTo>
                  <a:cubicBezTo>
                    <a:pt x="127" y="226"/>
                    <a:pt x="133" y="225"/>
                    <a:pt x="132" y="229"/>
                  </a:cubicBezTo>
                  <a:cubicBezTo>
                    <a:pt x="131" y="232"/>
                    <a:pt x="120" y="234"/>
                    <a:pt x="120" y="238"/>
                  </a:cubicBezTo>
                  <a:cubicBezTo>
                    <a:pt x="115" y="240"/>
                    <a:pt x="137" y="248"/>
                    <a:pt x="132" y="249"/>
                  </a:cubicBezTo>
                  <a:cubicBezTo>
                    <a:pt x="134" y="255"/>
                    <a:pt x="125" y="256"/>
                    <a:pt x="126" y="259"/>
                  </a:cubicBezTo>
                  <a:cubicBezTo>
                    <a:pt x="127" y="263"/>
                    <a:pt x="133" y="266"/>
                    <a:pt x="134" y="270"/>
                  </a:cubicBezTo>
                  <a:cubicBezTo>
                    <a:pt x="126" y="273"/>
                    <a:pt x="139" y="281"/>
                    <a:pt x="132" y="285"/>
                  </a:cubicBezTo>
                  <a:cubicBezTo>
                    <a:pt x="125" y="288"/>
                    <a:pt x="131" y="287"/>
                    <a:pt x="126" y="293"/>
                  </a:cubicBezTo>
                  <a:cubicBezTo>
                    <a:pt x="125" y="284"/>
                    <a:pt x="128" y="307"/>
                    <a:pt x="120" y="302"/>
                  </a:cubicBezTo>
                  <a:cubicBezTo>
                    <a:pt x="114" y="309"/>
                    <a:pt x="107" y="324"/>
                    <a:pt x="105" y="318"/>
                  </a:cubicBezTo>
                  <a:cubicBezTo>
                    <a:pt x="103" y="308"/>
                    <a:pt x="97" y="331"/>
                    <a:pt x="92" y="323"/>
                  </a:cubicBezTo>
                  <a:cubicBezTo>
                    <a:pt x="91" y="316"/>
                    <a:pt x="94" y="307"/>
                    <a:pt x="91" y="300"/>
                  </a:cubicBezTo>
                  <a:cubicBezTo>
                    <a:pt x="91" y="294"/>
                    <a:pt x="96" y="288"/>
                    <a:pt x="91" y="285"/>
                  </a:cubicBezTo>
                  <a:cubicBezTo>
                    <a:pt x="92" y="286"/>
                    <a:pt x="66" y="285"/>
                    <a:pt x="58" y="285"/>
                  </a:cubicBezTo>
                  <a:cubicBezTo>
                    <a:pt x="50" y="285"/>
                    <a:pt x="44" y="285"/>
                    <a:pt x="40" y="282"/>
                  </a:cubicBezTo>
                  <a:cubicBezTo>
                    <a:pt x="41" y="286"/>
                    <a:pt x="32" y="267"/>
                    <a:pt x="25" y="266"/>
                  </a:cubicBezTo>
                  <a:cubicBezTo>
                    <a:pt x="24" y="259"/>
                    <a:pt x="23" y="258"/>
                    <a:pt x="17" y="254"/>
                  </a:cubicBezTo>
                  <a:cubicBezTo>
                    <a:pt x="16" y="248"/>
                    <a:pt x="12" y="242"/>
                    <a:pt x="8" y="237"/>
                  </a:cubicBezTo>
                  <a:cubicBezTo>
                    <a:pt x="6" y="228"/>
                    <a:pt x="3" y="221"/>
                    <a:pt x="0" y="214"/>
                  </a:cubicBezTo>
                  <a:cubicBezTo>
                    <a:pt x="3" y="147"/>
                    <a:pt x="3" y="179"/>
                    <a:pt x="25" y="170"/>
                  </a:cubicBezTo>
                  <a:cubicBezTo>
                    <a:pt x="29" y="166"/>
                    <a:pt x="44" y="162"/>
                    <a:pt x="49" y="159"/>
                  </a:cubicBezTo>
                  <a:cubicBezTo>
                    <a:pt x="52" y="154"/>
                    <a:pt x="51" y="146"/>
                    <a:pt x="52" y="141"/>
                  </a:cubicBezTo>
                  <a:cubicBezTo>
                    <a:pt x="52" y="138"/>
                    <a:pt x="56" y="134"/>
                    <a:pt x="56" y="131"/>
                  </a:cubicBezTo>
                  <a:cubicBezTo>
                    <a:pt x="57" y="123"/>
                    <a:pt x="53" y="122"/>
                    <a:pt x="53" y="120"/>
                  </a:cubicBezTo>
                  <a:cubicBezTo>
                    <a:pt x="53" y="116"/>
                    <a:pt x="58" y="113"/>
                    <a:pt x="57" y="111"/>
                  </a:cubicBezTo>
                  <a:cubicBezTo>
                    <a:pt x="58" y="108"/>
                    <a:pt x="48" y="105"/>
                    <a:pt x="47" y="102"/>
                  </a:cubicBezTo>
                  <a:cubicBezTo>
                    <a:pt x="46" y="99"/>
                    <a:pt x="49" y="95"/>
                    <a:pt x="52" y="93"/>
                  </a:cubicBezTo>
                  <a:cubicBezTo>
                    <a:pt x="55" y="92"/>
                    <a:pt x="59" y="94"/>
                    <a:pt x="62" y="93"/>
                  </a:cubicBezTo>
                  <a:cubicBezTo>
                    <a:pt x="57" y="89"/>
                    <a:pt x="73" y="86"/>
                    <a:pt x="73" y="86"/>
                  </a:cubicBezTo>
                  <a:cubicBezTo>
                    <a:pt x="73" y="83"/>
                    <a:pt x="70" y="81"/>
                    <a:pt x="70" y="80"/>
                  </a:cubicBezTo>
                  <a:cubicBezTo>
                    <a:pt x="70" y="79"/>
                    <a:pt x="69" y="81"/>
                    <a:pt x="68" y="80"/>
                  </a:cubicBezTo>
                  <a:cubicBezTo>
                    <a:pt x="70" y="78"/>
                    <a:pt x="67" y="76"/>
                    <a:pt x="67" y="75"/>
                  </a:cubicBezTo>
                  <a:cubicBezTo>
                    <a:pt x="66" y="73"/>
                    <a:pt x="64" y="74"/>
                    <a:pt x="62" y="72"/>
                  </a:cubicBezTo>
                  <a:cubicBezTo>
                    <a:pt x="66" y="69"/>
                    <a:pt x="49" y="63"/>
                    <a:pt x="54" y="61"/>
                  </a:cubicBezTo>
                  <a:cubicBezTo>
                    <a:pt x="59" y="54"/>
                    <a:pt x="39" y="50"/>
                    <a:pt x="45" y="50"/>
                  </a:cubicBezTo>
                  <a:cubicBezTo>
                    <a:pt x="52" y="46"/>
                    <a:pt x="38" y="39"/>
                    <a:pt x="44" y="38"/>
                  </a:cubicBezTo>
                  <a:cubicBezTo>
                    <a:pt x="46" y="30"/>
                    <a:pt x="62" y="26"/>
                    <a:pt x="69" y="19"/>
                  </a:cubicBezTo>
                  <a:cubicBezTo>
                    <a:pt x="70" y="0"/>
                    <a:pt x="64" y="2"/>
                    <a:pt x="76" y="2"/>
                  </a:cubicBezTo>
                  <a:close/>
                </a:path>
              </a:pathLst>
            </a:custGeom>
            <a:solidFill>
              <a:srgbClr val="00B0F0"/>
            </a:solidFill>
            <a:ln w="6350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7" name="Freeform 911"/>
            <p:cNvSpPr>
              <a:spLocks noChangeAspect="1"/>
            </p:cNvSpPr>
            <p:nvPr/>
          </p:nvSpPr>
          <p:spPr bwMode="auto">
            <a:xfrm rot="21014572">
              <a:off x="7782902" y="1478205"/>
              <a:ext cx="149003" cy="100290"/>
            </a:xfrm>
            <a:custGeom>
              <a:avLst/>
              <a:gdLst>
                <a:gd name="T0" fmla="*/ 0 w 132"/>
                <a:gd name="T1" fmla="*/ 2147483647 h 81"/>
                <a:gd name="T2" fmla="*/ 2147483647 w 132"/>
                <a:gd name="T3" fmla="*/ 2147483647 h 81"/>
                <a:gd name="T4" fmla="*/ 2147483647 w 132"/>
                <a:gd name="T5" fmla="*/ 2147483647 h 81"/>
                <a:gd name="T6" fmla="*/ 2147483647 w 132"/>
                <a:gd name="T7" fmla="*/ 2147483647 h 81"/>
                <a:gd name="T8" fmla="*/ 2147483647 w 132"/>
                <a:gd name="T9" fmla="*/ 0 h 81"/>
                <a:gd name="T10" fmla="*/ 2147483647 w 132"/>
                <a:gd name="T11" fmla="*/ 2147483647 h 81"/>
                <a:gd name="T12" fmla="*/ 2147483647 w 132"/>
                <a:gd name="T13" fmla="*/ 2147483647 h 81"/>
                <a:gd name="T14" fmla="*/ 2147483647 w 132"/>
                <a:gd name="T15" fmla="*/ 2147483647 h 81"/>
                <a:gd name="T16" fmla="*/ 2147483647 w 132"/>
                <a:gd name="T17" fmla="*/ 2147483647 h 81"/>
                <a:gd name="T18" fmla="*/ 2147483647 w 132"/>
                <a:gd name="T19" fmla="*/ 2147483647 h 81"/>
                <a:gd name="T20" fmla="*/ 2147483647 w 132"/>
                <a:gd name="T21" fmla="*/ 2147483647 h 81"/>
                <a:gd name="T22" fmla="*/ 2147483647 w 132"/>
                <a:gd name="T23" fmla="*/ 2147483647 h 81"/>
                <a:gd name="T24" fmla="*/ 2147483647 w 132"/>
                <a:gd name="T25" fmla="*/ 2147483647 h 81"/>
                <a:gd name="T26" fmla="*/ 2147483647 w 132"/>
                <a:gd name="T27" fmla="*/ 2147483647 h 81"/>
                <a:gd name="T28" fmla="*/ 0 w 132"/>
                <a:gd name="T29" fmla="*/ 2147483647 h 81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w 132"/>
                <a:gd name="T46" fmla="*/ 0 h 81"/>
                <a:gd name="T47" fmla="*/ 132 w 132"/>
                <a:gd name="T48" fmla="*/ 81 h 81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T45" t="T46" r="T47" b="T48"/>
              <a:pathLst>
                <a:path w="132" h="81">
                  <a:moveTo>
                    <a:pt x="0" y="24"/>
                  </a:moveTo>
                  <a:cubicBezTo>
                    <a:pt x="9" y="20"/>
                    <a:pt x="3" y="22"/>
                    <a:pt x="19" y="19"/>
                  </a:cubicBezTo>
                  <a:cubicBezTo>
                    <a:pt x="21" y="19"/>
                    <a:pt x="24" y="18"/>
                    <a:pt x="24" y="18"/>
                  </a:cubicBezTo>
                  <a:cubicBezTo>
                    <a:pt x="39" y="6"/>
                    <a:pt x="40" y="12"/>
                    <a:pt x="69" y="10"/>
                  </a:cubicBezTo>
                  <a:cubicBezTo>
                    <a:pt x="76" y="5"/>
                    <a:pt x="78" y="2"/>
                    <a:pt x="87" y="0"/>
                  </a:cubicBezTo>
                  <a:cubicBezTo>
                    <a:pt x="96" y="1"/>
                    <a:pt x="93" y="3"/>
                    <a:pt x="96" y="10"/>
                  </a:cubicBezTo>
                  <a:cubicBezTo>
                    <a:pt x="97" y="20"/>
                    <a:pt x="102" y="34"/>
                    <a:pt x="112" y="39"/>
                  </a:cubicBezTo>
                  <a:cubicBezTo>
                    <a:pt x="115" y="68"/>
                    <a:pt x="109" y="56"/>
                    <a:pt x="124" y="63"/>
                  </a:cubicBezTo>
                  <a:cubicBezTo>
                    <a:pt x="132" y="79"/>
                    <a:pt x="115" y="75"/>
                    <a:pt x="103" y="76"/>
                  </a:cubicBezTo>
                  <a:cubicBezTo>
                    <a:pt x="99" y="78"/>
                    <a:pt x="94" y="79"/>
                    <a:pt x="90" y="81"/>
                  </a:cubicBezTo>
                  <a:cubicBezTo>
                    <a:pt x="80" y="80"/>
                    <a:pt x="72" y="80"/>
                    <a:pt x="64" y="75"/>
                  </a:cubicBezTo>
                  <a:cubicBezTo>
                    <a:pt x="63" y="70"/>
                    <a:pt x="50" y="53"/>
                    <a:pt x="45" y="49"/>
                  </a:cubicBezTo>
                  <a:cubicBezTo>
                    <a:pt x="42" y="47"/>
                    <a:pt x="37" y="47"/>
                    <a:pt x="33" y="46"/>
                  </a:cubicBezTo>
                  <a:cubicBezTo>
                    <a:pt x="24" y="40"/>
                    <a:pt x="14" y="37"/>
                    <a:pt x="4" y="31"/>
                  </a:cubicBezTo>
                  <a:cubicBezTo>
                    <a:pt x="3" y="24"/>
                    <a:pt x="5" y="26"/>
                    <a:pt x="0" y="24"/>
                  </a:cubicBezTo>
                  <a:close/>
                </a:path>
              </a:pathLst>
            </a:custGeom>
            <a:solidFill>
              <a:srgbClr val="00B0F0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8" name="Freeform 34"/>
            <p:cNvSpPr>
              <a:spLocks/>
            </p:cNvSpPr>
            <p:nvPr/>
          </p:nvSpPr>
          <p:spPr bwMode="auto">
            <a:xfrm>
              <a:off x="6801490" y="2413771"/>
              <a:ext cx="1239301" cy="621800"/>
            </a:xfrm>
            <a:custGeom>
              <a:avLst/>
              <a:gdLst>
                <a:gd name="T0" fmla="*/ 2147483647 w 1135"/>
                <a:gd name="T1" fmla="*/ 2147483647 h 546"/>
                <a:gd name="T2" fmla="*/ 2147483647 w 1135"/>
                <a:gd name="T3" fmla="*/ 2147483647 h 546"/>
                <a:gd name="T4" fmla="*/ 2147483647 w 1135"/>
                <a:gd name="T5" fmla="*/ 2147483647 h 546"/>
                <a:gd name="T6" fmla="*/ 2147483647 w 1135"/>
                <a:gd name="T7" fmla="*/ 2147483647 h 546"/>
                <a:gd name="T8" fmla="*/ 2147483647 w 1135"/>
                <a:gd name="T9" fmla="*/ 2147483647 h 546"/>
                <a:gd name="T10" fmla="*/ 2147483647 w 1135"/>
                <a:gd name="T11" fmla="*/ 0 h 546"/>
                <a:gd name="T12" fmla="*/ 2147483647 w 1135"/>
                <a:gd name="T13" fmla="*/ 2147483647 h 546"/>
                <a:gd name="T14" fmla="*/ 2147483647 w 1135"/>
                <a:gd name="T15" fmla="*/ 2147483647 h 546"/>
                <a:gd name="T16" fmla="*/ 2147483647 w 1135"/>
                <a:gd name="T17" fmla="*/ 2147483647 h 546"/>
                <a:gd name="T18" fmla="*/ 2147483647 w 1135"/>
                <a:gd name="T19" fmla="*/ 2147483647 h 546"/>
                <a:gd name="T20" fmla="*/ 2147483647 w 1135"/>
                <a:gd name="T21" fmla="*/ 2147483647 h 546"/>
                <a:gd name="T22" fmla="*/ 2147483647 w 1135"/>
                <a:gd name="T23" fmla="*/ 2147483647 h 546"/>
                <a:gd name="T24" fmla="*/ 2147483647 w 1135"/>
                <a:gd name="T25" fmla="*/ 2147483647 h 546"/>
                <a:gd name="T26" fmla="*/ 2147483647 w 1135"/>
                <a:gd name="T27" fmla="*/ 2147483647 h 546"/>
                <a:gd name="T28" fmla="*/ 2147483647 w 1135"/>
                <a:gd name="T29" fmla="*/ 2147483647 h 546"/>
                <a:gd name="T30" fmla="*/ 2147483647 w 1135"/>
                <a:gd name="T31" fmla="*/ 2147483647 h 546"/>
                <a:gd name="T32" fmla="*/ 2147483647 w 1135"/>
                <a:gd name="T33" fmla="*/ 2147483647 h 546"/>
                <a:gd name="T34" fmla="*/ 2147483647 w 1135"/>
                <a:gd name="T35" fmla="*/ 2147483647 h 546"/>
                <a:gd name="T36" fmla="*/ 2147483647 w 1135"/>
                <a:gd name="T37" fmla="*/ 2147483647 h 546"/>
                <a:gd name="T38" fmla="*/ 2147483647 w 1135"/>
                <a:gd name="T39" fmla="*/ 2147483647 h 546"/>
                <a:gd name="T40" fmla="*/ 2147483647 w 1135"/>
                <a:gd name="T41" fmla="*/ 2147483647 h 546"/>
                <a:gd name="T42" fmla="*/ 2147483647 w 1135"/>
                <a:gd name="T43" fmla="*/ 2147483647 h 546"/>
                <a:gd name="T44" fmla="*/ 2147483647 w 1135"/>
                <a:gd name="T45" fmla="*/ 2147483647 h 546"/>
                <a:gd name="T46" fmla="*/ 2147483647 w 1135"/>
                <a:gd name="T47" fmla="*/ 2147483647 h 546"/>
                <a:gd name="T48" fmla="*/ 2147483647 w 1135"/>
                <a:gd name="T49" fmla="*/ 2147483647 h 546"/>
                <a:gd name="T50" fmla="*/ 2147483647 w 1135"/>
                <a:gd name="T51" fmla="*/ 2147483647 h 546"/>
                <a:gd name="T52" fmla="*/ 2147483647 w 1135"/>
                <a:gd name="T53" fmla="*/ 2147483647 h 546"/>
                <a:gd name="T54" fmla="*/ 2147483647 w 1135"/>
                <a:gd name="T55" fmla="*/ 2147483647 h 546"/>
                <a:gd name="T56" fmla="*/ 2147483647 w 1135"/>
                <a:gd name="T57" fmla="*/ 2147483647 h 546"/>
                <a:gd name="T58" fmla="*/ 2147483647 w 1135"/>
                <a:gd name="T59" fmla="*/ 2147483647 h 546"/>
                <a:gd name="T60" fmla="*/ 0 w 1135"/>
                <a:gd name="T61" fmla="*/ 2147483647 h 546"/>
                <a:gd name="T62" fmla="*/ 2147483647 w 1135"/>
                <a:gd name="T63" fmla="*/ 2147483647 h 546"/>
                <a:gd name="T64" fmla="*/ 2147483647 w 1135"/>
                <a:gd name="T65" fmla="*/ 2147483647 h 546"/>
                <a:gd name="T66" fmla="*/ 2147483647 w 1135"/>
                <a:gd name="T67" fmla="*/ 2147483647 h 546"/>
                <a:gd name="T68" fmla="*/ 2147483647 w 1135"/>
                <a:gd name="T69" fmla="*/ 2147483647 h 546"/>
                <a:gd name="T70" fmla="*/ 2147483647 w 1135"/>
                <a:gd name="T71" fmla="*/ 2147483647 h 546"/>
                <a:gd name="T72" fmla="*/ 2147483647 w 1135"/>
                <a:gd name="T73" fmla="*/ 2147483647 h 546"/>
                <a:gd name="T74" fmla="*/ 2147483647 w 1135"/>
                <a:gd name="T75" fmla="*/ 2147483647 h 546"/>
                <a:gd name="T76" fmla="*/ 2147483647 w 1135"/>
                <a:gd name="T77" fmla="*/ 2147483647 h 546"/>
                <a:gd name="T78" fmla="*/ 2147483647 w 1135"/>
                <a:gd name="T79" fmla="*/ 2147483647 h 546"/>
                <a:gd name="T80" fmla="*/ 2147483647 w 1135"/>
                <a:gd name="T81" fmla="*/ 2147483647 h 546"/>
                <a:gd name="T82" fmla="*/ 2147483647 w 1135"/>
                <a:gd name="T83" fmla="*/ 2147483647 h 546"/>
                <a:gd name="T84" fmla="*/ 2147483647 w 1135"/>
                <a:gd name="T85" fmla="*/ 2147483647 h 546"/>
                <a:gd name="T86" fmla="*/ 2147483647 w 1135"/>
                <a:gd name="T87" fmla="*/ 2147483647 h 546"/>
                <a:gd name="T88" fmla="*/ 2147483647 w 1135"/>
                <a:gd name="T89" fmla="*/ 2147483647 h 546"/>
                <a:gd name="T90" fmla="*/ 2147483647 w 1135"/>
                <a:gd name="T91" fmla="*/ 2147483647 h 546"/>
                <a:gd name="T92" fmla="*/ 2147483647 w 1135"/>
                <a:gd name="T93" fmla="*/ 2147483647 h 546"/>
                <a:gd name="T94" fmla="*/ 2147483647 w 1135"/>
                <a:gd name="T95" fmla="*/ 2147483647 h 546"/>
                <a:gd name="T96" fmla="*/ 2147483647 w 1135"/>
                <a:gd name="T97" fmla="*/ 2147483647 h 546"/>
                <a:gd name="T98" fmla="*/ 2147483647 w 1135"/>
                <a:gd name="T99" fmla="*/ 2147483647 h 546"/>
                <a:gd name="T100" fmla="*/ 2147483647 w 1135"/>
                <a:gd name="T101" fmla="*/ 2147483647 h 546"/>
                <a:gd name="T102" fmla="*/ 2147483647 w 1135"/>
                <a:gd name="T103" fmla="*/ 2147483647 h 546"/>
                <a:gd name="T104" fmla="*/ 2147483647 w 1135"/>
                <a:gd name="T105" fmla="*/ 2147483647 h 546"/>
                <a:gd name="T106" fmla="*/ 2147483647 w 1135"/>
                <a:gd name="T107" fmla="*/ 2147483647 h 546"/>
                <a:gd name="T108" fmla="*/ 2147483647 w 1135"/>
                <a:gd name="T109" fmla="*/ 2147483647 h 546"/>
                <a:gd name="T110" fmla="*/ 2147483647 w 1135"/>
                <a:gd name="T111" fmla="*/ 2147483647 h 546"/>
                <a:gd name="T112" fmla="*/ 2147483647 w 1135"/>
                <a:gd name="T113" fmla="*/ 2147483647 h 546"/>
                <a:gd name="T114" fmla="*/ 2147483647 w 1135"/>
                <a:gd name="T115" fmla="*/ 2147483647 h 546"/>
                <a:gd name="T116" fmla="*/ 2147483647 w 1135"/>
                <a:gd name="T117" fmla="*/ 2147483647 h 546"/>
                <a:gd name="T118" fmla="*/ 2147483647 w 1135"/>
                <a:gd name="T119" fmla="*/ 2147483647 h 54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w 1135"/>
                <a:gd name="T181" fmla="*/ 0 h 546"/>
                <a:gd name="T182" fmla="*/ 1135 w 1135"/>
                <a:gd name="T183" fmla="*/ 546 h 54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T180" t="T181" r="T182" b="T183"/>
              <a:pathLst>
                <a:path w="1135" h="546">
                  <a:moveTo>
                    <a:pt x="1135" y="87"/>
                  </a:moveTo>
                  <a:lnTo>
                    <a:pt x="1130" y="87"/>
                  </a:lnTo>
                  <a:lnTo>
                    <a:pt x="1092" y="70"/>
                  </a:lnTo>
                  <a:lnTo>
                    <a:pt x="1054" y="76"/>
                  </a:lnTo>
                  <a:lnTo>
                    <a:pt x="1016" y="70"/>
                  </a:lnTo>
                  <a:lnTo>
                    <a:pt x="967" y="0"/>
                  </a:lnTo>
                  <a:lnTo>
                    <a:pt x="892" y="38"/>
                  </a:lnTo>
                  <a:lnTo>
                    <a:pt x="892" y="43"/>
                  </a:lnTo>
                  <a:lnTo>
                    <a:pt x="865" y="87"/>
                  </a:lnTo>
                  <a:lnTo>
                    <a:pt x="849" y="87"/>
                  </a:lnTo>
                  <a:lnTo>
                    <a:pt x="805" y="103"/>
                  </a:lnTo>
                  <a:lnTo>
                    <a:pt x="778" y="130"/>
                  </a:lnTo>
                  <a:lnTo>
                    <a:pt x="757" y="135"/>
                  </a:lnTo>
                  <a:lnTo>
                    <a:pt x="724" y="168"/>
                  </a:lnTo>
                  <a:lnTo>
                    <a:pt x="697" y="168"/>
                  </a:lnTo>
                  <a:lnTo>
                    <a:pt x="670" y="189"/>
                  </a:lnTo>
                  <a:lnTo>
                    <a:pt x="627" y="184"/>
                  </a:lnTo>
                  <a:lnTo>
                    <a:pt x="616" y="168"/>
                  </a:lnTo>
                  <a:lnTo>
                    <a:pt x="589" y="179"/>
                  </a:lnTo>
                  <a:lnTo>
                    <a:pt x="567" y="173"/>
                  </a:lnTo>
                  <a:lnTo>
                    <a:pt x="562" y="168"/>
                  </a:lnTo>
                  <a:lnTo>
                    <a:pt x="503" y="168"/>
                  </a:lnTo>
                  <a:lnTo>
                    <a:pt x="449" y="130"/>
                  </a:lnTo>
                  <a:lnTo>
                    <a:pt x="411" y="135"/>
                  </a:lnTo>
                  <a:lnTo>
                    <a:pt x="324" y="168"/>
                  </a:lnTo>
                  <a:lnTo>
                    <a:pt x="292" y="162"/>
                  </a:lnTo>
                  <a:lnTo>
                    <a:pt x="200" y="114"/>
                  </a:lnTo>
                  <a:lnTo>
                    <a:pt x="146" y="65"/>
                  </a:lnTo>
                  <a:lnTo>
                    <a:pt x="81" y="189"/>
                  </a:lnTo>
                  <a:lnTo>
                    <a:pt x="54" y="270"/>
                  </a:lnTo>
                  <a:lnTo>
                    <a:pt x="0" y="346"/>
                  </a:lnTo>
                  <a:lnTo>
                    <a:pt x="5" y="346"/>
                  </a:lnTo>
                  <a:lnTo>
                    <a:pt x="5" y="341"/>
                  </a:lnTo>
                  <a:lnTo>
                    <a:pt x="43" y="346"/>
                  </a:lnTo>
                  <a:lnTo>
                    <a:pt x="49" y="389"/>
                  </a:lnTo>
                  <a:lnTo>
                    <a:pt x="97" y="422"/>
                  </a:lnTo>
                  <a:lnTo>
                    <a:pt x="157" y="465"/>
                  </a:lnTo>
                  <a:lnTo>
                    <a:pt x="173" y="481"/>
                  </a:lnTo>
                  <a:lnTo>
                    <a:pt x="200" y="508"/>
                  </a:lnTo>
                  <a:lnTo>
                    <a:pt x="222" y="514"/>
                  </a:lnTo>
                  <a:lnTo>
                    <a:pt x="281" y="541"/>
                  </a:lnTo>
                  <a:lnTo>
                    <a:pt x="362" y="546"/>
                  </a:lnTo>
                  <a:lnTo>
                    <a:pt x="438" y="406"/>
                  </a:lnTo>
                  <a:lnTo>
                    <a:pt x="476" y="411"/>
                  </a:lnTo>
                  <a:lnTo>
                    <a:pt x="503" y="427"/>
                  </a:lnTo>
                  <a:lnTo>
                    <a:pt x="535" y="379"/>
                  </a:lnTo>
                  <a:lnTo>
                    <a:pt x="589" y="389"/>
                  </a:lnTo>
                  <a:lnTo>
                    <a:pt x="627" y="362"/>
                  </a:lnTo>
                  <a:lnTo>
                    <a:pt x="649" y="368"/>
                  </a:lnTo>
                  <a:lnTo>
                    <a:pt x="654" y="357"/>
                  </a:lnTo>
                  <a:lnTo>
                    <a:pt x="713" y="330"/>
                  </a:lnTo>
                  <a:lnTo>
                    <a:pt x="719" y="308"/>
                  </a:lnTo>
                  <a:lnTo>
                    <a:pt x="767" y="297"/>
                  </a:lnTo>
                  <a:lnTo>
                    <a:pt x="816" y="260"/>
                  </a:lnTo>
                  <a:lnTo>
                    <a:pt x="886" y="341"/>
                  </a:lnTo>
                  <a:lnTo>
                    <a:pt x="1011" y="357"/>
                  </a:lnTo>
                  <a:lnTo>
                    <a:pt x="1059" y="341"/>
                  </a:lnTo>
                  <a:lnTo>
                    <a:pt x="1032" y="254"/>
                  </a:lnTo>
                  <a:lnTo>
                    <a:pt x="1032" y="195"/>
                  </a:lnTo>
                  <a:lnTo>
                    <a:pt x="1135" y="87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69" name="Freeform 38"/>
            <p:cNvSpPr>
              <a:spLocks/>
            </p:cNvSpPr>
            <p:nvPr/>
          </p:nvSpPr>
          <p:spPr bwMode="auto">
            <a:xfrm>
              <a:off x="7267123" y="1892261"/>
              <a:ext cx="189119" cy="199147"/>
            </a:xfrm>
            <a:custGeom>
              <a:avLst/>
              <a:gdLst>
                <a:gd name="T0" fmla="*/ 2147483647 w 178"/>
                <a:gd name="T1" fmla="*/ 2147483647 h 178"/>
                <a:gd name="T2" fmla="*/ 2147483647 w 178"/>
                <a:gd name="T3" fmla="*/ 2147483647 h 178"/>
                <a:gd name="T4" fmla="*/ 2147483647 w 178"/>
                <a:gd name="T5" fmla="*/ 2147483647 h 178"/>
                <a:gd name="T6" fmla="*/ 2147483647 w 178"/>
                <a:gd name="T7" fmla="*/ 2147483647 h 178"/>
                <a:gd name="T8" fmla="*/ 2147483647 w 178"/>
                <a:gd name="T9" fmla="*/ 2147483647 h 178"/>
                <a:gd name="T10" fmla="*/ 2147483647 w 178"/>
                <a:gd name="T11" fmla="*/ 2147483647 h 178"/>
                <a:gd name="T12" fmla="*/ 2147483647 w 178"/>
                <a:gd name="T13" fmla="*/ 2147483647 h 178"/>
                <a:gd name="T14" fmla="*/ 2147483647 w 178"/>
                <a:gd name="T15" fmla="*/ 2147483647 h 178"/>
                <a:gd name="T16" fmla="*/ 0 w 178"/>
                <a:gd name="T17" fmla="*/ 2147483647 h 178"/>
                <a:gd name="T18" fmla="*/ 2147483647 w 178"/>
                <a:gd name="T19" fmla="*/ 2147483647 h 178"/>
                <a:gd name="T20" fmla="*/ 2147483647 w 178"/>
                <a:gd name="T21" fmla="*/ 2147483647 h 178"/>
                <a:gd name="T22" fmla="*/ 2147483647 w 178"/>
                <a:gd name="T23" fmla="*/ 2147483647 h 178"/>
                <a:gd name="T24" fmla="*/ 2147483647 w 178"/>
                <a:gd name="T25" fmla="*/ 2147483647 h 178"/>
                <a:gd name="T26" fmla="*/ 2147483647 w 178"/>
                <a:gd name="T27" fmla="*/ 2147483647 h 178"/>
                <a:gd name="T28" fmla="*/ 2147483647 w 178"/>
                <a:gd name="T29" fmla="*/ 2147483647 h 178"/>
                <a:gd name="T30" fmla="*/ 2147483647 w 178"/>
                <a:gd name="T31" fmla="*/ 2147483647 h 178"/>
                <a:gd name="T32" fmla="*/ 2147483647 w 178"/>
                <a:gd name="T33" fmla="*/ 2147483647 h 178"/>
                <a:gd name="T34" fmla="*/ 2147483647 w 178"/>
                <a:gd name="T35" fmla="*/ 2147483647 h 178"/>
                <a:gd name="T36" fmla="*/ 2147483647 w 178"/>
                <a:gd name="T37" fmla="*/ 2147483647 h 178"/>
                <a:gd name="T38" fmla="*/ 2147483647 w 178"/>
                <a:gd name="T39" fmla="*/ 2147483647 h 178"/>
                <a:gd name="T40" fmla="*/ 2147483647 w 178"/>
                <a:gd name="T41" fmla="*/ 2147483647 h 178"/>
                <a:gd name="T42" fmla="*/ 2147483647 w 178"/>
                <a:gd name="T43" fmla="*/ 2147483647 h 178"/>
                <a:gd name="T44" fmla="*/ 2147483647 w 178"/>
                <a:gd name="T45" fmla="*/ 0 h 178"/>
                <a:gd name="T46" fmla="*/ 2147483647 w 178"/>
                <a:gd name="T47" fmla="*/ 2147483647 h 178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w 178"/>
                <a:gd name="T73" fmla="*/ 0 h 178"/>
                <a:gd name="T74" fmla="*/ 178 w 178"/>
                <a:gd name="T75" fmla="*/ 178 h 178"/>
              </a:gdLst>
              <a:ahLst/>
              <a:cxnLst>
                <a:cxn ang="T48">
                  <a:pos x="T0" y="T1"/>
                </a:cxn>
                <a:cxn ang="T49">
                  <a:pos x="T2" y="T3"/>
                </a:cxn>
                <a:cxn ang="T50">
                  <a:pos x="T4" y="T5"/>
                </a:cxn>
                <a:cxn ang="T51">
                  <a:pos x="T6" y="T7"/>
                </a:cxn>
                <a:cxn ang="T52">
                  <a:pos x="T8" y="T9"/>
                </a:cxn>
                <a:cxn ang="T53">
                  <a:pos x="T10" y="T11"/>
                </a:cxn>
                <a:cxn ang="T54">
                  <a:pos x="T12" y="T13"/>
                </a:cxn>
                <a:cxn ang="T55">
                  <a:pos x="T14" y="T15"/>
                </a:cxn>
                <a:cxn ang="T56">
                  <a:pos x="T16" y="T17"/>
                </a:cxn>
                <a:cxn ang="T57">
                  <a:pos x="T18" y="T19"/>
                </a:cxn>
                <a:cxn ang="T58">
                  <a:pos x="T20" y="T21"/>
                </a:cxn>
                <a:cxn ang="T59">
                  <a:pos x="T22" y="T23"/>
                </a:cxn>
                <a:cxn ang="T60">
                  <a:pos x="T24" y="T25"/>
                </a:cxn>
                <a:cxn ang="T61">
                  <a:pos x="T26" y="T27"/>
                </a:cxn>
                <a:cxn ang="T62">
                  <a:pos x="T28" y="T29"/>
                </a:cxn>
                <a:cxn ang="T63">
                  <a:pos x="T30" y="T31"/>
                </a:cxn>
                <a:cxn ang="T64">
                  <a:pos x="T32" y="T33"/>
                </a:cxn>
                <a:cxn ang="T65">
                  <a:pos x="T34" y="T35"/>
                </a:cxn>
                <a:cxn ang="T66">
                  <a:pos x="T36" y="T37"/>
                </a:cxn>
                <a:cxn ang="T67">
                  <a:pos x="T38" y="T39"/>
                </a:cxn>
                <a:cxn ang="T68">
                  <a:pos x="T40" y="T41"/>
                </a:cxn>
                <a:cxn ang="T69">
                  <a:pos x="T42" y="T43"/>
                </a:cxn>
                <a:cxn ang="T70">
                  <a:pos x="T44" y="T45"/>
                </a:cxn>
                <a:cxn ang="T71">
                  <a:pos x="T46" y="T47"/>
                </a:cxn>
              </a:cxnLst>
              <a:rect l="T72" t="T73" r="T74" b="T75"/>
              <a:pathLst>
                <a:path w="178" h="178">
                  <a:moveTo>
                    <a:pt x="43" y="11"/>
                  </a:moveTo>
                  <a:lnTo>
                    <a:pt x="38" y="16"/>
                  </a:lnTo>
                  <a:lnTo>
                    <a:pt x="32" y="27"/>
                  </a:lnTo>
                  <a:lnTo>
                    <a:pt x="32" y="38"/>
                  </a:lnTo>
                  <a:lnTo>
                    <a:pt x="49" y="54"/>
                  </a:lnTo>
                  <a:lnTo>
                    <a:pt x="27" y="54"/>
                  </a:lnTo>
                  <a:lnTo>
                    <a:pt x="22" y="113"/>
                  </a:lnTo>
                  <a:lnTo>
                    <a:pt x="16" y="146"/>
                  </a:lnTo>
                  <a:lnTo>
                    <a:pt x="0" y="162"/>
                  </a:lnTo>
                  <a:lnTo>
                    <a:pt x="16" y="167"/>
                  </a:lnTo>
                  <a:lnTo>
                    <a:pt x="32" y="151"/>
                  </a:lnTo>
                  <a:lnTo>
                    <a:pt x="43" y="173"/>
                  </a:lnTo>
                  <a:lnTo>
                    <a:pt x="59" y="178"/>
                  </a:lnTo>
                  <a:lnTo>
                    <a:pt x="76" y="135"/>
                  </a:lnTo>
                  <a:lnTo>
                    <a:pt x="119" y="97"/>
                  </a:lnTo>
                  <a:lnTo>
                    <a:pt x="124" y="92"/>
                  </a:lnTo>
                  <a:lnTo>
                    <a:pt x="157" y="102"/>
                  </a:lnTo>
                  <a:lnTo>
                    <a:pt x="162" y="119"/>
                  </a:lnTo>
                  <a:lnTo>
                    <a:pt x="178" y="113"/>
                  </a:lnTo>
                  <a:lnTo>
                    <a:pt x="167" y="59"/>
                  </a:lnTo>
                  <a:lnTo>
                    <a:pt x="140" y="27"/>
                  </a:lnTo>
                  <a:lnTo>
                    <a:pt x="81" y="16"/>
                  </a:lnTo>
                  <a:lnTo>
                    <a:pt x="49" y="0"/>
                  </a:lnTo>
                  <a:lnTo>
                    <a:pt x="43" y="11"/>
                  </a:lnTo>
                </a:path>
              </a:pathLst>
            </a:custGeom>
            <a:solidFill>
              <a:srgbClr val="00B0F0"/>
            </a:solidFill>
            <a:ln w="9525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0" name="Freeform 40"/>
            <p:cNvSpPr>
              <a:spLocks/>
            </p:cNvSpPr>
            <p:nvPr/>
          </p:nvSpPr>
          <p:spPr bwMode="auto">
            <a:xfrm>
              <a:off x="6861664" y="4525598"/>
              <a:ext cx="739283" cy="1333861"/>
            </a:xfrm>
            <a:custGeom>
              <a:avLst/>
              <a:gdLst>
                <a:gd name="T0" fmla="*/ 2147483647 w 681"/>
                <a:gd name="T1" fmla="*/ 2147483647 h 1173"/>
                <a:gd name="T2" fmla="*/ 2147483647 w 681"/>
                <a:gd name="T3" fmla="*/ 2147483647 h 1173"/>
                <a:gd name="T4" fmla="*/ 2147483647 w 681"/>
                <a:gd name="T5" fmla="*/ 2147483647 h 1173"/>
                <a:gd name="T6" fmla="*/ 2147483647 w 681"/>
                <a:gd name="T7" fmla="*/ 2147483647 h 1173"/>
                <a:gd name="T8" fmla="*/ 2147483647 w 681"/>
                <a:gd name="T9" fmla="*/ 2147483647 h 1173"/>
                <a:gd name="T10" fmla="*/ 2147483647 w 681"/>
                <a:gd name="T11" fmla="*/ 2147483647 h 1173"/>
                <a:gd name="T12" fmla="*/ 2147483647 w 681"/>
                <a:gd name="T13" fmla="*/ 2147483647 h 1173"/>
                <a:gd name="T14" fmla="*/ 2147483647 w 681"/>
                <a:gd name="T15" fmla="*/ 2147483647 h 1173"/>
                <a:gd name="T16" fmla="*/ 2147483647 w 681"/>
                <a:gd name="T17" fmla="*/ 2147483647 h 1173"/>
                <a:gd name="T18" fmla="*/ 2147483647 w 681"/>
                <a:gd name="T19" fmla="*/ 2147483647 h 1173"/>
                <a:gd name="T20" fmla="*/ 2147483647 w 681"/>
                <a:gd name="T21" fmla="*/ 2147483647 h 1173"/>
                <a:gd name="T22" fmla="*/ 2147483647 w 681"/>
                <a:gd name="T23" fmla="*/ 2147483647 h 1173"/>
                <a:gd name="T24" fmla="*/ 2147483647 w 681"/>
                <a:gd name="T25" fmla="*/ 2147483647 h 1173"/>
                <a:gd name="T26" fmla="*/ 2147483647 w 681"/>
                <a:gd name="T27" fmla="*/ 0 h 1173"/>
                <a:gd name="T28" fmla="*/ 2147483647 w 681"/>
                <a:gd name="T29" fmla="*/ 2147483647 h 1173"/>
                <a:gd name="T30" fmla="*/ 2147483647 w 681"/>
                <a:gd name="T31" fmla="*/ 2147483647 h 1173"/>
                <a:gd name="T32" fmla="*/ 2147483647 w 681"/>
                <a:gd name="T33" fmla="*/ 2147483647 h 1173"/>
                <a:gd name="T34" fmla="*/ 2147483647 w 681"/>
                <a:gd name="T35" fmla="*/ 2147483647 h 1173"/>
                <a:gd name="T36" fmla="*/ 2147483647 w 681"/>
                <a:gd name="T37" fmla="*/ 2147483647 h 1173"/>
                <a:gd name="T38" fmla="*/ 2147483647 w 681"/>
                <a:gd name="T39" fmla="*/ 2147483647 h 1173"/>
                <a:gd name="T40" fmla="*/ 2147483647 w 681"/>
                <a:gd name="T41" fmla="*/ 2147483647 h 1173"/>
                <a:gd name="T42" fmla="*/ 2147483647 w 681"/>
                <a:gd name="T43" fmla="*/ 2147483647 h 1173"/>
                <a:gd name="T44" fmla="*/ 2147483647 w 681"/>
                <a:gd name="T45" fmla="*/ 2147483647 h 1173"/>
                <a:gd name="T46" fmla="*/ 2147483647 w 681"/>
                <a:gd name="T47" fmla="*/ 2147483647 h 1173"/>
                <a:gd name="T48" fmla="*/ 2147483647 w 681"/>
                <a:gd name="T49" fmla="*/ 2147483647 h 1173"/>
                <a:gd name="T50" fmla="*/ 2147483647 w 681"/>
                <a:gd name="T51" fmla="*/ 2147483647 h 1173"/>
                <a:gd name="T52" fmla="*/ 2147483647 w 681"/>
                <a:gd name="T53" fmla="*/ 2147483647 h 1173"/>
                <a:gd name="T54" fmla="*/ 2147483647 w 681"/>
                <a:gd name="T55" fmla="*/ 2147483647 h 1173"/>
                <a:gd name="T56" fmla="*/ 0 w 681"/>
                <a:gd name="T57" fmla="*/ 2147483647 h 1173"/>
                <a:gd name="T58" fmla="*/ 0 w 681"/>
                <a:gd name="T59" fmla="*/ 2147483647 h 1173"/>
                <a:gd name="T60" fmla="*/ 2147483647 w 681"/>
                <a:gd name="T61" fmla="*/ 2147483647 h 1173"/>
                <a:gd name="T62" fmla="*/ 2147483647 w 681"/>
                <a:gd name="T63" fmla="*/ 2147483647 h 1173"/>
                <a:gd name="T64" fmla="*/ 2147483647 w 681"/>
                <a:gd name="T65" fmla="*/ 2147483647 h 1173"/>
                <a:gd name="T66" fmla="*/ 2147483647 w 681"/>
                <a:gd name="T67" fmla="*/ 2147483647 h 1173"/>
                <a:gd name="T68" fmla="*/ 2147483647 w 681"/>
                <a:gd name="T69" fmla="*/ 2147483647 h 1173"/>
                <a:gd name="T70" fmla="*/ 2147483647 w 681"/>
                <a:gd name="T71" fmla="*/ 2147483647 h 1173"/>
                <a:gd name="T72" fmla="*/ 2147483647 w 681"/>
                <a:gd name="T73" fmla="*/ 2147483647 h 1173"/>
                <a:gd name="T74" fmla="*/ 2147483647 w 681"/>
                <a:gd name="T75" fmla="*/ 2147483647 h 1173"/>
                <a:gd name="T76" fmla="*/ 2147483647 w 681"/>
                <a:gd name="T77" fmla="*/ 2147483647 h 1173"/>
                <a:gd name="T78" fmla="*/ 2147483647 w 681"/>
                <a:gd name="T79" fmla="*/ 2147483647 h 1173"/>
                <a:gd name="T80" fmla="*/ 2147483647 w 681"/>
                <a:gd name="T81" fmla="*/ 2147483647 h 1173"/>
                <a:gd name="T82" fmla="*/ 2147483647 w 681"/>
                <a:gd name="T83" fmla="*/ 2147483647 h 1173"/>
                <a:gd name="T84" fmla="*/ 2147483647 w 681"/>
                <a:gd name="T85" fmla="*/ 2147483647 h 1173"/>
                <a:gd name="T86" fmla="*/ 2147483647 w 681"/>
                <a:gd name="T87" fmla="*/ 2147483647 h 1173"/>
                <a:gd name="T88" fmla="*/ 2147483647 w 681"/>
                <a:gd name="T89" fmla="*/ 2147483647 h 1173"/>
                <a:gd name="T90" fmla="*/ 2147483647 w 681"/>
                <a:gd name="T91" fmla="*/ 2147483647 h 1173"/>
                <a:gd name="T92" fmla="*/ 2147483647 w 681"/>
                <a:gd name="T93" fmla="*/ 2147483647 h 117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w 681"/>
                <a:gd name="T142" fmla="*/ 0 h 1173"/>
                <a:gd name="T143" fmla="*/ 681 w 681"/>
                <a:gd name="T144" fmla="*/ 1173 h 1173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T141" t="T142" r="T143" b="T144"/>
              <a:pathLst>
                <a:path w="681" h="1173">
                  <a:moveTo>
                    <a:pt x="638" y="746"/>
                  </a:moveTo>
                  <a:lnTo>
                    <a:pt x="530" y="725"/>
                  </a:lnTo>
                  <a:lnTo>
                    <a:pt x="503" y="676"/>
                  </a:lnTo>
                  <a:lnTo>
                    <a:pt x="498" y="633"/>
                  </a:lnTo>
                  <a:lnTo>
                    <a:pt x="454" y="616"/>
                  </a:lnTo>
                  <a:lnTo>
                    <a:pt x="460" y="546"/>
                  </a:lnTo>
                  <a:lnTo>
                    <a:pt x="406" y="384"/>
                  </a:lnTo>
                  <a:lnTo>
                    <a:pt x="460" y="227"/>
                  </a:lnTo>
                  <a:lnTo>
                    <a:pt x="573" y="168"/>
                  </a:lnTo>
                  <a:lnTo>
                    <a:pt x="579" y="98"/>
                  </a:lnTo>
                  <a:lnTo>
                    <a:pt x="519" y="11"/>
                  </a:lnTo>
                  <a:lnTo>
                    <a:pt x="525" y="22"/>
                  </a:lnTo>
                  <a:lnTo>
                    <a:pt x="519" y="22"/>
                  </a:lnTo>
                  <a:lnTo>
                    <a:pt x="465" y="0"/>
                  </a:lnTo>
                  <a:lnTo>
                    <a:pt x="417" y="43"/>
                  </a:lnTo>
                  <a:lnTo>
                    <a:pt x="368" y="16"/>
                  </a:lnTo>
                  <a:lnTo>
                    <a:pt x="319" y="38"/>
                  </a:lnTo>
                  <a:lnTo>
                    <a:pt x="276" y="6"/>
                  </a:lnTo>
                  <a:lnTo>
                    <a:pt x="244" y="16"/>
                  </a:lnTo>
                  <a:lnTo>
                    <a:pt x="195" y="16"/>
                  </a:lnTo>
                  <a:lnTo>
                    <a:pt x="130" y="92"/>
                  </a:lnTo>
                  <a:lnTo>
                    <a:pt x="49" y="92"/>
                  </a:lnTo>
                  <a:lnTo>
                    <a:pt x="22" y="119"/>
                  </a:lnTo>
                  <a:lnTo>
                    <a:pt x="27" y="325"/>
                  </a:lnTo>
                  <a:lnTo>
                    <a:pt x="38" y="357"/>
                  </a:lnTo>
                  <a:lnTo>
                    <a:pt x="44" y="357"/>
                  </a:lnTo>
                  <a:lnTo>
                    <a:pt x="44" y="368"/>
                  </a:lnTo>
                  <a:lnTo>
                    <a:pt x="44" y="422"/>
                  </a:lnTo>
                  <a:lnTo>
                    <a:pt x="0" y="535"/>
                  </a:lnTo>
                  <a:lnTo>
                    <a:pt x="0" y="530"/>
                  </a:lnTo>
                  <a:lnTo>
                    <a:pt x="65" y="557"/>
                  </a:lnTo>
                  <a:lnTo>
                    <a:pt x="87" y="525"/>
                  </a:lnTo>
                  <a:lnTo>
                    <a:pt x="103" y="568"/>
                  </a:lnTo>
                  <a:lnTo>
                    <a:pt x="163" y="595"/>
                  </a:lnTo>
                  <a:lnTo>
                    <a:pt x="233" y="676"/>
                  </a:lnTo>
                  <a:lnTo>
                    <a:pt x="341" y="757"/>
                  </a:lnTo>
                  <a:lnTo>
                    <a:pt x="438" y="925"/>
                  </a:lnTo>
                  <a:lnTo>
                    <a:pt x="411" y="1016"/>
                  </a:lnTo>
                  <a:lnTo>
                    <a:pt x="519" y="1168"/>
                  </a:lnTo>
                  <a:lnTo>
                    <a:pt x="546" y="1114"/>
                  </a:lnTo>
                  <a:lnTo>
                    <a:pt x="644" y="1173"/>
                  </a:lnTo>
                  <a:lnTo>
                    <a:pt x="649" y="1027"/>
                  </a:lnTo>
                  <a:lnTo>
                    <a:pt x="681" y="962"/>
                  </a:lnTo>
                  <a:lnTo>
                    <a:pt x="660" y="898"/>
                  </a:lnTo>
                  <a:lnTo>
                    <a:pt x="660" y="822"/>
                  </a:lnTo>
                  <a:lnTo>
                    <a:pt x="644" y="746"/>
                  </a:lnTo>
                  <a:lnTo>
                    <a:pt x="638" y="746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1" name="Freeform 41"/>
            <p:cNvSpPr>
              <a:spLocks/>
            </p:cNvSpPr>
            <p:nvPr/>
          </p:nvSpPr>
          <p:spPr bwMode="auto">
            <a:xfrm>
              <a:off x="7411828" y="1534082"/>
              <a:ext cx="636127" cy="712061"/>
            </a:xfrm>
            <a:custGeom>
              <a:avLst/>
              <a:gdLst>
                <a:gd name="T0" fmla="*/ 2147483647 w 583"/>
                <a:gd name="T1" fmla="*/ 2147483647 h 627"/>
                <a:gd name="T2" fmla="*/ 2147483647 w 583"/>
                <a:gd name="T3" fmla="*/ 2147483647 h 627"/>
                <a:gd name="T4" fmla="*/ 2147483647 w 583"/>
                <a:gd name="T5" fmla="*/ 2147483647 h 627"/>
                <a:gd name="T6" fmla="*/ 2147483647 w 583"/>
                <a:gd name="T7" fmla="*/ 2147483647 h 627"/>
                <a:gd name="T8" fmla="*/ 2147483647 w 583"/>
                <a:gd name="T9" fmla="*/ 2147483647 h 627"/>
                <a:gd name="T10" fmla="*/ 2147483647 w 583"/>
                <a:gd name="T11" fmla="*/ 2147483647 h 627"/>
                <a:gd name="T12" fmla="*/ 2147483647 w 583"/>
                <a:gd name="T13" fmla="*/ 2147483647 h 627"/>
                <a:gd name="T14" fmla="*/ 2147483647 w 583"/>
                <a:gd name="T15" fmla="*/ 2147483647 h 627"/>
                <a:gd name="T16" fmla="*/ 2147483647 w 583"/>
                <a:gd name="T17" fmla="*/ 2147483647 h 627"/>
                <a:gd name="T18" fmla="*/ 2147483647 w 583"/>
                <a:gd name="T19" fmla="*/ 2147483647 h 627"/>
                <a:gd name="T20" fmla="*/ 2147483647 w 583"/>
                <a:gd name="T21" fmla="*/ 2147483647 h 627"/>
                <a:gd name="T22" fmla="*/ 2147483647 w 583"/>
                <a:gd name="T23" fmla="*/ 2147483647 h 627"/>
                <a:gd name="T24" fmla="*/ 2147483647 w 583"/>
                <a:gd name="T25" fmla="*/ 2147483647 h 627"/>
                <a:gd name="T26" fmla="*/ 2147483647 w 583"/>
                <a:gd name="T27" fmla="*/ 0 h 627"/>
                <a:gd name="T28" fmla="*/ 2147483647 w 583"/>
                <a:gd name="T29" fmla="*/ 0 h 627"/>
                <a:gd name="T30" fmla="*/ 2147483647 w 583"/>
                <a:gd name="T31" fmla="*/ 2147483647 h 627"/>
                <a:gd name="T32" fmla="*/ 2147483647 w 583"/>
                <a:gd name="T33" fmla="*/ 2147483647 h 627"/>
                <a:gd name="T34" fmla="*/ 2147483647 w 583"/>
                <a:gd name="T35" fmla="*/ 2147483647 h 627"/>
                <a:gd name="T36" fmla="*/ 0 w 583"/>
                <a:gd name="T37" fmla="*/ 2147483647 h 627"/>
                <a:gd name="T38" fmla="*/ 2147483647 w 583"/>
                <a:gd name="T39" fmla="*/ 2147483647 h 627"/>
                <a:gd name="T40" fmla="*/ 2147483647 w 583"/>
                <a:gd name="T41" fmla="*/ 2147483647 h 627"/>
                <a:gd name="T42" fmla="*/ 2147483647 w 583"/>
                <a:gd name="T43" fmla="*/ 2147483647 h 627"/>
                <a:gd name="T44" fmla="*/ 2147483647 w 583"/>
                <a:gd name="T45" fmla="*/ 2147483647 h 627"/>
                <a:gd name="T46" fmla="*/ 2147483647 w 583"/>
                <a:gd name="T47" fmla="*/ 2147483647 h 627"/>
                <a:gd name="T48" fmla="*/ 2147483647 w 583"/>
                <a:gd name="T49" fmla="*/ 2147483647 h 627"/>
                <a:gd name="T50" fmla="*/ 2147483647 w 583"/>
                <a:gd name="T51" fmla="*/ 2147483647 h 627"/>
                <a:gd name="T52" fmla="*/ 2147483647 w 583"/>
                <a:gd name="T53" fmla="*/ 2147483647 h 627"/>
                <a:gd name="T54" fmla="*/ 2147483647 w 583"/>
                <a:gd name="T55" fmla="*/ 2147483647 h 627"/>
                <a:gd name="T56" fmla="*/ 2147483647 w 583"/>
                <a:gd name="T57" fmla="*/ 2147483647 h 627"/>
                <a:gd name="T58" fmla="*/ 2147483647 w 583"/>
                <a:gd name="T59" fmla="*/ 2147483647 h 627"/>
                <a:gd name="T60" fmla="*/ 2147483647 w 583"/>
                <a:gd name="T61" fmla="*/ 2147483647 h 627"/>
                <a:gd name="T62" fmla="*/ 2147483647 w 583"/>
                <a:gd name="T63" fmla="*/ 2147483647 h 627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83"/>
                <a:gd name="T97" fmla="*/ 0 h 627"/>
                <a:gd name="T98" fmla="*/ 583 w 583"/>
                <a:gd name="T99" fmla="*/ 627 h 627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83" h="627">
                  <a:moveTo>
                    <a:pt x="578" y="503"/>
                  </a:moveTo>
                  <a:lnTo>
                    <a:pt x="578" y="508"/>
                  </a:lnTo>
                  <a:lnTo>
                    <a:pt x="524" y="416"/>
                  </a:lnTo>
                  <a:lnTo>
                    <a:pt x="508" y="324"/>
                  </a:lnTo>
                  <a:lnTo>
                    <a:pt x="459" y="324"/>
                  </a:lnTo>
                  <a:lnTo>
                    <a:pt x="421" y="324"/>
                  </a:lnTo>
                  <a:lnTo>
                    <a:pt x="405" y="270"/>
                  </a:lnTo>
                  <a:lnTo>
                    <a:pt x="378" y="232"/>
                  </a:lnTo>
                  <a:lnTo>
                    <a:pt x="378" y="167"/>
                  </a:lnTo>
                  <a:lnTo>
                    <a:pt x="421" y="167"/>
                  </a:lnTo>
                  <a:lnTo>
                    <a:pt x="454" y="135"/>
                  </a:lnTo>
                  <a:lnTo>
                    <a:pt x="459" y="65"/>
                  </a:lnTo>
                  <a:lnTo>
                    <a:pt x="405" y="21"/>
                  </a:lnTo>
                  <a:lnTo>
                    <a:pt x="346" y="0"/>
                  </a:lnTo>
                  <a:lnTo>
                    <a:pt x="340" y="0"/>
                  </a:lnTo>
                  <a:lnTo>
                    <a:pt x="232" y="27"/>
                  </a:lnTo>
                  <a:lnTo>
                    <a:pt x="108" y="113"/>
                  </a:lnTo>
                  <a:lnTo>
                    <a:pt x="81" y="119"/>
                  </a:lnTo>
                  <a:lnTo>
                    <a:pt x="0" y="221"/>
                  </a:lnTo>
                  <a:lnTo>
                    <a:pt x="5" y="216"/>
                  </a:lnTo>
                  <a:lnTo>
                    <a:pt x="81" y="221"/>
                  </a:lnTo>
                  <a:lnTo>
                    <a:pt x="194" y="308"/>
                  </a:lnTo>
                  <a:lnTo>
                    <a:pt x="205" y="340"/>
                  </a:lnTo>
                  <a:lnTo>
                    <a:pt x="275" y="373"/>
                  </a:lnTo>
                  <a:lnTo>
                    <a:pt x="356" y="394"/>
                  </a:lnTo>
                  <a:lnTo>
                    <a:pt x="373" y="443"/>
                  </a:lnTo>
                  <a:lnTo>
                    <a:pt x="373" y="530"/>
                  </a:lnTo>
                  <a:lnTo>
                    <a:pt x="427" y="562"/>
                  </a:lnTo>
                  <a:lnTo>
                    <a:pt x="459" y="578"/>
                  </a:lnTo>
                  <a:lnTo>
                    <a:pt x="508" y="627"/>
                  </a:lnTo>
                  <a:lnTo>
                    <a:pt x="583" y="513"/>
                  </a:lnTo>
                  <a:lnTo>
                    <a:pt x="578" y="503"/>
                  </a:lnTo>
                </a:path>
              </a:pathLst>
            </a:custGeom>
            <a:solidFill>
              <a:srgbClr val="00B0F0"/>
            </a:solidFill>
            <a:ln w="9525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2" name="Freeform 42"/>
            <p:cNvSpPr>
              <a:spLocks/>
            </p:cNvSpPr>
            <p:nvPr/>
          </p:nvSpPr>
          <p:spPr bwMode="auto">
            <a:xfrm>
              <a:off x="7302941" y="3697487"/>
              <a:ext cx="911209" cy="1677713"/>
            </a:xfrm>
            <a:custGeom>
              <a:avLst/>
              <a:gdLst>
                <a:gd name="T0" fmla="*/ 2147483647 w 838"/>
                <a:gd name="T1" fmla="*/ 2147483647 h 1475"/>
                <a:gd name="T2" fmla="*/ 2147483647 w 838"/>
                <a:gd name="T3" fmla="*/ 2147483647 h 1475"/>
                <a:gd name="T4" fmla="*/ 2147483647 w 838"/>
                <a:gd name="T5" fmla="*/ 0 h 1475"/>
                <a:gd name="T6" fmla="*/ 2147483647 w 838"/>
                <a:gd name="T7" fmla="*/ 2147483647 h 1475"/>
                <a:gd name="T8" fmla="*/ 2147483647 w 838"/>
                <a:gd name="T9" fmla="*/ 2147483647 h 1475"/>
                <a:gd name="T10" fmla="*/ 2147483647 w 838"/>
                <a:gd name="T11" fmla="*/ 2147483647 h 1475"/>
                <a:gd name="T12" fmla="*/ 2147483647 w 838"/>
                <a:gd name="T13" fmla="*/ 2147483647 h 1475"/>
                <a:gd name="T14" fmla="*/ 2147483647 w 838"/>
                <a:gd name="T15" fmla="*/ 2147483647 h 1475"/>
                <a:gd name="T16" fmla="*/ 2147483647 w 838"/>
                <a:gd name="T17" fmla="*/ 2147483647 h 1475"/>
                <a:gd name="T18" fmla="*/ 2147483647 w 838"/>
                <a:gd name="T19" fmla="*/ 2147483647 h 1475"/>
                <a:gd name="T20" fmla="*/ 2147483647 w 838"/>
                <a:gd name="T21" fmla="*/ 2147483647 h 1475"/>
                <a:gd name="T22" fmla="*/ 2147483647 w 838"/>
                <a:gd name="T23" fmla="*/ 2147483647 h 1475"/>
                <a:gd name="T24" fmla="*/ 2147483647 w 838"/>
                <a:gd name="T25" fmla="*/ 2147483647 h 1475"/>
                <a:gd name="T26" fmla="*/ 2147483647 w 838"/>
                <a:gd name="T27" fmla="*/ 2147483647 h 1475"/>
                <a:gd name="T28" fmla="*/ 2147483647 w 838"/>
                <a:gd name="T29" fmla="*/ 2147483647 h 1475"/>
                <a:gd name="T30" fmla="*/ 2147483647 w 838"/>
                <a:gd name="T31" fmla="*/ 2147483647 h 1475"/>
                <a:gd name="T32" fmla="*/ 2147483647 w 838"/>
                <a:gd name="T33" fmla="*/ 2147483647 h 1475"/>
                <a:gd name="T34" fmla="*/ 2147483647 w 838"/>
                <a:gd name="T35" fmla="*/ 2147483647 h 1475"/>
                <a:gd name="T36" fmla="*/ 2147483647 w 838"/>
                <a:gd name="T37" fmla="*/ 2147483647 h 1475"/>
                <a:gd name="T38" fmla="*/ 2147483647 w 838"/>
                <a:gd name="T39" fmla="*/ 2147483647 h 1475"/>
                <a:gd name="T40" fmla="*/ 0 w 838"/>
                <a:gd name="T41" fmla="*/ 2147483647 h 1475"/>
                <a:gd name="T42" fmla="*/ 2147483647 w 838"/>
                <a:gd name="T43" fmla="*/ 2147483647 h 1475"/>
                <a:gd name="T44" fmla="*/ 2147483647 w 838"/>
                <a:gd name="T45" fmla="*/ 2147483647 h 1475"/>
                <a:gd name="T46" fmla="*/ 2147483647 w 838"/>
                <a:gd name="T47" fmla="*/ 2147483647 h 1475"/>
                <a:gd name="T48" fmla="*/ 2147483647 w 838"/>
                <a:gd name="T49" fmla="*/ 2147483647 h 1475"/>
                <a:gd name="T50" fmla="*/ 2147483647 w 838"/>
                <a:gd name="T51" fmla="*/ 2147483647 h 1475"/>
                <a:gd name="T52" fmla="*/ 2147483647 w 838"/>
                <a:gd name="T53" fmla="*/ 2147483647 h 1475"/>
                <a:gd name="T54" fmla="*/ 2147483647 w 838"/>
                <a:gd name="T55" fmla="*/ 2147483647 h 1475"/>
                <a:gd name="T56" fmla="*/ 2147483647 w 838"/>
                <a:gd name="T57" fmla="*/ 2147483647 h 1475"/>
                <a:gd name="T58" fmla="*/ 2147483647 w 838"/>
                <a:gd name="T59" fmla="*/ 2147483647 h 1475"/>
                <a:gd name="T60" fmla="*/ 2147483647 w 838"/>
                <a:gd name="T61" fmla="*/ 2147483647 h 1475"/>
                <a:gd name="T62" fmla="*/ 2147483647 w 838"/>
                <a:gd name="T63" fmla="*/ 2147483647 h 1475"/>
                <a:gd name="T64" fmla="*/ 2147483647 w 838"/>
                <a:gd name="T65" fmla="*/ 2147483647 h 1475"/>
                <a:gd name="T66" fmla="*/ 2147483647 w 838"/>
                <a:gd name="T67" fmla="*/ 2147483647 h 1475"/>
                <a:gd name="T68" fmla="*/ 2147483647 w 838"/>
                <a:gd name="T69" fmla="*/ 2147483647 h 1475"/>
                <a:gd name="T70" fmla="*/ 2147483647 w 838"/>
                <a:gd name="T71" fmla="*/ 2147483647 h 1475"/>
                <a:gd name="T72" fmla="*/ 2147483647 w 838"/>
                <a:gd name="T73" fmla="*/ 2147483647 h 1475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w 838"/>
                <a:gd name="T112" fmla="*/ 0 h 1475"/>
                <a:gd name="T113" fmla="*/ 838 w 838"/>
                <a:gd name="T114" fmla="*/ 1475 h 1475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T111" t="T112" r="T113" b="T114"/>
              <a:pathLst>
                <a:path w="838" h="1475">
                  <a:moveTo>
                    <a:pt x="838" y="43"/>
                  </a:moveTo>
                  <a:lnTo>
                    <a:pt x="838" y="32"/>
                  </a:lnTo>
                  <a:lnTo>
                    <a:pt x="789" y="0"/>
                  </a:lnTo>
                  <a:lnTo>
                    <a:pt x="713" y="43"/>
                  </a:lnTo>
                  <a:lnTo>
                    <a:pt x="724" y="91"/>
                  </a:lnTo>
                  <a:lnTo>
                    <a:pt x="627" y="383"/>
                  </a:lnTo>
                  <a:lnTo>
                    <a:pt x="589" y="389"/>
                  </a:lnTo>
                  <a:lnTo>
                    <a:pt x="470" y="308"/>
                  </a:lnTo>
                  <a:lnTo>
                    <a:pt x="443" y="313"/>
                  </a:lnTo>
                  <a:lnTo>
                    <a:pt x="286" y="210"/>
                  </a:lnTo>
                  <a:lnTo>
                    <a:pt x="270" y="221"/>
                  </a:lnTo>
                  <a:lnTo>
                    <a:pt x="194" y="264"/>
                  </a:lnTo>
                  <a:lnTo>
                    <a:pt x="135" y="362"/>
                  </a:lnTo>
                  <a:lnTo>
                    <a:pt x="113" y="572"/>
                  </a:lnTo>
                  <a:lnTo>
                    <a:pt x="86" y="610"/>
                  </a:lnTo>
                  <a:lnTo>
                    <a:pt x="81" y="648"/>
                  </a:lnTo>
                  <a:lnTo>
                    <a:pt x="113" y="740"/>
                  </a:lnTo>
                  <a:lnTo>
                    <a:pt x="173" y="827"/>
                  </a:lnTo>
                  <a:lnTo>
                    <a:pt x="167" y="897"/>
                  </a:lnTo>
                  <a:lnTo>
                    <a:pt x="54" y="956"/>
                  </a:lnTo>
                  <a:lnTo>
                    <a:pt x="0" y="1113"/>
                  </a:lnTo>
                  <a:lnTo>
                    <a:pt x="54" y="1275"/>
                  </a:lnTo>
                  <a:lnTo>
                    <a:pt x="48" y="1345"/>
                  </a:lnTo>
                  <a:lnTo>
                    <a:pt x="92" y="1362"/>
                  </a:lnTo>
                  <a:lnTo>
                    <a:pt x="97" y="1405"/>
                  </a:lnTo>
                  <a:lnTo>
                    <a:pt x="124" y="1454"/>
                  </a:lnTo>
                  <a:lnTo>
                    <a:pt x="232" y="1475"/>
                  </a:lnTo>
                  <a:lnTo>
                    <a:pt x="254" y="1324"/>
                  </a:lnTo>
                  <a:lnTo>
                    <a:pt x="281" y="1302"/>
                  </a:lnTo>
                  <a:lnTo>
                    <a:pt x="335" y="1070"/>
                  </a:lnTo>
                  <a:lnTo>
                    <a:pt x="562" y="778"/>
                  </a:lnTo>
                  <a:lnTo>
                    <a:pt x="556" y="718"/>
                  </a:lnTo>
                  <a:lnTo>
                    <a:pt x="621" y="708"/>
                  </a:lnTo>
                  <a:lnTo>
                    <a:pt x="784" y="437"/>
                  </a:lnTo>
                  <a:lnTo>
                    <a:pt x="767" y="329"/>
                  </a:lnTo>
                  <a:lnTo>
                    <a:pt x="838" y="118"/>
                  </a:lnTo>
                  <a:lnTo>
                    <a:pt x="838" y="43"/>
                  </a:lnTo>
                </a:path>
              </a:pathLst>
            </a:custGeom>
            <a:solidFill>
              <a:srgbClr val="00B0F0"/>
            </a:solidFill>
            <a:ln w="15875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3" name="Freeform 43"/>
            <p:cNvSpPr>
              <a:spLocks/>
            </p:cNvSpPr>
            <p:nvPr/>
          </p:nvSpPr>
          <p:spPr bwMode="auto">
            <a:xfrm>
              <a:off x="6523542" y="2806336"/>
              <a:ext cx="575953" cy="550164"/>
            </a:xfrm>
            <a:custGeom>
              <a:avLst/>
              <a:gdLst>
                <a:gd name="T0" fmla="*/ 2147483647 w 530"/>
                <a:gd name="T1" fmla="*/ 2147483647 h 486"/>
                <a:gd name="T2" fmla="*/ 2147483647 w 530"/>
                <a:gd name="T3" fmla="*/ 2147483647 h 486"/>
                <a:gd name="T4" fmla="*/ 2147483647 w 530"/>
                <a:gd name="T5" fmla="*/ 2147483647 h 486"/>
                <a:gd name="T6" fmla="*/ 2147483647 w 530"/>
                <a:gd name="T7" fmla="*/ 2147483647 h 486"/>
                <a:gd name="T8" fmla="*/ 2147483647 w 530"/>
                <a:gd name="T9" fmla="*/ 2147483647 h 486"/>
                <a:gd name="T10" fmla="*/ 2147483647 w 530"/>
                <a:gd name="T11" fmla="*/ 2147483647 h 486"/>
                <a:gd name="T12" fmla="*/ 2147483647 w 530"/>
                <a:gd name="T13" fmla="*/ 2147483647 h 486"/>
                <a:gd name="T14" fmla="*/ 2147483647 w 530"/>
                <a:gd name="T15" fmla="*/ 2147483647 h 486"/>
                <a:gd name="T16" fmla="*/ 2147483647 w 530"/>
                <a:gd name="T17" fmla="*/ 2147483647 h 486"/>
                <a:gd name="T18" fmla="*/ 2147483647 w 530"/>
                <a:gd name="T19" fmla="*/ 2147483647 h 486"/>
                <a:gd name="T20" fmla="*/ 2147483647 w 530"/>
                <a:gd name="T21" fmla="*/ 2147483647 h 486"/>
                <a:gd name="T22" fmla="*/ 2147483647 w 530"/>
                <a:gd name="T23" fmla="*/ 2147483647 h 486"/>
                <a:gd name="T24" fmla="*/ 2147483647 w 530"/>
                <a:gd name="T25" fmla="*/ 2147483647 h 486"/>
                <a:gd name="T26" fmla="*/ 2147483647 w 530"/>
                <a:gd name="T27" fmla="*/ 2147483647 h 486"/>
                <a:gd name="T28" fmla="*/ 2147483647 w 530"/>
                <a:gd name="T29" fmla="*/ 2147483647 h 486"/>
                <a:gd name="T30" fmla="*/ 2147483647 w 530"/>
                <a:gd name="T31" fmla="*/ 2147483647 h 486"/>
                <a:gd name="T32" fmla="*/ 2147483647 w 530"/>
                <a:gd name="T33" fmla="*/ 2147483647 h 486"/>
                <a:gd name="T34" fmla="*/ 2147483647 w 530"/>
                <a:gd name="T35" fmla="*/ 2147483647 h 486"/>
                <a:gd name="T36" fmla="*/ 2147483647 w 530"/>
                <a:gd name="T37" fmla="*/ 2147483647 h 486"/>
                <a:gd name="T38" fmla="*/ 2147483647 w 530"/>
                <a:gd name="T39" fmla="*/ 0 h 486"/>
                <a:gd name="T40" fmla="*/ 2147483647 w 530"/>
                <a:gd name="T41" fmla="*/ 2147483647 h 486"/>
                <a:gd name="T42" fmla="*/ 2147483647 w 530"/>
                <a:gd name="T43" fmla="*/ 2147483647 h 486"/>
                <a:gd name="T44" fmla="*/ 2147483647 w 530"/>
                <a:gd name="T45" fmla="*/ 2147483647 h 486"/>
                <a:gd name="T46" fmla="*/ 2147483647 w 530"/>
                <a:gd name="T47" fmla="*/ 2147483647 h 486"/>
                <a:gd name="T48" fmla="*/ 2147483647 w 530"/>
                <a:gd name="T49" fmla="*/ 2147483647 h 486"/>
                <a:gd name="T50" fmla="*/ 2147483647 w 530"/>
                <a:gd name="T51" fmla="*/ 2147483647 h 486"/>
                <a:gd name="T52" fmla="*/ 0 w 530"/>
                <a:gd name="T53" fmla="*/ 2147483647 h 486"/>
                <a:gd name="T54" fmla="*/ 2147483647 w 530"/>
                <a:gd name="T55" fmla="*/ 2147483647 h 486"/>
                <a:gd name="T56" fmla="*/ 2147483647 w 530"/>
                <a:gd name="T57" fmla="*/ 2147483647 h 486"/>
                <a:gd name="T58" fmla="*/ 2147483647 w 530"/>
                <a:gd name="T59" fmla="*/ 2147483647 h 486"/>
                <a:gd name="T60" fmla="*/ 2147483647 w 530"/>
                <a:gd name="T61" fmla="*/ 2147483647 h 486"/>
                <a:gd name="T62" fmla="*/ 2147483647 w 530"/>
                <a:gd name="T63" fmla="*/ 2147483647 h 48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530"/>
                <a:gd name="T97" fmla="*/ 0 h 486"/>
                <a:gd name="T98" fmla="*/ 530 w 530"/>
                <a:gd name="T99" fmla="*/ 486 h 48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530" h="486">
                  <a:moveTo>
                    <a:pt x="476" y="486"/>
                  </a:moveTo>
                  <a:lnTo>
                    <a:pt x="530" y="465"/>
                  </a:lnTo>
                  <a:lnTo>
                    <a:pt x="530" y="432"/>
                  </a:lnTo>
                  <a:lnTo>
                    <a:pt x="503" y="427"/>
                  </a:lnTo>
                  <a:lnTo>
                    <a:pt x="476" y="427"/>
                  </a:lnTo>
                  <a:lnTo>
                    <a:pt x="459" y="416"/>
                  </a:lnTo>
                  <a:lnTo>
                    <a:pt x="432" y="378"/>
                  </a:lnTo>
                  <a:lnTo>
                    <a:pt x="443" y="292"/>
                  </a:lnTo>
                  <a:lnTo>
                    <a:pt x="438" y="259"/>
                  </a:lnTo>
                  <a:lnTo>
                    <a:pt x="416" y="221"/>
                  </a:lnTo>
                  <a:lnTo>
                    <a:pt x="416" y="184"/>
                  </a:lnTo>
                  <a:lnTo>
                    <a:pt x="432" y="178"/>
                  </a:lnTo>
                  <a:lnTo>
                    <a:pt x="448" y="167"/>
                  </a:lnTo>
                  <a:lnTo>
                    <a:pt x="454" y="167"/>
                  </a:lnTo>
                  <a:lnTo>
                    <a:pt x="427" y="140"/>
                  </a:lnTo>
                  <a:lnTo>
                    <a:pt x="411" y="124"/>
                  </a:lnTo>
                  <a:lnTo>
                    <a:pt x="351" y="81"/>
                  </a:lnTo>
                  <a:lnTo>
                    <a:pt x="303" y="48"/>
                  </a:lnTo>
                  <a:lnTo>
                    <a:pt x="297" y="5"/>
                  </a:lnTo>
                  <a:lnTo>
                    <a:pt x="259" y="0"/>
                  </a:lnTo>
                  <a:lnTo>
                    <a:pt x="259" y="5"/>
                  </a:lnTo>
                  <a:lnTo>
                    <a:pt x="173" y="162"/>
                  </a:lnTo>
                  <a:lnTo>
                    <a:pt x="103" y="248"/>
                  </a:lnTo>
                  <a:lnTo>
                    <a:pt x="81" y="292"/>
                  </a:lnTo>
                  <a:lnTo>
                    <a:pt x="49" y="389"/>
                  </a:lnTo>
                  <a:lnTo>
                    <a:pt x="5" y="438"/>
                  </a:lnTo>
                  <a:lnTo>
                    <a:pt x="0" y="443"/>
                  </a:lnTo>
                  <a:lnTo>
                    <a:pt x="59" y="470"/>
                  </a:lnTo>
                  <a:lnTo>
                    <a:pt x="140" y="448"/>
                  </a:lnTo>
                  <a:lnTo>
                    <a:pt x="200" y="448"/>
                  </a:lnTo>
                  <a:lnTo>
                    <a:pt x="367" y="475"/>
                  </a:lnTo>
                  <a:lnTo>
                    <a:pt x="476" y="486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4" name="Freeform 44"/>
            <p:cNvSpPr>
              <a:spLocks/>
            </p:cNvSpPr>
            <p:nvPr/>
          </p:nvSpPr>
          <p:spPr bwMode="auto">
            <a:xfrm>
              <a:off x="7848807" y="1680219"/>
              <a:ext cx="819515" cy="883987"/>
            </a:xfrm>
            <a:custGeom>
              <a:avLst/>
              <a:gdLst>
                <a:gd name="T0" fmla="*/ 2147483647 w 752"/>
                <a:gd name="T1" fmla="*/ 2147483647 h 778"/>
                <a:gd name="T2" fmla="*/ 2147483647 w 752"/>
                <a:gd name="T3" fmla="*/ 2147483647 h 778"/>
                <a:gd name="T4" fmla="*/ 2147483647 w 752"/>
                <a:gd name="T5" fmla="*/ 2147483647 h 778"/>
                <a:gd name="T6" fmla="*/ 2147483647 w 752"/>
                <a:gd name="T7" fmla="*/ 2147483647 h 778"/>
                <a:gd name="T8" fmla="*/ 2147483647 w 752"/>
                <a:gd name="T9" fmla="*/ 2147483647 h 778"/>
                <a:gd name="T10" fmla="*/ 2147483647 w 752"/>
                <a:gd name="T11" fmla="*/ 2147483647 h 778"/>
                <a:gd name="T12" fmla="*/ 2147483647 w 752"/>
                <a:gd name="T13" fmla="*/ 2147483647 h 778"/>
                <a:gd name="T14" fmla="*/ 2147483647 w 752"/>
                <a:gd name="T15" fmla="*/ 2147483647 h 778"/>
                <a:gd name="T16" fmla="*/ 2147483647 w 752"/>
                <a:gd name="T17" fmla="*/ 2147483647 h 778"/>
                <a:gd name="T18" fmla="*/ 2147483647 w 752"/>
                <a:gd name="T19" fmla="*/ 2147483647 h 778"/>
                <a:gd name="T20" fmla="*/ 2147483647 w 752"/>
                <a:gd name="T21" fmla="*/ 2147483647 h 778"/>
                <a:gd name="T22" fmla="*/ 2147483647 w 752"/>
                <a:gd name="T23" fmla="*/ 2147483647 h 778"/>
                <a:gd name="T24" fmla="*/ 2147483647 w 752"/>
                <a:gd name="T25" fmla="*/ 2147483647 h 778"/>
                <a:gd name="T26" fmla="*/ 2147483647 w 752"/>
                <a:gd name="T27" fmla="*/ 2147483647 h 778"/>
                <a:gd name="T28" fmla="*/ 2147483647 w 752"/>
                <a:gd name="T29" fmla="*/ 2147483647 h 778"/>
                <a:gd name="T30" fmla="*/ 2147483647 w 752"/>
                <a:gd name="T31" fmla="*/ 2147483647 h 778"/>
                <a:gd name="T32" fmla="*/ 2147483647 w 752"/>
                <a:gd name="T33" fmla="*/ 2147483647 h 778"/>
                <a:gd name="T34" fmla="*/ 2147483647 w 752"/>
                <a:gd name="T35" fmla="*/ 2147483647 h 778"/>
                <a:gd name="T36" fmla="*/ 2147483647 w 752"/>
                <a:gd name="T37" fmla="*/ 2147483647 h 778"/>
                <a:gd name="T38" fmla="*/ 2147483647 w 752"/>
                <a:gd name="T39" fmla="*/ 2147483647 h 778"/>
                <a:gd name="T40" fmla="*/ 2147483647 w 752"/>
                <a:gd name="T41" fmla="*/ 0 h 778"/>
                <a:gd name="T42" fmla="*/ 2147483647 w 752"/>
                <a:gd name="T43" fmla="*/ 2147483647 h 778"/>
                <a:gd name="T44" fmla="*/ 2147483647 w 752"/>
                <a:gd name="T45" fmla="*/ 2147483647 h 778"/>
                <a:gd name="T46" fmla="*/ 2147483647 w 752"/>
                <a:gd name="T47" fmla="*/ 2147483647 h 778"/>
                <a:gd name="T48" fmla="*/ 2147483647 w 752"/>
                <a:gd name="T49" fmla="*/ 2147483647 h 778"/>
                <a:gd name="T50" fmla="*/ 2147483647 w 752"/>
                <a:gd name="T51" fmla="*/ 2147483647 h 778"/>
                <a:gd name="T52" fmla="*/ 2147483647 w 752"/>
                <a:gd name="T53" fmla="*/ 2147483647 h 778"/>
                <a:gd name="T54" fmla="*/ 2147483647 w 752"/>
                <a:gd name="T55" fmla="*/ 2147483647 h 778"/>
                <a:gd name="T56" fmla="*/ 2147483647 w 752"/>
                <a:gd name="T57" fmla="*/ 2147483647 h 778"/>
                <a:gd name="T58" fmla="*/ 2147483647 w 752"/>
                <a:gd name="T59" fmla="*/ 2147483647 h 778"/>
                <a:gd name="T60" fmla="*/ 2147483647 w 752"/>
                <a:gd name="T61" fmla="*/ 2147483647 h 778"/>
                <a:gd name="T62" fmla="*/ 2147483647 w 752"/>
                <a:gd name="T63" fmla="*/ 2147483647 h 778"/>
                <a:gd name="T64" fmla="*/ 2147483647 w 752"/>
                <a:gd name="T65" fmla="*/ 2147483647 h 778"/>
                <a:gd name="T66" fmla="*/ 0 w 752"/>
                <a:gd name="T67" fmla="*/ 2147483647 h 778"/>
                <a:gd name="T68" fmla="*/ 2147483647 w 752"/>
                <a:gd name="T69" fmla="*/ 2147483647 h 778"/>
                <a:gd name="T70" fmla="*/ 2147483647 w 752"/>
                <a:gd name="T71" fmla="*/ 2147483647 h 778"/>
                <a:gd name="T72" fmla="*/ 2147483647 w 752"/>
                <a:gd name="T73" fmla="*/ 2147483647 h 778"/>
                <a:gd name="T74" fmla="*/ 2147483647 w 752"/>
                <a:gd name="T75" fmla="*/ 2147483647 h 778"/>
                <a:gd name="T76" fmla="*/ 2147483647 w 752"/>
                <a:gd name="T77" fmla="*/ 2147483647 h 778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w 752"/>
                <a:gd name="T118" fmla="*/ 0 h 778"/>
                <a:gd name="T119" fmla="*/ 752 w 752"/>
                <a:gd name="T120" fmla="*/ 778 h 778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T117" t="T118" r="T119" b="T120"/>
              <a:pathLst>
                <a:path w="752" h="778">
                  <a:moveTo>
                    <a:pt x="168" y="735"/>
                  </a:moveTo>
                  <a:lnTo>
                    <a:pt x="249" y="751"/>
                  </a:lnTo>
                  <a:lnTo>
                    <a:pt x="265" y="767"/>
                  </a:lnTo>
                  <a:lnTo>
                    <a:pt x="292" y="767"/>
                  </a:lnTo>
                  <a:lnTo>
                    <a:pt x="357" y="778"/>
                  </a:lnTo>
                  <a:lnTo>
                    <a:pt x="411" y="740"/>
                  </a:lnTo>
                  <a:lnTo>
                    <a:pt x="449" y="751"/>
                  </a:lnTo>
                  <a:lnTo>
                    <a:pt x="514" y="762"/>
                  </a:lnTo>
                  <a:lnTo>
                    <a:pt x="573" y="767"/>
                  </a:lnTo>
                  <a:lnTo>
                    <a:pt x="584" y="708"/>
                  </a:lnTo>
                  <a:lnTo>
                    <a:pt x="627" y="648"/>
                  </a:lnTo>
                  <a:lnTo>
                    <a:pt x="638" y="600"/>
                  </a:lnTo>
                  <a:lnTo>
                    <a:pt x="660" y="573"/>
                  </a:lnTo>
                  <a:lnTo>
                    <a:pt x="671" y="497"/>
                  </a:lnTo>
                  <a:lnTo>
                    <a:pt x="692" y="464"/>
                  </a:lnTo>
                  <a:lnTo>
                    <a:pt x="622" y="389"/>
                  </a:lnTo>
                  <a:lnTo>
                    <a:pt x="595" y="237"/>
                  </a:lnTo>
                  <a:lnTo>
                    <a:pt x="644" y="108"/>
                  </a:lnTo>
                  <a:lnTo>
                    <a:pt x="725" y="21"/>
                  </a:lnTo>
                  <a:lnTo>
                    <a:pt x="752" y="5"/>
                  </a:lnTo>
                  <a:lnTo>
                    <a:pt x="703" y="0"/>
                  </a:lnTo>
                  <a:lnTo>
                    <a:pt x="687" y="5"/>
                  </a:lnTo>
                  <a:lnTo>
                    <a:pt x="600" y="43"/>
                  </a:lnTo>
                  <a:lnTo>
                    <a:pt x="579" y="86"/>
                  </a:lnTo>
                  <a:lnTo>
                    <a:pt x="541" y="102"/>
                  </a:lnTo>
                  <a:lnTo>
                    <a:pt x="525" y="91"/>
                  </a:lnTo>
                  <a:lnTo>
                    <a:pt x="519" y="118"/>
                  </a:lnTo>
                  <a:lnTo>
                    <a:pt x="330" y="237"/>
                  </a:lnTo>
                  <a:lnTo>
                    <a:pt x="319" y="243"/>
                  </a:lnTo>
                  <a:lnTo>
                    <a:pt x="303" y="324"/>
                  </a:lnTo>
                  <a:lnTo>
                    <a:pt x="173" y="373"/>
                  </a:lnTo>
                  <a:lnTo>
                    <a:pt x="98" y="491"/>
                  </a:lnTo>
                  <a:lnTo>
                    <a:pt x="109" y="524"/>
                  </a:lnTo>
                  <a:lnTo>
                    <a:pt x="0" y="648"/>
                  </a:lnTo>
                  <a:lnTo>
                    <a:pt x="49" y="718"/>
                  </a:lnTo>
                  <a:lnTo>
                    <a:pt x="87" y="724"/>
                  </a:lnTo>
                  <a:lnTo>
                    <a:pt x="125" y="718"/>
                  </a:lnTo>
                  <a:lnTo>
                    <a:pt x="163" y="735"/>
                  </a:lnTo>
                  <a:lnTo>
                    <a:pt x="168" y="735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5" name="Freeform 45"/>
            <p:cNvSpPr>
              <a:spLocks/>
            </p:cNvSpPr>
            <p:nvPr/>
          </p:nvSpPr>
          <p:spPr bwMode="auto">
            <a:xfrm>
              <a:off x="7318701" y="1776211"/>
              <a:ext cx="653320" cy="683407"/>
            </a:xfrm>
            <a:custGeom>
              <a:avLst/>
              <a:gdLst>
                <a:gd name="T0" fmla="*/ 2147483647 w 600"/>
                <a:gd name="T1" fmla="*/ 2147483647 h 600"/>
                <a:gd name="T2" fmla="*/ 2147483647 w 600"/>
                <a:gd name="T3" fmla="*/ 2147483647 h 600"/>
                <a:gd name="T4" fmla="*/ 2147483647 w 600"/>
                <a:gd name="T5" fmla="*/ 2147483647 h 600"/>
                <a:gd name="T6" fmla="*/ 2147483647 w 600"/>
                <a:gd name="T7" fmla="*/ 2147483647 h 600"/>
                <a:gd name="T8" fmla="*/ 2147483647 w 600"/>
                <a:gd name="T9" fmla="*/ 2147483647 h 600"/>
                <a:gd name="T10" fmla="*/ 2147483647 w 600"/>
                <a:gd name="T11" fmla="*/ 2147483647 h 600"/>
                <a:gd name="T12" fmla="*/ 2147483647 w 600"/>
                <a:gd name="T13" fmla="*/ 2147483647 h 600"/>
                <a:gd name="T14" fmla="*/ 2147483647 w 600"/>
                <a:gd name="T15" fmla="*/ 2147483647 h 600"/>
                <a:gd name="T16" fmla="*/ 2147483647 w 600"/>
                <a:gd name="T17" fmla="*/ 2147483647 h 600"/>
                <a:gd name="T18" fmla="*/ 2147483647 w 600"/>
                <a:gd name="T19" fmla="*/ 2147483647 h 600"/>
                <a:gd name="T20" fmla="*/ 2147483647 w 600"/>
                <a:gd name="T21" fmla="*/ 2147483647 h 600"/>
                <a:gd name="T22" fmla="*/ 2147483647 w 600"/>
                <a:gd name="T23" fmla="*/ 2147483647 h 600"/>
                <a:gd name="T24" fmla="*/ 2147483647 w 600"/>
                <a:gd name="T25" fmla="*/ 2147483647 h 600"/>
                <a:gd name="T26" fmla="*/ 2147483647 w 600"/>
                <a:gd name="T27" fmla="*/ 2147483647 h 600"/>
                <a:gd name="T28" fmla="*/ 2147483647 w 600"/>
                <a:gd name="T29" fmla="*/ 2147483647 h 600"/>
                <a:gd name="T30" fmla="*/ 2147483647 w 600"/>
                <a:gd name="T31" fmla="*/ 2147483647 h 600"/>
                <a:gd name="T32" fmla="*/ 2147483647 w 600"/>
                <a:gd name="T33" fmla="*/ 0 h 600"/>
                <a:gd name="T34" fmla="*/ 2147483647 w 600"/>
                <a:gd name="T35" fmla="*/ 2147483647 h 600"/>
                <a:gd name="T36" fmla="*/ 0 w 600"/>
                <a:gd name="T37" fmla="*/ 2147483647 h 600"/>
                <a:gd name="T38" fmla="*/ 2147483647 w 600"/>
                <a:gd name="T39" fmla="*/ 2147483647 h 600"/>
                <a:gd name="T40" fmla="*/ 2147483647 w 600"/>
                <a:gd name="T41" fmla="*/ 2147483647 h 600"/>
                <a:gd name="T42" fmla="*/ 2147483647 w 600"/>
                <a:gd name="T43" fmla="*/ 2147483647 h 600"/>
                <a:gd name="T44" fmla="*/ 2147483647 w 600"/>
                <a:gd name="T45" fmla="*/ 2147483647 h 600"/>
                <a:gd name="T46" fmla="*/ 2147483647 w 600"/>
                <a:gd name="T47" fmla="*/ 2147483647 h 600"/>
                <a:gd name="T48" fmla="*/ 2147483647 w 600"/>
                <a:gd name="T49" fmla="*/ 2147483647 h 600"/>
                <a:gd name="T50" fmla="*/ 2147483647 w 600"/>
                <a:gd name="T51" fmla="*/ 2147483647 h 600"/>
                <a:gd name="T52" fmla="*/ 2147483647 w 600"/>
                <a:gd name="T53" fmla="*/ 2147483647 h 600"/>
                <a:gd name="T54" fmla="*/ 2147483647 w 600"/>
                <a:gd name="T55" fmla="*/ 2147483647 h 600"/>
                <a:gd name="T56" fmla="*/ 2147483647 w 600"/>
                <a:gd name="T57" fmla="*/ 2147483647 h 600"/>
                <a:gd name="T58" fmla="*/ 2147483647 w 600"/>
                <a:gd name="T59" fmla="*/ 2147483647 h 600"/>
                <a:gd name="T60" fmla="*/ 2147483647 w 600"/>
                <a:gd name="T61" fmla="*/ 2147483647 h 600"/>
                <a:gd name="T62" fmla="*/ 2147483647 w 600"/>
                <a:gd name="T63" fmla="*/ 2147483647 h 600"/>
                <a:gd name="T64" fmla="*/ 2147483647 w 600"/>
                <a:gd name="T65" fmla="*/ 2147483647 h 600"/>
                <a:gd name="T66" fmla="*/ 2147483647 w 600"/>
                <a:gd name="T67" fmla="*/ 2147483647 h 600"/>
                <a:gd name="T68" fmla="*/ 2147483647 w 600"/>
                <a:gd name="T69" fmla="*/ 2147483647 h 600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w 600"/>
                <a:gd name="T106" fmla="*/ 0 h 600"/>
                <a:gd name="T107" fmla="*/ 600 w 600"/>
                <a:gd name="T108" fmla="*/ 600 h 600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T105" t="T106" r="T107" b="T108"/>
              <a:pathLst>
                <a:path w="600" h="600">
                  <a:moveTo>
                    <a:pt x="416" y="600"/>
                  </a:moveTo>
                  <a:lnTo>
                    <a:pt x="497" y="568"/>
                  </a:lnTo>
                  <a:lnTo>
                    <a:pt x="589" y="460"/>
                  </a:lnTo>
                  <a:lnTo>
                    <a:pt x="600" y="432"/>
                  </a:lnTo>
                  <a:lnTo>
                    <a:pt x="600" y="427"/>
                  </a:lnTo>
                  <a:lnTo>
                    <a:pt x="594" y="411"/>
                  </a:lnTo>
                  <a:lnTo>
                    <a:pt x="589" y="411"/>
                  </a:lnTo>
                  <a:lnTo>
                    <a:pt x="540" y="362"/>
                  </a:lnTo>
                  <a:lnTo>
                    <a:pt x="508" y="346"/>
                  </a:lnTo>
                  <a:lnTo>
                    <a:pt x="454" y="314"/>
                  </a:lnTo>
                  <a:lnTo>
                    <a:pt x="454" y="227"/>
                  </a:lnTo>
                  <a:lnTo>
                    <a:pt x="437" y="178"/>
                  </a:lnTo>
                  <a:lnTo>
                    <a:pt x="356" y="157"/>
                  </a:lnTo>
                  <a:lnTo>
                    <a:pt x="286" y="124"/>
                  </a:lnTo>
                  <a:lnTo>
                    <a:pt x="275" y="92"/>
                  </a:lnTo>
                  <a:lnTo>
                    <a:pt x="162" y="5"/>
                  </a:lnTo>
                  <a:lnTo>
                    <a:pt x="86" y="0"/>
                  </a:lnTo>
                  <a:lnTo>
                    <a:pt x="81" y="5"/>
                  </a:lnTo>
                  <a:lnTo>
                    <a:pt x="0" y="103"/>
                  </a:lnTo>
                  <a:lnTo>
                    <a:pt x="32" y="119"/>
                  </a:lnTo>
                  <a:lnTo>
                    <a:pt x="91" y="130"/>
                  </a:lnTo>
                  <a:lnTo>
                    <a:pt x="118" y="162"/>
                  </a:lnTo>
                  <a:lnTo>
                    <a:pt x="129" y="216"/>
                  </a:lnTo>
                  <a:lnTo>
                    <a:pt x="113" y="222"/>
                  </a:lnTo>
                  <a:lnTo>
                    <a:pt x="108" y="205"/>
                  </a:lnTo>
                  <a:lnTo>
                    <a:pt x="75" y="195"/>
                  </a:lnTo>
                  <a:lnTo>
                    <a:pt x="70" y="200"/>
                  </a:lnTo>
                  <a:lnTo>
                    <a:pt x="27" y="238"/>
                  </a:lnTo>
                  <a:lnTo>
                    <a:pt x="10" y="281"/>
                  </a:lnTo>
                  <a:lnTo>
                    <a:pt x="43" y="292"/>
                  </a:lnTo>
                  <a:lnTo>
                    <a:pt x="75" y="303"/>
                  </a:lnTo>
                  <a:lnTo>
                    <a:pt x="200" y="400"/>
                  </a:lnTo>
                  <a:lnTo>
                    <a:pt x="356" y="438"/>
                  </a:lnTo>
                  <a:lnTo>
                    <a:pt x="437" y="530"/>
                  </a:lnTo>
                  <a:lnTo>
                    <a:pt x="416" y="600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6" name="Freeform 46"/>
            <p:cNvSpPr>
              <a:spLocks/>
            </p:cNvSpPr>
            <p:nvPr/>
          </p:nvSpPr>
          <p:spPr bwMode="auto">
            <a:xfrm>
              <a:off x="6954790" y="2067053"/>
              <a:ext cx="835275" cy="563058"/>
            </a:xfrm>
            <a:custGeom>
              <a:avLst/>
              <a:gdLst>
                <a:gd name="T0" fmla="*/ 2147483647 w 767"/>
                <a:gd name="T1" fmla="*/ 2147483647 h 497"/>
                <a:gd name="T2" fmla="*/ 2147483647 w 767"/>
                <a:gd name="T3" fmla="*/ 2147483647 h 497"/>
                <a:gd name="T4" fmla="*/ 2147483647 w 767"/>
                <a:gd name="T5" fmla="*/ 2147483647 h 497"/>
                <a:gd name="T6" fmla="*/ 2147483647 w 767"/>
                <a:gd name="T7" fmla="*/ 2147483647 h 497"/>
                <a:gd name="T8" fmla="*/ 2147483647 w 767"/>
                <a:gd name="T9" fmla="*/ 2147483647 h 497"/>
                <a:gd name="T10" fmla="*/ 2147483647 w 767"/>
                <a:gd name="T11" fmla="*/ 0 h 497"/>
                <a:gd name="T12" fmla="*/ 2147483647 w 767"/>
                <a:gd name="T13" fmla="*/ 2147483647 h 497"/>
                <a:gd name="T14" fmla="*/ 2147483647 w 767"/>
                <a:gd name="T15" fmla="*/ 2147483647 h 497"/>
                <a:gd name="T16" fmla="*/ 2147483647 w 767"/>
                <a:gd name="T17" fmla="*/ 2147483647 h 497"/>
                <a:gd name="T18" fmla="*/ 2147483647 w 767"/>
                <a:gd name="T19" fmla="*/ 2147483647 h 497"/>
                <a:gd name="T20" fmla="*/ 2147483647 w 767"/>
                <a:gd name="T21" fmla="*/ 2147483647 h 497"/>
                <a:gd name="T22" fmla="*/ 2147483647 w 767"/>
                <a:gd name="T23" fmla="*/ 2147483647 h 497"/>
                <a:gd name="T24" fmla="*/ 2147483647 w 767"/>
                <a:gd name="T25" fmla="*/ 2147483647 h 497"/>
                <a:gd name="T26" fmla="*/ 2147483647 w 767"/>
                <a:gd name="T27" fmla="*/ 2147483647 h 497"/>
                <a:gd name="T28" fmla="*/ 0 w 767"/>
                <a:gd name="T29" fmla="*/ 2147483647 h 497"/>
                <a:gd name="T30" fmla="*/ 0 w 767"/>
                <a:gd name="T31" fmla="*/ 2147483647 h 497"/>
                <a:gd name="T32" fmla="*/ 2147483647 w 767"/>
                <a:gd name="T33" fmla="*/ 2147483647 h 497"/>
                <a:gd name="T34" fmla="*/ 2147483647 w 767"/>
                <a:gd name="T35" fmla="*/ 2147483647 h 497"/>
                <a:gd name="T36" fmla="*/ 2147483647 w 767"/>
                <a:gd name="T37" fmla="*/ 2147483647 h 497"/>
                <a:gd name="T38" fmla="*/ 2147483647 w 767"/>
                <a:gd name="T39" fmla="*/ 2147483647 h 497"/>
                <a:gd name="T40" fmla="*/ 2147483647 w 767"/>
                <a:gd name="T41" fmla="*/ 2147483647 h 497"/>
                <a:gd name="T42" fmla="*/ 2147483647 w 767"/>
                <a:gd name="T43" fmla="*/ 2147483647 h 497"/>
                <a:gd name="T44" fmla="*/ 2147483647 w 767"/>
                <a:gd name="T45" fmla="*/ 2147483647 h 497"/>
                <a:gd name="T46" fmla="*/ 2147483647 w 767"/>
                <a:gd name="T47" fmla="*/ 2147483647 h 497"/>
                <a:gd name="T48" fmla="*/ 2147483647 w 767"/>
                <a:gd name="T49" fmla="*/ 2147483647 h 497"/>
                <a:gd name="T50" fmla="*/ 2147483647 w 767"/>
                <a:gd name="T51" fmla="*/ 2147483647 h 497"/>
                <a:gd name="T52" fmla="*/ 2147483647 w 767"/>
                <a:gd name="T53" fmla="*/ 2147483647 h 497"/>
                <a:gd name="T54" fmla="*/ 2147483647 w 767"/>
                <a:gd name="T55" fmla="*/ 2147483647 h 497"/>
                <a:gd name="T56" fmla="*/ 2147483647 w 767"/>
                <a:gd name="T57" fmla="*/ 2147483647 h 497"/>
                <a:gd name="T58" fmla="*/ 2147483647 w 767"/>
                <a:gd name="T59" fmla="*/ 2147483647 h 497"/>
                <a:gd name="T60" fmla="*/ 2147483647 w 767"/>
                <a:gd name="T61" fmla="*/ 2147483647 h 497"/>
                <a:gd name="T62" fmla="*/ 2147483647 w 767"/>
                <a:gd name="T63" fmla="*/ 2147483647 h 497"/>
                <a:gd name="T64" fmla="*/ 2147483647 w 767"/>
                <a:gd name="T65" fmla="*/ 2147483647 h 497"/>
                <a:gd name="T66" fmla="*/ 2147483647 w 767"/>
                <a:gd name="T67" fmla="*/ 2147483647 h 497"/>
                <a:gd name="T68" fmla="*/ 2147483647 w 767"/>
                <a:gd name="T69" fmla="*/ 2147483647 h 497"/>
                <a:gd name="T70" fmla="*/ 2147483647 w 767"/>
                <a:gd name="T71" fmla="*/ 2147483647 h 497"/>
                <a:gd name="T72" fmla="*/ 2147483647 w 767"/>
                <a:gd name="T73" fmla="*/ 2147483647 h 497"/>
                <a:gd name="T74" fmla="*/ 2147483647 w 767"/>
                <a:gd name="T75" fmla="*/ 2147483647 h 497"/>
                <a:gd name="T76" fmla="*/ 2147483647 w 767"/>
                <a:gd name="T77" fmla="*/ 2147483647 h 497"/>
                <a:gd name="T78" fmla="*/ 2147483647 w 767"/>
                <a:gd name="T79" fmla="*/ 2147483647 h 497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w 767"/>
                <a:gd name="T121" fmla="*/ 0 h 497"/>
                <a:gd name="T122" fmla="*/ 767 w 767"/>
                <a:gd name="T123" fmla="*/ 497 h 497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T120" t="T121" r="T122" b="T123"/>
              <a:pathLst>
                <a:path w="767" h="497">
                  <a:moveTo>
                    <a:pt x="530" y="146"/>
                  </a:moveTo>
                  <a:lnTo>
                    <a:pt x="405" y="49"/>
                  </a:lnTo>
                  <a:lnTo>
                    <a:pt x="373" y="38"/>
                  </a:lnTo>
                  <a:lnTo>
                    <a:pt x="340" y="27"/>
                  </a:lnTo>
                  <a:lnTo>
                    <a:pt x="324" y="22"/>
                  </a:lnTo>
                  <a:lnTo>
                    <a:pt x="313" y="0"/>
                  </a:lnTo>
                  <a:lnTo>
                    <a:pt x="308" y="6"/>
                  </a:lnTo>
                  <a:lnTo>
                    <a:pt x="281" y="16"/>
                  </a:lnTo>
                  <a:lnTo>
                    <a:pt x="259" y="43"/>
                  </a:lnTo>
                  <a:lnTo>
                    <a:pt x="227" y="97"/>
                  </a:lnTo>
                  <a:lnTo>
                    <a:pt x="162" y="124"/>
                  </a:lnTo>
                  <a:lnTo>
                    <a:pt x="146" y="157"/>
                  </a:lnTo>
                  <a:lnTo>
                    <a:pt x="97" y="195"/>
                  </a:lnTo>
                  <a:lnTo>
                    <a:pt x="5" y="357"/>
                  </a:lnTo>
                  <a:lnTo>
                    <a:pt x="0" y="368"/>
                  </a:lnTo>
                  <a:lnTo>
                    <a:pt x="0" y="373"/>
                  </a:lnTo>
                  <a:lnTo>
                    <a:pt x="54" y="422"/>
                  </a:lnTo>
                  <a:lnTo>
                    <a:pt x="146" y="470"/>
                  </a:lnTo>
                  <a:lnTo>
                    <a:pt x="178" y="476"/>
                  </a:lnTo>
                  <a:lnTo>
                    <a:pt x="265" y="443"/>
                  </a:lnTo>
                  <a:lnTo>
                    <a:pt x="303" y="438"/>
                  </a:lnTo>
                  <a:lnTo>
                    <a:pt x="357" y="476"/>
                  </a:lnTo>
                  <a:lnTo>
                    <a:pt x="416" y="476"/>
                  </a:lnTo>
                  <a:lnTo>
                    <a:pt x="421" y="481"/>
                  </a:lnTo>
                  <a:lnTo>
                    <a:pt x="443" y="487"/>
                  </a:lnTo>
                  <a:lnTo>
                    <a:pt x="470" y="476"/>
                  </a:lnTo>
                  <a:lnTo>
                    <a:pt x="481" y="492"/>
                  </a:lnTo>
                  <a:lnTo>
                    <a:pt x="524" y="497"/>
                  </a:lnTo>
                  <a:lnTo>
                    <a:pt x="551" y="476"/>
                  </a:lnTo>
                  <a:lnTo>
                    <a:pt x="578" y="476"/>
                  </a:lnTo>
                  <a:lnTo>
                    <a:pt x="611" y="443"/>
                  </a:lnTo>
                  <a:lnTo>
                    <a:pt x="632" y="438"/>
                  </a:lnTo>
                  <a:lnTo>
                    <a:pt x="659" y="411"/>
                  </a:lnTo>
                  <a:lnTo>
                    <a:pt x="703" y="395"/>
                  </a:lnTo>
                  <a:lnTo>
                    <a:pt x="719" y="395"/>
                  </a:lnTo>
                  <a:lnTo>
                    <a:pt x="746" y="351"/>
                  </a:lnTo>
                  <a:lnTo>
                    <a:pt x="746" y="346"/>
                  </a:lnTo>
                  <a:lnTo>
                    <a:pt x="767" y="276"/>
                  </a:lnTo>
                  <a:lnTo>
                    <a:pt x="686" y="184"/>
                  </a:lnTo>
                  <a:lnTo>
                    <a:pt x="530" y="146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7" name="Freeform 47"/>
            <p:cNvSpPr>
              <a:spLocks/>
            </p:cNvSpPr>
            <p:nvPr/>
          </p:nvSpPr>
          <p:spPr bwMode="auto">
            <a:xfrm>
              <a:off x="6381703" y="3302056"/>
              <a:ext cx="809487" cy="461335"/>
            </a:xfrm>
            <a:custGeom>
              <a:avLst/>
              <a:gdLst>
                <a:gd name="T0" fmla="*/ 2147483647 w 746"/>
                <a:gd name="T1" fmla="*/ 2147483647 h 405"/>
                <a:gd name="T2" fmla="*/ 2147483647 w 746"/>
                <a:gd name="T3" fmla="*/ 2147483647 h 405"/>
                <a:gd name="T4" fmla="*/ 2147483647 w 746"/>
                <a:gd name="T5" fmla="*/ 2147483647 h 405"/>
                <a:gd name="T6" fmla="*/ 2147483647 w 746"/>
                <a:gd name="T7" fmla="*/ 2147483647 h 405"/>
                <a:gd name="T8" fmla="*/ 2147483647 w 746"/>
                <a:gd name="T9" fmla="*/ 2147483647 h 405"/>
                <a:gd name="T10" fmla="*/ 2147483647 w 746"/>
                <a:gd name="T11" fmla="*/ 2147483647 h 405"/>
                <a:gd name="T12" fmla="*/ 2147483647 w 746"/>
                <a:gd name="T13" fmla="*/ 2147483647 h 405"/>
                <a:gd name="T14" fmla="*/ 2147483647 w 746"/>
                <a:gd name="T15" fmla="*/ 2147483647 h 405"/>
                <a:gd name="T16" fmla="*/ 2147483647 w 746"/>
                <a:gd name="T17" fmla="*/ 2147483647 h 405"/>
                <a:gd name="T18" fmla="*/ 2147483647 w 746"/>
                <a:gd name="T19" fmla="*/ 2147483647 h 405"/>
                <a:gd name="T20" fmla="*/ 2147483647 w 746"/>
                <a:gd name="T21" fmla="*/ 2147483647 h 405"/>
                <a:gd name="T22" fmla="*/ 2147483647 w 746"/>
                <a:gd name="T23" fmla="*/ 2147483647 h 405"/>
                <a:gd name="T24" fmla="*/ 2147483647 w 746"/>
                <a:gd name="T25" fmla="*/ 2147483647 h 405"/>
                <a:gd name="T26" fmla="*/ 2147483647 w 746"/>
                <a:gd name="T27" fmla="*/ 2147483647 h 405"/>
                <a:gd name="T28" fmla="*/ 2147483647 w 746"/>
                <a:gd name="T29" fmla="*/ 2147483647 h 405"/>
                <a:gd name="T30" fmla="*/ 2147483647 w 746"/>
                <a:gd name="T31" fmla="*/ 2147483647 h 405"/>
                <a:gd name="T32" fmla="*/ 2147483647 w 746"/>
                <a:gd name="T33" fmla="*/ 0 h 405"/>
                <a:gd name="T34" fmla="*/ 2147483647 w 746"/>
                <a:gd name="T35" fmla="*/ 2147483647 h 405"/>
                <a:gd name="T36" fmla="*/ 2147483647 w 746"/>
                <a:gd name="T37" fmla="*/ 2147483647 h 405"/>
                <a:gd name="T38" fmla="*/ 2147483647 w 746"/>
                <a:gd name="T39" fmla="*/ 2147483647 h 405"/>
                <a:gd name="T40" fmla="*/ 0 w 746"/>
                <a:gd name="T41" fmla="*/ 2147483647 h 405"/>
                <a:gd name="T42" fmla="*/ 2147483647 w 746"/>
                <a:gd name="T43" fmla="*/ 2147483647 h 405"/>
                <a:gd name="T44" fmla="*/ 2147483647 w 746"/>
                <a:gd name="T45" fmla="*/ 2147483647 h 405"/>
                <a:gd name="T46" fmla="*/ 2147483647 w 746"/>
                <a:gd name="T47" fmla="*/ 2147483647 h 405"/>
                <a:gd name="T48" fmla="*/ 2147483647 w 746"/>
                <a:gd name="T49" fmla="*/ 2147483647 h 405"/>
                <a:gd name="T50" fmla="*/ 2147483647 w 746"/>
                <a:gd name="T51" fmla="*/ 2147483647 h 405"/>
                <a:gd name="T52" fmla="*/ 2147483647 w 746"/>
                <a:gd name="T53" fmla="*/ 2147483647 h 405"/>
                <a:gd name="T54" fmla="*/ 2147483647 w 746"/>
                <a:gd name="T55" fmla="*/ 2147483647 h 405"/>
                <a:gd name="T56" fmla="*/ 2147483647 w 746"/>
                <a:gd name="T57" fmla="*/ 2147483647 h 405"/>
                <a:gd name="T58" fmla="*/ 2147483647 w 746"/>
                <a:gd name="T59" fmla="*/ 2147483647 h 405"/>
                <a:gd name="T60" fmla="*/ 2147483647 w 746"/>
                <a:gd name="T61" fmla="*/ 2147483647 h 405"/>
                <a:gd name="T62" fmla="*/ 2147483647 w 746"/>
                <a:gd name="T63" fmla="*/ 2147483647 h 405"/>
                <a:gd name="T64" fmla="*/ 2147483647 w 746"/>
                <a:gd name="T65" fmla="*/ 2147483647 h 405"/>
                <a:gd name="T66" fmla="*/ 2147483647 w 746"/>
                <a:gd name="T67" fmla="*/ 2147483647 h 405"/>
                <a:gd name="T68" fmla="*/ 2147483647 w 746"/>
                <a:gd name="T69" fmla="*/ 2147483647 h 405"/>
                <a:gd name="T70" fmla="*/ 2147483647 w 746"/>
                <a:gd name="T71" fmla="*/ 2147483647 h 405"/>
                <a:gd name="T72" fmla="*/ 2147483647 w 746"/>
                <a:gd name="T73" fmla="*/ 2147483647 h 405"/>
                <a:gd name="T74" fmla="*/ 2147483647 w 746"/>
                <a:gd name="T75" fmla="*/ 2147483647 h 405"/>
                <a:gd name="T76" fmla="*/ 2147483647 w 746"/>
                <a:gd name="T77" fmla="*/ 2147483647 h 405"/>
                <a:gd name="T78" fmla="*/ 2147483647 w 746"/>
                <a:gd name="T79" fmla="*/ 2147483647 h 405"/>
                <a:gd name="T80" fmla="*/ 2147483647 w 746"/>
                <a:gd name="T81" fmla="*/ 2147483647 h 405"/>
                <a:gd name="T82" fmla="*/ 2147483647 w 746"/>
                <a:gd name="T83" fmla="*/ 2147483647 h 405"/>
                <a:gd name="T84" fmla="*/ 2147483647 w 746"/>
                <a:gd name="T85" fmla="*/ 2147483647 h 405"/>
                <a:gd name="T86" fmla="*/ 2147483647 w 746"/>
                <a:gd name="T87" fmla="*/ 2147483647 h 405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w 746"/>
                <a:gd name="T133" fmla="*/ 0 h 405"/>
                <a:gd name="T134" fmla="*/ 746 w 746"/>
                <a:gd name="T135" fmla="*/ 405 h 405"/>
              </a:gdLst>
              <a:ahLst/>
              <a:cxnLst>
                <a:cxn ang="T88">
                  <a:pos x="T0" y="T1"/>
                </a:cxn>
                <a:cxn ang="T89">
                  <a:pos x="T2" y="T3"/>
                </a:cxn>
                <a:cxn ang="T90">
                  <a:pos x="T4" y="T5"/>
                </a:cxn>
                <a:cxn ang="T91">
                  <a:pos x="T6" y="T7"/>
                </a:cxn>
                <a:cxn ang="T92">
                  <a:pos x="T8" y="T9"/>
                </a:cxn>
                <a:cxn ang="T93">
                  <a:pos x="T10" y="T11"/>
                </a:cxn>
                <a:cxn ang="T94">
                  <a:pos x="T12" y="T13"/>
                </a:cxn>
                <a:cxn ang="T95">
                  <a:pos x="T14" y="T15"/>
                </a:cxn>
                <a:cxn ang="T96">
                  <a:pos x="T16" y="T17"/>
                </a:cxn>
                <a:cxn ang="T97">
                  <a:pos x="T18" y="T19"/>
                </a:cxn>
                <a:cxn ang="T98">
                  <a:pos x="T20" y="T21"/>
                </a:cxn>
                <a:cxn ang="T99">
                  <a:pos x="T22" y="T23"/>
                </a:cxn>
                <a:cxn ang="T100">
                  <a:pos x="T24" y="T25"/>
                </a:cxn>
                <a:cxn ang="T101">
                  <a:pos x="T26" y="T27"/>
                </a:cxn>
                <a:cxn ang="T102">
                  <a:pos x="T28" y="T29"/>
                </a:cxn>
                <a:cxn ang="T103">
                  <a:pos x="T30" y="T31"/>
                </a:cxn>
                <a:cxn ang="T104">
                  <a:pos x="T32" y="T33"/>
                </a:cxn>
                <a:cxn ang="T105">
                  <a:pos x="T34" y="T35"/>
                </a:cxn>
                <a:cxn ang="T106">
                  <a:pos x="T36" y="T37"/>
                </a:cxn>
                <a:cxn ang="T107">
                  <a:pos x="T38" y="T39"/>
                </a:cxn>
                <a:cxn ang="T108">
                  <a:pos x="T40" y="T41"/>
                </a:cxn>
                <a:cxn ang="T109">
                  <a:pos x="T42" y="T43"/>
                </a:cxn>
                <a:cxn ang="T110">
                  <a:pos x="T44" y="T45"/>
                </a:cxn>
                <a:cxn ang="T111">
                  <a:pos x="T46" y="T47"/>
                </a:cxn>
                <a:cxn ang="T112">
                  <a:pos x="T48" y="T49"/>
                </a:cxn>
                <a:cxn ang="T113">
                  <a:pos x="T50" y="T51"/>
                </a:cxn>
                <a:cxn ang="T114">
                  <a:pos x="T52" y="T53"/>
                </a:cxn>
                <a:cxn ang="T115">
                  <a:pos x="T54" y="T55"/>
                </a:cxn>
                <a:cxn ang="T116">
                  <a:pos x="T56" y="T57"/>
                </a:cxn>
                <a:cxn ang="T117">
                  <a:pos x="T58" y="T59"/>
                </a:cxn>
                <a:cxn ang="T118">
                  <a:pos x="T60" y="T61"/>
                </a:cxn>
                <a:cxn ang="T119">
                  <a:pos x="T62" y="T63"/>
                </a:cxn>
                <a:cxn ang="T120">
                  <a:pos x="T64" y="T65"/>
                </a:cxn>
                <a:cxn ang="T121">
                  <a:pos x="T66" y="T67"/>
                </a:cxn>
                <a:cxn ang="T122">
                  <a:pos x="T68" y="T69"/>
                </a:cxn>
                <a:cxn ang="T123">
                  <a:pos x="T70" y="T71"/>
                </a:cxn>
                <a:cxn ang="T124">
                  <a:pos x="T72" y="T73"/>
                </a:cxn>
                <a:cxn ang="T125">
                  <a:pos x="T74" y="T75"/>
                </a:cxn>
                <a:cxn ang="T126">
                  <a:pos x="T76" y="T77"/>
                </a:cxn>
                <a:cxn ang="T127">
                  <a:pos x="T78" y="T79"/>
                </a:cxn>
                <a:cxn ang="T128">
                  <a:pos x="T80" y="T81"/>
                </a:cxn>
                <a:cxn ang="T129">
                  <a:pos x="T82" y="T83"/>
                </a:cxn>
                <a:cxn ang="T130">
                  <a:pos x="T84" y="T85"/>
                </a:cxn>
                <a:cxn ang="T131">
                  <a:pos x="T86" y="T87"/>
                </a:cxn>
              </a:cxnLst>
              <a:rect l="T132" t="T133" r="T134" b="T135"/>
              <a:pathLst>
                <a:path w="746" h="405">
                  <a:moveTo>
                    <a:pt x="724" y="210"/>
                  </a:moveTo>
                  <a:lnTo>
                    <a:pt x="692" y="216"/>
                  </a:lnTo>
                  <a:lnTo>
                    <a:pt x="676" y="221"/>
                  </a:lnTo>
                  <a:lnTo>
                    <a:pt x="654" y="227"/>
                  </a:lnTo>
                  <a:lnTo>
                    <a:pt x="600" y="216"/>
                  </a:lnTo>
                  <a:lnTo>
                    <a:pt x="611" y="140"/>
                  </a:lnTo>
                  <a:lnTo>
                    <a:pt x="611" y="118"/>
                  </a:lnTo>
                  <a:lnTo>
                    <a:pt x="616" y="86"/>
                  </a:lnTo>
                  <a:lnTo>
                    <a:pt x="622" y="70"/>
                  </a:lnTo>
                  <a:lnTo>
                    <a:pt x="606" y="48"/>
                  </a:lnTo>
                  <a:lnTo>
                    <a:pt x="606" y="43"/>
                  </a:lnTo>
                  <a:lnTo>
                    <a:pt x="497" y="37"/>
                  </a:lnTo>
                  <a:lnTo>
                    <a:pt x="330" y="10"/>
                  </a:lnTo>
                  <a:lnTo>
                    <a:pt x="270" y="10"/>
                  </a:lnTo>
                  <a:lnTo>
                    <a:pt x="189" y="32"/>
                  </a:lnTo>
                  <a:lnTo>
                    <a:pt x="130" y="5"/>
                  </a:lnTo>
                  <a:lnTo>
                    <a:pt x="135" y="0"/>
                  </a:lnTo>
                  <a:lnTo>
                    <a:pt x="97" y="43"/>
                  </a:lnTo>
                  <a:lnTo>
                    <a:pt x="76" y="97"/>
                  </a:lnTo>
                  <a:lnTo>
                    <a:pt x="27" y="200"/>
                  </a:lnTo>
                  <a:lnTo>
                    <a:pt x="0" y="378"/>
                  </a:lnTo>
                  <a:lnTo>
                    <a:pt x="6" y="378"/>
                  </a:lnTo>
                  <a:lnTo>
                    <a:pt x="65" y="389"/>
                  </a:lnTo>
                  <a:lnTo>
                    <a:pt x="65" y="394"/>
                  </a:lnTo>
                  <a:lnTo>
                    <a:pt x="97" y="405"/>
                  </a:lnTo>
                  <a:lnTo>
                    <a:pt x="119" y="383"/>
                  </a:lnTo>
                  <a:lnTo>
                    <a:pt x="124" y="356"/>
                  </a:lnTo>
                  <a:lnTo>
                    <a:pt x="157" y="340"/>
                  </a:lnTo>
                  <a:lnTo>
                    <a:pt x="189" y="346"/>
                  </a:lnTo>
                  <a:lnTo>
                    <a:pt x="238" y="281"/>
                  </a:lnTo>
                  <a:lnTo>
                    <a:pt x="249" y="291"/>
                  </a:lnTo>
                  <a:lnTo>
                    <a:pt x="351" y="221"/>
                  </a:lnTo>
                  <a:lnTo>
                    <a:pt x="395" y="216"/>
                  </a:lnTo>
                  <a:lnTo>
                    <a:pt x="449" y="221"/>
                  </a:lnTo>
                  <a:lnTo>
                    <a:pt x="492" y="270"/>
                  </a:lnTo>
                  <a:lnTo>
                    <a:pt x="535" y="275"/>
                  </a:lnTo>
                  <a:lnTo>
                    <a:pt x="551" y="270"/>
                  </a:lnTo>
                  <a:lnTo>
                    <a:pt x="584" y="275"/>
                  </a:lnTo>
                  <a:lnTo>
                    <a:pt x="606" y="264"/>
                  </a:lnTo>
                  <a:lnTo>
                    <a:pt x="687" y="275"/>
                  </a:lnTo>
                  <a:lnTo>
                    <a:pt x="730" y="275"/>
                  </a:lnTo>
                  <a:lnTo>
                    <a:pt x="735" y="237"/>
                  </a:lnTo>
                  <a:lnTo>
                    <a:pt x="746" y="210"/>
                  </a:lnTo>
                  <a:lnTo>
                    <a:pt x="724" y="210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8" name="Freeform 48"/>
            <p:cNvSpPr>
              <a:spLocks/>
            </p:cNvSpPr>
            <p:nvPr/>
          </p:nvSpPr>
          <p:spPr bwMode="auto">
            <a:xfrm>
              <a:off x="6341587" y="3856518"/>
              <a:ext cx="757909" cy="710628"/>
            </a:xfrm>
            <a:custGeom>
              <a:avLst/>
              <a:gdLst>
                <a:gd name="T0" fmla="*/ 2147483647 w 491"/>
                <a:gd name="T1" fmla="*/ 2147483647 h 418"/>
                <a:gd name="T2" fmla="*/ 2147483647 w 491"/>
                <a:gd name="T3" fmla="*/ 2147483647 h 418"/>
                <a:gd name="T4" fmla="*/ 2147483647 w 491"/>
                <a:gd name="T5" fmla="*/ 2147483647 h 418"/>
                <a:gd name="T6" fmla="*/ 2147483647 w 491"/>
                <a:gd name="T7" fmla="*/ 2147483647 h 418"/>
                <a:gd name="T8" fmla="*/ 2147483647 w 491"/>
                <a:gd name="T9" fmla="*/ 2147483647 h 418"/>
                <a:gd name="T10" fmla="*/ 2147483647 w 491"/>
                <a:gd name="T11" fmla="*/ 2147483647 h 418"/>
                <a:gd name="T12" fmla="*/ 2147483647 w 491"/>
                <a:gd name="T13" fmla="*/ 2147483647 h 418"/>
                <a:gd name="T14" fmla="*/ 2147483647 w 491"/>
                <a:gd name="T15" fmla="*/ 2147483647 h 418"/>
                <a:gd name="T16" fmla="*/ 2147483647 w 491"/>
                <a:gd name="T17" fmla="*/ 2147483647 h 418"/>
                <a:gd name="T18" fmla="*/ 2147483647 w 491"/>
                <a:gd name="T19" fmla="*/ 2147483647 h 418"/>
                <a:gd name="T20" fmla="*/ 2147483647 w 491"/>
                <a:gd name="T21" fmla="*/ 2147483647 h 418"/>
                <a:gd name="T22" fmla="*/ 2147483647 w 491"/>
                <a:gd name="T23" fmla="*/ 2147483647 h 418"/>
                <a:gd name="T24" fmla="*/ 2147483647 w 491"/>
                <a:gd name="T25" fmla="*/ 2147483647 h 418"/>
                <a:gd name="T26" fmla="*/ 2147483647 w 491"/>
                <a:gd name="T27" fmla="*/ 2147483647 h 418"/>
                <a:gd name="T28" fmla="*/ 2147483647 w 491"/>
                <a:gd name="T29" fmla="*/ 2147483647 h 418"/>
                <a:gd name="T30" fmla="*/ 2147483647 w 491"/>
                <a:gd name="T31" fmla="*/ 2147483647 h 418"/>
                <a:gd name="T32" fmla="*/ 2147483647 w 491"/>
                <a:gd name="T33" fmla="*/ 2147483647 h 418"/>
                <a:gd name="T34" fmla="*/ 2147483647 w 491"/>
                <a:gd name="T35" fmla="*/ 2147483647 h 418"/>
                <a:gd name="T36" fmla="*/ 2147483647 w 491"/>
                <a:gd name="T37" fmla="*/ 2147483647 h 418"/>
                <a:gd name="T38" fmla="*/ 2147483647 w 491"/>
                <a:gd name="T39" fmla="*/ 2147483647 h 418"/>
                <a:gd name="T40" fmla="*/ 2147483647 w 491"/>
                <a:gd name="T41" fmla="*/ 2147483647 h 418"/>
                <a:gd name="T42" fmla="*/ 2147483647 w 491"/>
                <a:gd name="T43" fmla="*/ 0 h 418"/>
                <a:gd name="T44" fmla="*/ 2147483647 w 491"/>
                <a:gd name="T45" fmla="*/ 2147483647 h 418"/>
                <a:gd name="T46" fmla="*/ 2147483647 w 491"/>
                <a:gd name="T47" fmla="*/ 2147483647 h 418"/>
                <a:gd name="T48" fmla="*/ 2147483647 w 491"/>
                <a:gd name="T49" fmla="*/ 2147483647 h 418"/>
                <a:gd name="T50" fmla="*/ 2147483647 w 491"/>
                <a:gd name="T51" fmla="*/ 2147483647 h 418"/>
                <a:gd name="T52" fmla="*/ 2147483647 w 491"/>
                <a:gd name="T53" fmla="*/ 2147483647 h 418"/>
                <a:gd name="T54" fmla="*/ 2147483647 w 491"/>
                <a:gd name="T55" fmla="*/ 2147483647 h 418"/>
                <a:gd name="T56" fmla="*/ 2147483647 w 491"/>
                <a:gd name="T57" fmla="*/ 2147483647 h 418"/>
                <a:gd name="T58" fmla="*/ 2147483647 w 491"/>
                <a:gd name="T59" fmla="*/ 2147483647 h 418"/>
                <a:gd name="T60" fmla="*/ 2147483647 w 491"/>
                <a:gd name="T61" fmla="*/ 2147483647 h 418"/>
                <a:gd name="T62" fmla="*/ 2147483647 w 491"/>
                <a:gd name="T63" fmla="*/ 2147483647 h 418"/>
                <a:gd name="T64" fmla="*/ 0 w 491"/>
                <a:gd name="T65" fmla="*/ 2147483647 h 418"/>
                <a:gd name="T66" fmla="*/ 2147483647 w 491"/>
                <a:gd name="T67" fmla="*/ 2147483647 h 418"/>
                <a:gd name="T68" fmla="*/ 2147483647 w 491"/>
                <a:gd name="T69" fmla="*/ 2147483647 h 418"/>
                <a:gd name="T70" fmla="*/ 2147483647 w 491"/>
                <a:gd name="T71" fmla="*/ 2147483647 h 418"/>
                <a:gd name="T72" fmla="*/ 2147483647 w 491"/>
                <a:gd name="T73" fmla="*/ 2147483647 h 418"/>
                <a:gd name="T74" fmla="*/ 2147483647 w 491"/>
                <a:gd name="T75" fmla="*/ 2147483647 h 418"/>
                <a:gd name="T76" fmla="*/ 2147483647 w 491"/>
                <a:gd name="T77" fmla="*/ 2147483647 h 418"/>
                <a:gd name="T78" fmla="*/ 2147483647 w 491"/>
                <a:gd name="T79" fmla="*/ 2147483647 h 418"/>
                <a:gd name="T80" fmla="*/ 2147483647 w 491"/>
                <a:gd name="T81" fmla="*/ 2147483647 h 418"/>
                <a:gd name="T82" fmla="*/ 2147483647 w 491"/>
                <a:gd name="T83" fmla="*/ 2147483647 h 418"/>
                <a:gd name="T84" fmla="*/ 2147483647 w 491"/>
                <a:gd name="T85" fmla="*/ 2147483647 h 418"/>
                <a:gd name="T86" fmla="*/ 2147483647 w 491"/>
                <a:gd name="T87" fmla="*/ 2147483647 h 418"/>
                <a:gd name="T88" fmla="*/ 2147483647 w 491"/>
                <a:gd name="T89" fmla="*/ 2147483647 h 418"/>
                <a:gd name="T90" fmla="*/ 2147483647 w 491"/>
                <a:gd name="T91" fmla="*/ 2147483647 h 418"/>
                <a:gd name="T92" fmla="*/ 2147483647 w 491"/>
                <a:gd name="T93" fmla="*/ 2147483647 h 418"/>
                <a:gd name="T94" fmla="*/ 2147483647 w 491"/>
                <a:gd name="T95" fmla="*/ 2147483647 h 418"/>
                <a:gd name="T96" fmla="*/ 2147483647 w 491"/>
                <a:gd name="T97" fmla="*/ 2147483647 h 418"/>
                <a:gd name="T98" fmla="*/ 2147483647 w 491"/>
                <a:gd name="T99" fmla="*/ 2147483647 h 418"/>
                <a:gd name="T100" fmla="*/ 2147483647 w 491"/>
                <a:gd name="T101" fmla="*/ 2147483647 h 418"/>
                <a:gd name="T102" fmla="*/ 2147483647 w 491"/>
                <a:gd name="T103" fmla="*/ 2147483647 h 418"/>
                <a:gd name="T104" fmla="*/ 2147483647 w 491"/>
                <a:gd name="T105" fmla="*/ 2147483647 h 418"/>
                <a:gd name="T106" fmla="*/ 2147483647 w 491"/>
                <a:gd name="T107" fmla="*/ 2147483647 h 418"/>
                <a:gd name="T108" fmla="*/ 2147483647 w 491"/>
                <a:gd name="T109" fmla="*/ 2147483647 h 418"/>
                <a:gd name="T110" fmla="*/ 2147483647 w 491"/>
                <a:gd name="T111" fmla="*/ 2147483647 h 418"/>
                <a:gd name="T112" fmla="*/ 2147483647 w 491"/>
                <a:gd name="T113" fmla="*/ 2147483647 h 418"/>
                <a:gd name="T114" fmla="*/ 2147483647 w 491"/>
                <a:gd name="T115" fmla="*/ 2147483647 h 41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491"/>
                <a:gd name="T175" fmla="*/ 0 h 418"/>
                <a:gd name="T176" fmla="*/ 699 w 491"/>
                <a:gd name="T177" fmla="*/ 628 h 418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491" h="418">
                  <a:moveTo>
                    <a:pt x="119" y="414"/>
                  </a:moveTo>
                  <a:lnTo>
                    <a:pt x="137" y="397"/>
                  </a:lnTo>
                  <a:lnTo>
                    <a:pt x="205" y="415"/>
                  </a:lnTo>
                  <a:lnTo>
                    <a:pt x="243" y="418"/>
                  </a:lnTo>
                  <a:lnTo>
                    <a:pt x="281" y="403"/>
                  </a:lnTo>
                  <a:lnTo>
                    <a:pt x="289" y="385"/>
                  </a:lnTo>
                  <a:lnTo>
                    <a:pt x="319" y="382"/>
                  </a:lnTo>
                  <a:lnTo>
                    <a:pt x="331" y="346"/>
                  </a:lnTo>
                  <a:lnTo>
                    <a:pt x="369" y="325"/>
                  </a:lnTo>
                  <a:lnTo>
                    <a:pt x="381" y="295"/>
                  </a:lnTo>
                  <a:lnTo>
                    <a:pt x="483" y="180"/>
                  </a:lnTo>
                  <a:lnTo>
                    <a:pt x="491" y="151"/>
                  </a:lnTo>
                  <a:lnTo>
                    <a:pt x="457" y="148"/>
                  </a:lnTo>
                  <a:lnTo>
                    <a:pt x="445" y="137"/>
                  </a:lnTo>
                  <a:lnTo>
                    <a:pt x="441" y="141"/>
                  </a:lnTo>
                  <a:lnTo>
                    <a:pt x="438" y="151"/>
                  </a:lnTo>
                  <a:lnTo>
                    <a:pt x="433" y="155"/>
                  </a:lnTo>
                  <a:lnTo>
                    <a:pt x="419" y="155"/>
                  </a:lnTo>
                  <a:lnTo>
                    <a:pt x="381" y="79"/>
                  </a:lnTo>
                  <a:lnTo>
                    <a:pt x="384" y="47"/>
                  </a:lnTo>
                  <a:lnTo>
                    <a:pt x="346" y="25"/>
                  </a:lnTo>
                  <a:lnTo>
                    <a:pt x="316" y="0"/>
                  </a:lnTo>
                  <a:lnTo>
                    <a:pt x="281" y="11"/>
                  </a:lnTo>
                  <a:lnTo>
                    <a:pt x="236" y="7"/>
                  </a:lnTo>
                  <a:lnTo>
                    <a:pt x="172" y="40"/>
                  </a:lnTo>
                  <a:lnTo>
                    <a:pt x="153" y="65"/>
                  </a:lnTo>
                  <a:lnTo>
                    <a:pt x="145" y="83"/>
                  </a:lnTo>
                  <a:lnTo>
                    <a:pt x="133" y="79"/>
                  </a:lnTo>
                  <a:lnTo>
                    <a:pt x="103" y="105"/>
                  </a:lnTo>
                  <a:lnTo>
                    <a:pt x="53" y="90"/>
                  </a:lnTo>
                  <a:lnTo>
                    <a:pt x="27" y="90"/>
                  </a:lnTo>
                  <a:lnTo>
                    <a:pt x="15" y="151"/>
                  </a:lnTo>
                  <a:lnTo>
                    <a:pt x="0" y="223"/>
                  </a:lnTo>
                  <a:lnTo>
                    <a:pt x="12" y="238"/>
                  </a:lnTo>
                  <a:lnTo>
                    <a:pt x="19" y="313"/>
                  </a:lnTo>
                  <a:lnTo>
                    <a:pt x="37" y="325"/>
                  </a:lnTo>
                  <a:lnTo>
                    <a:pt x="50" y="333"/>
                  </a:lnTo>
                  <a:lnTo>
                    <a:pt x="56" y="336"/>
                  </a:lnTo>
                  <a:lnTo>
                    <a:pt x="61" y="343"/>
                  </a:lnTo>
                  <a:lnTo>
                    <a:pt x="71" y="355"/>
                  </a:lnTo>
                  <a:lnTo>
                    <a:pt x="73" y="364"/>
                  </a:lnTo>
                  <a:lnTo>
                    <a:pt x="79" y="369"/>
                  </a:lnTo>
                  <a:lnTo>
                    <a:pt x="83" y="376"/>
                  </a:lnTo>
                  <a:lnTo>
                    <a:pt x="88" y="381"/>
                  </a:lnTo>
                  <a:lnTo>
                    <a:pt x="94" y="387"/>
                  </a:lnTo>
                  <a:lnTo>
                    <a:pt x="95" y="390"/>
                  </a:lnTo>
                  <a:lnTo>
                    <a:pt x="94" y="384"/>
                  </a:lnTo>
                  <a:lnTo>
                    <a:pt x="95" y="385"/>
                  </a:lnTo>
                  <a:lnTo>
                    <a:pt x="97" y="391"/>
                  </a:lnTo>
                  <a:lnTo>
                    <a:pt x="100" y="394"/>
                  </a:lnTo>
                  <a:lnTo>
                    <a:pt x="104" y="397"/>
                  </a:lnTo>
                  <a:lnTo>
                    <a:pt x="106" y="402"/>
                  </a:lnTo>
                  <a:lnTo>
                    <a:pt x="107" y="399"/>
                  </a:lnTo>
                  <a:lnTo>
                    <a:pt x="107" y="400"/>
                  </a:lnTo>
                  <a:lnTo>
                    <a:pt x="109" y="402"/>
                  </a:lnTo>
                  <a:lnTo>
                    <a:pt x="112" y="408"/>
                  </a:lnTo>
                  <a:lnTo>
                    <a:pt x="107" y="405"/>
                  </a:lnTo>
                  <a:lnTo>
                    <a:pt x="115" y="411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79" name="Freeform 51"/>
            <p:cNvSpPr>
              <a:spLocks/>
            </p:cNvSpPr>
            <p:nvPr/>
          </p:nvSpPr>
          <p:spPr bwMode="auto">
            <a:xfrm>
              <a:off x="7540773" y="2515493"/>
              <a:ext cx="931267" cy="1624703"/>
            </a:xfrm>
            <a:custGeom>
              <a:avLst/>
              <a:gdLst>
                <a:gd name="T0" fmla="*/ 2147483647 w 859"/>
                <a:gd name="T1" fmla="*/ 2147483647 h 1427"/>
                <a:gd name="T2" fmla="*/ 2147483647 w 859"/>
                <a:gd name="T3" fmla="*/ 2147483647 h 1427"/>
                <a:gd name="T4" fmla="*/ 0 w 859"/>
                <a:gd name="T5" fmla="*/ 2147483647 h 1427"/>
                <a:gd name="T6" fmla="*/ 2147483647 w 859"/>
                <a:gd name="T7" fmla="*/ 2147483647 h 1427"/>
                <a:gd name="T8" fmla="*/ 2147483647 w 859"/>
                <a:gd name="T9" fmla="*/ 2147483647 h 1427"/>
                <a:gd name="T10" fmla="*/ 2147483647 w 859"/>
                <a:gd name="T11" fmla="*/ 2147483647 h 1427"/>
                <a:gd name="T12" fmla="*/ 2147483647 w 859"/>
                <a:gd name="T13" fmla="*/ 2147483647 h 1427"/>
                <a:gd name="T14" fmla="*/ 2147483647 w 859"/>
                <a:gd name="T15" fmla="*/ 2147483647 h 1427"/>
                <a:gd name="T16" fmla="*/ 2147483647 w 859"/>
                <a:gd name="T17" fmla="*/ 2147483647 h 1427"/>
                <a:gd name="T18" fmla="*/ 2147483647 w 859"/>
                <a:gd name="T19" fmla="*/ 2147483647 h 1427"/>
                <a:gd name="T20" fmla="*/ 2147483647 w 859"/>
                <a:gd name="T21" fmla="*/ 2147483647 h 1427"/>
                <a:gd name="T22" fmla="*/ 2147483647 w 859"/>
                <a:gd name="T23" fmla="*/ 2147483647 h 1427"/>
                <a:gd name="T24" fmla="*/ 2147483647 w 859"/>
                <a:gd name="T25" fmla="*/ 2147483647 h 1427"/>
                <a:gd name="T26" fmla="*/ 2147483647 w 859"/>
                <a:gd name="T27" fmla="*/ 2147483647 h 1427"/>
                <a:gd name="T28" fmla="*/ 2147483647 w 859"/>
                <a:gd name="T29" fmla="*/ 2147483647 h 1427"/>
                <a:gd name="T30" fmla="*/ 2147483647 w 859"/>
                <a:gd name="T31" fmla="*/ 2147483647 h 1427"/>
                <a:gd name="T32" fmla="*/ 2147483647 w 859"/>
                <a:gd name="T33" fmla="*/ 2147483647 h 1427"/>
                <a:gd name="T34" fmla="*/ 2147483647 w 859"/>
                <a:gd name="T35" fmla="*/ 2147483647 h 1427"/>
                <a:gd name="T36" fmla="*/ 2147483647 w 859"/>
                <a:gd name="T37" fmla="*/ 2147483647 h 1427"/>
                <a:gd name="T38" fmla="*/ 2147483647 w 859"/>
                <a:gd name="T39" fmla="*/ 2147483647 h 1427"/>
                <a:gd name="T40" fmla="*/ 2147483647 w 859"/>
                <a:gd name="T41" fmla="*/ 2147483647 h 1427"/>
                <a:gd name="T42" fmla="*/ 2147483647 w 859"/>
                <a:gd name="T43" fmla="*/ 2147483647 h 1427"/>
                <a:gd name="T44" fmla="*/ 2147483647 w 859"/>
                <a:gd name="T45" fmla="*/ 2147483647 h 1427"/>
                <a:gd name="T46" fmla="*/ 2147483647 w 859"/>
                <a:gd name="T47" fmla="*/ 2147483647 h 1427"/>
                <a:gd name="T48" fmla="*/ 2147483647 w 859"/>
                <a:gd name="T49" fmla="*/ 2147483647 h 1427"/>
                <a:gd name="T50" fmla="*/ 2147483647 w 859"/>
                <a:gd name="T51" fmla="*/ 2147483647 h 1427"/>
                <a:gd name="T52" fmla="*/ 2147483647 w 859"/>
                <a:gd name="T53" fmla="*/ 2147483647 h 1427"/>
                <a:gd name="T54" fmla="*/ 2147483647 w 859"/>
                <a:gd name="T55" fmla="*/ 2147483647 h 1427"/>
                <a:gd name="T56" fmla="*/ 2147483647 w 859"/>
                <a:gd name="T57" fmla="*/ 2147483647 h 1427"/>
                <a:gd name="T58" fmla="*/ 2147483647 w 859"/>
                <a:gd name="T59" fmla="*/ 2147483647 h 1427"/>
                <a:gd name="T60" fmla="*/ 2147483647 w 859"/>
                <a:gd name="T61" fmla="*/ 2147483647 h 1427"/>
                <a:gd name="T62" fmla="*/ 2147483647 w 859"/>
                <a:gd name="T63" fmla="*/ 2147483647 h 1427"/>
                <a:gd name="T64" fmla="*/ 2147483647 w 859"/>
                <a:gd name="T65" fmla="*/ 2147483647 h 1427"/>
                <a:gd name="T66" fmla="*/ 2147483647 w 859"/>
                <a:gd name="T67" fmla="*/ 0 h 1427"/>
                <a:gd name="T68" fmla="*/ 2147483647 w 859"/>
                <a:gd name="T69" fmla="*/ 2147483647 h 1427"/>
                <a:gd name="T70" fmla="*/ 2147483647 w 859"/>
                <a:gd name="T71" fmla="*/ 2147483647 h 1427"/>
                <a:gd name="T72" fmla="*/ 2147483647 w 859"/>
                <a:gd name="T73" fmla="*/ 2147483647 h 1427"/>
                <a:gd name="T74" fmla="*/ 2147483647 w 859"/>
                <a:gd name="T75" fmla="*/ 2147483647 h 1427"/>
                <a:gd name="T76" fmla="*/ 2147483647 w 859"/>
                <a:gd name="T77" fmla="*/ 2147483647 h 1427"/>
                <a:gd name="T78" fmla="*/ 2147483647 w 859"/>
                <a:gd name="T79" fmla="*/ 2147483647 h 1427"/>
                <a:gd name="T80" fmla="*/ 2147483647 w 859"/>
                <a:gd name="T81" fmla="*/ 2147483647 h 1427"/>
                <a:gd name="T82" fmla="*/ 2147483647 w 859"/>
                <a:gd name="T83" fmla="*/ 2147483647 h 1427"/>
                <a:gd name="T84" fmla="*/ 2147483647 w 859"/>
                <a:gd name="T85" fmla="*/ 2147483647 h 1427"/>
                <a:gd name="T86" fmla="*/ 2147483647 w 859"/>
                <a:gd name="T87" fmla="*/ 2147483647 h 1427"/>
                <a:gd name="T88" fmla="*/ 2147483647 w 859"/>
                <a:gd name="T89" fmla="*/ 2147483647 h 1427"/>
                <a:gd name="T90" fmla="*/ 2147483647 w 859"/>
                <a:gd name="T91" fmla="*/ 2147483647 h 1427"/>
                <a:gd name="T92" fmla="*/ 2147483647 w 859"/>
                <a:gd name="T93" fmla="*/ 2147483647 h 1427"/>
                <a:gd name="T94" fmla="*/ 2147483647 w 859"/>
                <a:gd name="T95" fmla="*/ 2147483647 h 1427"/>
                <a:gd name="T96" fmla="*/ 2147483647 w 859"/>
                <a:gd name="T97" fmla="*/ 2147483647 h 1427"/>
                <a:gd name="T98" fmla="*/ 2147483647 w 859"/>
                <a:gd name="T99" fmla="*/ 2147483647 h 1427"/>
                <a:gd name="T100" fmla="*/ 2147483647 w 859"/>
                <a:gd name="T101" fmla="*/ 2147483647 h 1427"/>
                <a:gd name="T102" fmla="*/ 2147483647 w 859"/>
                <a:gd name="T103" fmla="*/ 2147483647 h 142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859"/>
                <a:gd name="T157" fmla="*/ 0 h 1427"/>
                <a:gd name="T158" fmla="*/ 859 w 859"/>
                <a:gd name="T159" fmla="*/ 1427 h 1427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859" h="1427">
                  <a:moveTo>
                    <a:pt x="49" y="1092"/>
                  </a:moveTo>
                  <a:lnTo>
                    <a:pt x="65" y="1119"/>
                  </a:lnTo>
                  <a:lnTo>
                    <a:pt x="0" y="1140"/>
                  </a:lnTo>
                  <a:lnTo>
                    <a:pt x="5" y="1173"/>
                  </a:lnTo>
                  <a:lnTo>
                    <a:pt x="70" y="1189"/>
                  </a:lnTo>
                  <a:lnTo>
                    <a:pt x="76" y="1248"/>
                  </a:lnTo>
                  <a:lnTo>
                    <a:pt x="70" y="1248"/>
                  </a:lnTo>
                  <a:lnTo>
                    <a:pt x="227" y="1351"/>
                  </a:lnTo>
                  <a:lnTo>
                    <a:pt x="254" y="1346"/>
                  </a:lnTo>
                  <a:lnTo>
                    <a:pt x="373" y="1427"/>
                  </a:lnTo>
                  <a:lnTo>
                    <a:pt x="411" y="1421"/>
                  </a:lnTo>
                  <a:lnTo>
                    <a:pt x="508" y="1129"/>
                  </a:lnTo>
                  <a:lnTo>
                    <a:pt x="497" y="1081"/>
                  </a:lnTo>
                  <a:lnTo>
                    <a:pt x="573" y="1038"/>
                  </a:lnTo>
                  <a:lnTo>
                    <a:pt x="622" y="1070"/>
                  </a:lnTo>
                  <a:lnTo>
                    <a:pt x="622" y="1081"/>
                  </a:lnTo>
                  <a:lnTo>
                    <a:pt x="638" y="1027"/>
                  </a:lnTo>
                  <a:lnTo>
                    <a:pt x="611" y="983"/>
                  </a:lnTo>
                  <a:lnTo>
                    <a:pt x="632" y="929"/>
                  </a:lnTo>
                  <a:lnTo>
                    <a:pt x="697" y="492"/>
                  </a:lnTo>
                  <a:lnTo>
                    <a:pt x="735" y="405"/>
                  </a:lnTo>
                  <a:lnTo>
                    <a:pt x="724" y="329"/>
                  </a:lnTo>
                  <a:lnTo>
                    <a:pt x="757" y="227"/>
                  </a:lnTo>
                  <a:lnTo>
                    <a:pt x="746" y="173"/>
                  </a:lnTo>
                  <a:lnTo>
                    <a:pt x="859" y="86"/>
                  </a:lnTo>
                  <a:lnTo>
                    <a:pt x="859" y="32"/>
                  </a:lnTo>
                  <a:lnTo>
                    <a:pt x="800" y="27"/>
                  </a:lnTo>
                  <a:lnTo>
                    <a:pt x="735" y="16"/>
                  </a:lnTo>
                  <a:lnTo>
                    <a:pt x="697" y="5"/>
                  </a:lnTo>
                  <a:lnTo>
                    <a:pt x="643" y="43"/>
                  </a:lnTo>
                  <a:lnTo>
                    <a:pt x="578" y="32"/>
                  </a:lnTo>
                  <a:lnTo>
                    <a:pt x="551" y="32"/>
                  </a:lnTo>
                  <a:lnTo>
                    <a:pt x="535" y="16"/>
                  </a:lnTo>
                  <a:lnTo>
                    <a:pt x="454" y="0"/>
                  </a:lnTo>
                  <a:lnTo>
                    <a:pt x="351" y="108"/>
                  </a:lnTo>
                  <a:lnTo>
                    <a:pt x="351" y="167"/>
                  </a:lnTo>
                  <a:lnTo>
                    <a:pt x="378" y="254"/>
                  </a:lnTo>
                  <a:lnTo>
                    <a:pt x="330" y="270"/>
                  </a:lnTo>
                  <a:lnTo>
                    <a:pt x="340" y="270"/>
                  </a:lnTo>
                  <a:lnTo>
                    <a:pt x="340" y="281"/>
                  </a:lnTo>
                  <a:lnTo>
                    <a:pt x="340" y="319"/>
                  </a:lnTo>
                  <a:lnTo>
                    <a:pt x="276" y="421"/>
                  </a:lnTo>
                  <a:lnTo>
                    <a:pt x="281" y="454"/>
                  </a:lnTo>
                  <a:lnTo>
                    <a:pt x="292" y="475"/>
                  </a:lnTo>
                  <a:lnTo>
                    <a:pt x="276" y="600"/>
                  </a:lnTo>
                  <a:lnTo>
                    <a:pt x="222" y="692"/>
                  </a:lnTo>
                  <a:lnTo>
                    <a:pt x="270" y="735"/>
                  </a:lnTo>
                  <a:lnTo>
                    <a:pt x="243" y="897"/>
                  </a:lnTo>
                  <a:lnTo>
                    <a:pt x="189" y="929"/>
                  </a:lnTo>
                  <a:lnTo>
                    <a:pt x="184" y="978"/>
                  </a:lnTo>
                  <a:lnTo>
                    <a:pt x="103" y="1000"/>
                  </a:lnTo>
                  <a:lnTo>
                    <a:pt x="49" y="1092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0" name="Freeform 52"/>
            <p:cNvSpPr>
              <a:spLocks/>
            </p:cNvSpPr>
            <p:nvPr/>
          </p:nvSpPr>
          <p:spPr bwMode="auto">
            <a:xfrm>
              <a:off x="6974848" y="2711776"/>
              <a:ext cx="932700" cy="1045885"/>
            </a:xfrm>
            <a:custGeom>
              <a:avLst/>
              <a:gdLst>
                <a:gd name="T0" fmla="*/ 2147483647 w 859"/>
                <a:gd name="T1" fmla="*/ 2147483647 h 919"/>
                <a:gd name="T2" fmla="*/ 2147483647 w 859"/>
                <a:gd name="T3" fmla="*/ 2147483647 h 919"/>
                <a:gd name="T4" fmla="*/ 2147483647 w 859"/>
                <a:gd name="T5" fmla="*/ 2147483647 h 919"/>
                <a:gd name="T6" fmla="*/ 2147483647 w 859"/>
                <a:gd name="T7" fmla="*/ 2147483647 h 919"/>
                <a:gd name="T8" fmla="*/ 2147483647 w 859"/>
                <a:gd name="T9" fmla="*/ 2147483647 h 919"/>
                <a:gd name="T10" fmla="*/ 2147483647 w 859"/>
                <a:gd name="T11" fmla="*/ 2147483647 h 919"/>
                <a:gd name="T12" fmla="*/ 2147483647 w 859"/>
                <a:gd name="T13" fmla="*/ 2147483647 h 919"/>
                <a:gd name="T14" fmla="*/ 2147483647 w 859"/>
                <a:gd name="T15" fmla="*/ 2147483647 h 919"/>
                <a:gd name="T16" fmla="*/ 2147483647 w 859"/>
                <a:gd name="T17" fmla="*/ 2147483647 h 919"/>
                <a:gd name="T18" fmla="*/ 2147483647 w 859"/>
                <a:gd name="T19" fmla="*/ 2147483647 h 919"/>
                <a:gd name="T20" fmla="*/ 2147483647 w 859"/>
                <a:gd name="T21" fmla="*/ 2147483647 h 919"/>
                <a:gd name="T22" fmla="*/ 2147483647 w 859"/>
                <a:gd name="T23" fmla="*/ 2147483647 h 919"/>
                <a:gd name="T24" fmla="*/ 2147483647 w 859"/>
                <a:gd name="T25" fmla="*/ 2147483647 h 919"/>
                <a:gd name="T26" fmla="*/ 2147483647 w 859"/>
                <a:gd name="T27" fmla="*/ 2147483647 h 919"/>
                <a:gd name="T28" fmla="*/ 2147483647 w 859"/>
                <a:gd name="T29" fmla="*/ 2147483647 h 919"/>
                <a:gd name="T30" fmla="*/ 2147483647 w 859"/>
                <a:gd name="T31" fmla="*/ 2147483647 h 919"/>
                <a:gd name="T32" fmla="*/ 2147483647 w 859"/>
                <a:gd name="T33" fmla="*/ 2147483647 h 919"/>
                <a:gd name="T34" fmla="*/ 0 w 859"/>
                <a:gd name="T35" fmla="*/ 2147483647 h 919"/>
                <a:gd name="T36" fmla="*/ 2147483647 w 859"/>
                <a:gd name="T37" fmla="*/ 2147483647 h 919"/>
                <a:gd name="T38" fmla="*/ 2147483647 w 859"/>
                <a:gd name="T39" fmla="*/ 2147483647 h 919"/>
                <a:gd name="T40" fmla="*/ 2147483647 w 859"/>
                <a:gd name="T41" fmla="*/ 2147483647 h 919"/>
                <a:gd name="T42" fmla="*/ 2147483647 w 859"/>
                <a:gd name="T43" fmla="*/ 2147483647 h 919"/>
                <a:gd name="T44" fmla="*/ 2147483647 w 859"/>
                <a:gd name="T45" fmla="*/ 2147483647 h 919"/>
                <a:gd name="T46" fmla="*/ 2147483647 w 859"/>
                <a:gd name="T47" fmla="*/ 2147483647 h 919"/>
                <a:gd name="T48" fmla="*/ 2147483647 w 859"/>
                <a:gd name="T49" fmla="*/ 2147483647 h 919"/>
                <a:gd name="T50" fmla="*/ 2147483647 w 859"/>
                <a:gd name="T51" fmla="*/ 2147483647 h 919"/>
                <a:gd name="T52" fmla="*/ 2147483647 w 859"/>
                <a:gd name="T53" fmla="*/ 2147483647 h 919"/>
                <a:gd name="T54" fmla="*/ 2147483647 w 859"/>
                <a:gd name="T55" fmla="*/ 2147483647 h 919"/>
                <a:gd name="T56" fmla="*/ 2147483647 w 859"/>
                <a:gd name="T57" fmla="*/ 2147483647 h 919"/>
                <a:gd name="T58" fmla="*/ 2147483647 w 859"/>
                <a:gd name="T59" fmla="*/ 2147483647 h 919"/>
                <a:gd name="T60" fmla="*/ 2147483647 w 859"/>
                <a:gd name="T61" fmla="*/ 2147483647 h 919"/>
                <a:gd name="T62" fmla="*/ 2147483647 w 859"/>
                <a:gd name="T63" fmla="*/ 2147483647 h 919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w 859"/>
                <a:gd name="T97" fmla="*/ 0 h 919"/>
                <a:gd name="T98" fmla="*/ 859 w 859"/>
                <a:gd name="T99" fmla="*/ 919 h 919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T96" t="T97" r="T98" b="T99"/>
              <a:pathLst>
                <a:path w="859" h="919">
                  <a:moveTo>
                    <a:pt x="568" y="919"/>
                  </a:moveTo>
                  <a:lnTo>
                    <a:pt x="622" y="827"/>
                  </a:lnTo>
                  <a:lnTo>
                    <a:pt x="703" y="805"/>
                  </a:lnTo>
                  <a:lnTo>
                    <a:pt x="708" y="756"/>
                  </a:lnTo>
                  <a:lnTo>
                    <a:pt x="762" y="724"/>
                  </a:lnTo>
                  <a:lnTo>
                    <a:pt x="789" y="562"/>
                  </a:lnTo>
                  <a:lnTo>
                    <a:pt x="741" y="519"/>
                  </a:lnTo>
                  <a:lnTo>
                    <a:pt x="795" y="427"/>
                  </a:lnTo>
                  <a:lnTo>
                    <a:pt x="811" y="302"/>
                  </a:lnTo>
                  <a:lnTo>
                    <a:pt x="800" y="281"/>
                  </a:lnTo>
                  <a:lnTo>
                    <a:pt x="795" y="248"/>
                  </a:lnTo>
                  <a:lnTo>
                    <a:pt x="859" y="146"/>
                  </a:lnTo>
                  <a:lnTo>
                    <a:pt x="859" y="108"/>
                  </a:lnTo>
                  <a:lnTo>
                    <a:pt x="859" y="97"/>
                  </a:lnTo>
                  <a:lnTo>
                    <a:pt x="849" y="97"/>
                  </a:lnTo>
                  <a:lnTo>
                    <a:pt x="724" y="81"/>
                  </a:lnTo>
                  <a:lnTo>
                    <a:pt x="654" y="0"/>
                  </a:lnTo>
                  <a:lnTo>
                    <a:pt x="605" y="37"/>
                  </a:lnTo>
                  <a:lnTo>
                    <a:pt x="557" y="48"/>
                  </a:lnTo>
                  <a:lnTo>
                    <a:pt x="551" y="70"/>
                  </a:lnTo>
                  <a:lnTo>
                    <a:pt x="492" y="97"/>
                  </a:lnTo>
                  <a:lnTo>
                    <a:pt x="487" y="108"/>
                  </a:lnTo>
                  <a:lnTo>
                    <a:pt x="465" y="102"/>
                  </a:lnTo>
                  <a:lnTo>
                    <a:pt x="427" y="129"/>
                  </a:lnTo>
                  <a:lnTo>
                    <a:pt x="373" y="119"/>
                  </a:lnTo>
                  <a:lnTo>
                    <a:pt x="341" y="167"/>
                  </a:lnTo>
                  <a:lnTo>
                    <a:pt x="314" y="151"/>
                  </a:lnTo>
                  <a:lnTo>
                    <a:pt x="276" y="146"/>
                  </a:lnTo>
                  <a:lnTo>
                    <a:pt x="200" y="286"/>
                  </a:lnTo>
                  <a:lnTo>
                    <a:pt x="119" y="281"/>
                  </a:lnTo>
                  <a:lnTo>
                    <a:pt x="60" y="254"/>
                  </a:lnTo>
                  <a:lnTo>
                    <a:pt x="38" y="248"/>
                  </a:lnTo>
                  <a:lnTo>
                    <a:pt x="32" y="248"/>
                  </a:lnTo>
                  <a:lnTo>
                    <a:pt x="16" y="259"/>
                  </a:lnTo>
                  <a:lnTo>
                    <a:pt x="0" y="265"/>
                  </a:lnTo>
                  <a:lnTo>
                    <a:pt x="0" y="302"/>
                  </a:lnTo>
                  <a:lnTo>
                    <a:pt x="22" y="340"/>
                  </a:lnTo>
                  <a:lnTo>
                    <a:pt x="27" y="373"/>
                  </a:lnTo>
                  <a:lnTo>
                    <a:pt x="16" y="459"/>
                  </a:lnTo>
                  <a:lnTo>
                    <a:pt x="43" y="497"/>
                  </a:lnTo>
                  <a:lnTo>
                    <a:pt x="60" y="508"/>
                  </a:lnTo>
                  <a:lnTo>
                    <a:pt x="87" y="508"/>
                  </a:lnTo>
                  <a:lnTo>
                    <a:pt x="114" y="513"/>
                  </a:lnTo>
                  <a:lnTo>
                    <a:pt x="114" y="546"/>
                  </a:lnTo>
                  <a:lnTo>
                    <a:pt x="60" y="562"/>
                  </a:lnTo>
                  <a:lnTo>
                    <a:pt x="60" y="567"/>
                  </a:lnTo>
                  <a:lnTo>
                    <a:pt x="76" y="589"/>
                  </a:lnTo>
                  <a:lnTo>
                    <a:pt x="70" y="605"/>
                  </a:lnTo>
                  <a:lnTo>
                    <a:pt x="65" y="637"/>
                  </a:lnTo>
                  <a:lnTo>
                    <a:pt x="65" y="659"/>
                  </a:lnTo>
                  <a:lnTo>
                    <a:pt x="54" y="735"/>
                  </a:lnTo>
                  <a:lnTo>
                    <a:pt x="108" y="746"/>
                  </a:lnTo>
                  <a:lnTo>
                    <a:pt x="130" y="740"/>
                  </a:lnTo>
                  <a:lnTo>
                    <a:pt x="146" y="735"/>
                  </a:lnTo>
                  <a:lnTo>
                    <a:pt x="178" y="729"/>
                  </a:lnTo>
                  <a:lnTo>
                    <a:pt x="200" y="729"/>
                  </a:lnTo>
                  <a:lnTo>
                    <a:pt x="200" y="740"/>
                  </a:lnTo>
                  <a:lnTo>
                    <a:pt x="189" y="756"/>
                  </a:lnTo>
                  <a:lnTo>
                    <a:pt x="270" y="767"/>
                  </a:lnTo>
                  <a:lnTo>
                    <a:pt x="308" y="805"/>
                  </a:lnTo>
                  <a:lnTo>
                    <a:pt x="303" y="837"/>
                  </a:lnTo>
                  <a:lnTo>
                    <a:pt x="362" y="913"/>
                  </a:lnTo>
                  <a:lnTo>
                    <a:pt x="438" y="913"/>
                  </a:lnTo>
                  <a:lnTo>
                    <a:pt x="449" y="913"/>
                  </a:lnTo>
                  <a:lnTo>
                    <a:pt x="568" y="919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1" name="Freeform 53"/>
            <p:cNvSpPr>
              <a:spLocks/>
            </p:cNvSpPr>
            <p:nvPr/>
          </p:nvSpPr>
          <p:spPr bwMode="auto">
            <a:xfrm>
              <a:off x="6656785" y="4936788"/>
              <a:ext cx="74501" cy="98858"/>
            </a:xfrm>
            <a:custGeom>
              <a:avLst/>
              <a:gdLst>
                <a:gd name="T0" fmla="*/ 2147483647 w 70"/>
                <a:gd name="T1" fmla="*/ 0 h 87"/>
                <a:gd name="T2" fmla="*/ 2147483647 w 70"/>
                <a:gd name="T3" fmla="*/ 2147483647 h 87"/>
                <a:gd name="T4" fmla="*/ 2147483647 w 70"/>
                <a:gd name="T5" fmla="*/ 2147483647 h 87"/>
                <a:gd name="T6" fmla="*/ 2147483647 w 70"/>
                <a:gd name="T7" fmla="*/ 2147483647 h 87"/>
                <a:gd name="T8" fmla="*/ 2147483647 w 70"/>
                <a:gd name="T9" fmla="*/ 2147483647 h 87"/>
                <a:gd name="T10" fmla="*/ 2147483647 w 70"/>
                <a:gd name="T11" fmla="*/ 2147483647 h 87"/>
                <a:gd name="T12" fmla="*/ 2147483647 w 70"/>
                <a:gd name="T13" fmla="*/ 2147483647 h 87"/>
                <a:gd name="T14" fmla="*/ 0 w 70"/>
                <a:gd name="T15" fmla="*/ 0 h 87"/>
                <a:gd name="T16" fmla="*/ 2147483647 w 70"/>
                <a:gd name="T17" fmla="*/ 0 h 87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w 70"/>
                <a:gd name="T28" fmla="*/ 0 h 87"/>
                <a:gd name="T29" fmla="*/ 70 w 70"/>
                <a:gd name="T30" fmla="*/ 87 h 87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70" h="87">
                  <a:moveTo>
                    <a:pt x="11" y="0"/>
                  </a:moveTo>
                  <a:lnTo>
                    <a:pt x="21" y="17"/>
                  </a:lnTo>
                  <a:lnTo>
                    <a:pt x="54" y="60"/>
                  </a:lnTo>
                  <a:lnTo>
                    <a:pt x="70" y="87"/>
                  </a:lnTo>
                  <a:lnTo>
                    <a:pt x="59" y="87"/>
                  </a:lnTo>
                  <a:lnTo>
                    <a:pt x="43" y="60"/>
                  </a:lnTo>
                  <a:lnTo>
                    <a:pt x="11" y="17"/>
                  </a:lnTo>
                  <a:lnTo>
                    <a:pt x="0" y="0"/>
                  </a:lnTo>
                  <a:lnTo>
                    <a:pt x="11" y="0"/>
                  </a:lnTo>
                </a:path>
              </a:pathLst>
            </a:custGeom>
            <a:solidFill>
              <a:srgbClr val="00FFFF"/>
            </a:solidFill>
            <a:ln w="9525">
              <a:solidFill>
                <a:srgbClr val="FFFFFF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2" name="Freeform 57"/>
            <p:cNvSpPr>
              <a:spLocks/>
            </p:cNvSpPr>
            <p:nvPr/>
          </p:nvSpPr>
          <p:spPr bwMode="auto">
            <a:xfrm>
              <a:off x="6381703" y="3547051"/>
              <a:ext cx="1067376" cy="573087"/>
            </a:xfrm>
            <a:custGeom>
              <a:avLst/>
              <a:gdLst>
                <a:gd name="T0" fmla="*/ 2147483647 w 984"/>
                <a:gd name="T1" fmla="*/ 2147483647 h 502"/>
                <a:gd name="T2" fmla="*/ 2147483647 w 984"/>
                <a:gd name="T3" fmla="*/ 2147483647 h 502"/>
                <a:gd name="T4" fmla="*/ 2147483647 w 984"/>
                <a:gd name="T5" fmla="*/ 2147483647 h 502"/>
                <a:gd name="T6" fmla="*/ 2147483647 w 984"/>
                <a:gd name="T7" fmla="*/ 2147483647 h 502"/>
                <a:gd name="T8" fmla="*/ 2147483647 w 984"/>
                <a:gd name="T9" fmla="*/ 2147483647 h 502"/>
                <a:gd name="T10" fmla="*/ 2147483647 w 984"/>
                <a:gd name="T11" fmla="*/ 2147483647 h 502"/>
                <a:gd name="T12" fmla="*/ 2147483647 w 984"/>
                <a:gd name="T13" fmla="*/ 2147483647 h 502"/>
                <a:gd name="T14" fmla="*/ 2147483647 w 984"/>
                <a:gd name="T15" fmla="*/ 2147483647 h 502"/>
                <a:gd name="T16" fmla="*/ 2147483647 w 984"/>
                <a:gd name="T17" fmla="*/ 2147483647 h 502"/>
                <a:gd name="T18" fmla="*/ 2147483647 w 984"/>
                <a:gd name="T19" fmla="*/ 2147483647 h 502"/>
                <a:gd name="T20" fmla="*/ 2147483647 w 984"/>
                <a:gd name="T21" fmla="*/ 2147483647 h 502"/>
                <a:gd name="T22" fmla="*/ 2147483647 w 984"/>
                <a:gd name="T23" fmla="*/ 2147483647 h 502"/>
                <a:gd name="T24" fmla="*/ 2147483647 w 984"/>
                <a:gd name="T25" fmla="*/ 2147483647 h 502"/>
                <a:gd name="T26" fmla="*/ 2147483647 w 984"/>
                <a:gd name="T27" fmla="*/ 0 h 502"/>
                <a:gd name="T28" fmla="*/ 2147483647 w 984"/>
                <a:gd name="T29" fmla="*/ 2147483647 h 502"/>
                <a:gd name="T30" fmla="*/ 2147483647 w 984"/>
                <a:gd name="T31" fmla="*/ 2147483647 h 502"/>
                <a:gd name="T32" fmla="*/ 2147483647 w 984"/>
                <a:gd name="T33" fmla="*/ 2147483647 h 502"/>
                <a:gd name="T34" fmla="*/ 2147483647 w 984"/>
                <a:gd name="T35" fmla="*/ 2147483647 h 502"/>
                <a:gd name="T36" fmla="*/ 2147483647 w 984"/>
                <a:gd name="T37" fmla="*/ 2147483647 h 502"/>
                <a:gd name="T38" fmla="*/ 2147483647 w 984"/>
                <a:gd name="T39" fmla="*/ 2147483647 h 502"/>
                <a:gd name="T40" fmla="*/ 2147483647 w 984"/>
                <a:gd name="T41" fmla="*/ 2147483647 h 502"/>
                <a:gd name="T42" fmla="*/ 2147483647 w 984"/>
                <a:gd name="T43" fmla="*/ 2147483647 h 502"/>
                <a:gd name="T44" fmla="*/ 2147483647 w 984"/>
                <a:gd name="T45" fmla="*/ 2147483647 h 502"/>
                <a:gd name="T46" fmla="*/ 2147483647 w 984"/>
                <a:gd name="T47" fmla="*/ 2147483647 h 502"/>
                <a:gd name="T48" fmla="*/ 2147483647 w 984"/>
                <a:gd name="T49" fmla="*/ 2147483647 h 502"/>
                <a:gd name="T50" fmla="*/ 2147483647 w 984"/>
                <a:gd name="T51" fmla="*/ 2147483647 h 502"/>
                <a:gd name="T52" fmla="*/ 2147483647 w 984"/>
                <a:gd name="T53" fmla="*/ 2147483647 h 502"/>
                <a:gd name="T54" fmla="*/ 0 w 984"/>
                <a:gd name="T55" fmla="*/ 2147483647 h 502"/>
                <a:gd name="T56" fmla="*/ 2147483647 w 984"/>
                <a:gd name="T57" fmla="*/ 2147483647 h 502"/>
                <a:gd name="T58" fmla="*/ 2147483647 w 984"/>
                <a:gd name="T59" fmla="*/ 2147483647 h 502"/>
                <a:gd name="T60" fmla="*/ 2147483647 w 984"/>
                <a:gd name="T61" fmla="*/ 2147483647 h 502"/>
                <a:gd name="T62" fmla="*/ 2147483647 w 984"/>
                <a:gd name="T63" fmla="*/ 2147483647 h 502"/>
                <a:gd name="T64" fmla="*/ 2147483647 w 984"/>
                <a:gd name="T65" fmla="*/ 2147483647 h 502"/>
                <a:gd name="T66" fmla="*/ 2147483647 w 984"/>
                <a:gd name="T67" fmla="*/ 2147483647 h 502"/>
                <a:gd name="T68" fmla="*/ 2147483647 w 984"/>
                <a:gd name="T69" fmla="*/ 2147483647 h 502"/>
                <a:gd name="T70" fmla="*/ 2147483647 w 984"/>
                <a:gd name="T71" fmla="*/ 2147483647 h 502"/>
                <a:gd name="T72" fmla="*/ 2147483647 w 984"/>
                <a:gd name="T73" fmla="*/ 2147483647 h 502"/>
                <a:gd name="T74" fmla="*/ 2147483647 w 984"/>
                <a:gd name="T75" fmla="*/ 2147483647 h 502"/>
                <a:gd name="T76" fmla="*/ 2147483647 w 984"/>
                <a:gd name="T77" fmla="*/ 2147483647 h 502"/>
                <a:gd name="T78" fmla="*/ 2147483647 w 984"/>
                <a:gd name="T79" fmla="*/ 2147483647 h 502"/>
                <a:gd name="T80" fmla="*/ 2147483647 w 984"/>
                <a:gd name="T81" fmla="*/ 2147483647 h 502"/>
                <a:gd name="T82" fmla="*/ 2147483647 w 984"/>
                <a:gd name="T83" fmla="*/ 2147483647 h 502"/>
                <a:gd name="T84" fmla="*/ 2147483647 w 984"/>
                <a:gd name="T85" fmla="*/ 2147483647 h 502"/>
                <a:gd name="T86" fmla="*/ 2147483647 w 984"/>
                <a:gd name="T87" fmla="*/ 2147483647 h 502"/>
                <a:gd name="T88" fmla="*/ 2147483647 w 984"/>
                <a:gd name="T89" fmla="*/ 2147483647 h 502"/>
                <a:gd name="T90" fmla="*/ 2147483647 w 984"/>
                <a:gd name="T91" fmla="*/ 2147483647 h 502"/>
                <a:gd name="T92" fmla="*/ 2147483647 w 984"/>
                <a:gd name="T93" fmla="*/ 2147483647 h 502"/>
                <a:gd name="T94" fmla="*/ 2147483647 w 984"/>
                <a:gd name="T95" fmla="*/ 2147483647 h 502"/>
                <a:gd name="T96" fmla="*/ 2147483647 w 984"/>
                <a:gd name="T97" fmla="*/ 2147483647 h 502"/>
                <a:gd name="T98" fmla="*/ 2147483647 w 984"/>
                <a:gd name="T99" fmla="*/ 2147483647 h 502"/>
                <a:gd name="T100" fmla="*/ 2147483647 w 984"/>
                <a:gd name="T101" fmla="*/ 2147483647 h 502"/>
                <a:gd name="T102" fmla="*/ 2147483647 w 984"/>
                <a:gd name="T103" fmla="*/ 2147483647 h 502"/>
                <a:gd name="T104" fmla="*/ 2147483647 w 984"/>
                <a:gd name="T105" fmla="*/ 2147483647 h 502"/>
                <a:gd name="T106" fmla="*/ 2147483647 w 984"/>
                <a:gd name="T107" fmla="*/ 2147483647 h 502"/>
                <a:gd name="T108" fmla="*/ 2147483647 w 984"/>
                <a:gd name="T109" fmla="*/ 2147483647 h 502"/>
                <a:gd name="T110" fmla="*/ 2147483647 w 984"/>
                <a:gd name="T111" fmla="*/ 2147483647 h 502"/>
                <a:gd name="T112" fmla="*/ 2147483647 w 984"/>
                <a:gd name="T113" fmla="*/ 2147483647 h 502"/>
                <a:gd name="T114" fmla="*/ 2147483647 w 984"/>
                <a:gd name="T115" fmla="*/ 2147483647 h 502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w 984"/>
                <a:gd name="T175" fmla="*/ 0 h 502"/>
                <a:gd name="T176" fmla="*/ 984 w 984"/>
                <a:gd name="T177" fmla="*/ 502 h 502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T174" t="T175" r="T176" b="T177"/>
              <a:pathLst>
                <a:path w="984" h="502">
                  <a:moveTo>
                    <a:pt x="833" y="48"/>
                  </a:moveTo>
                  <a:lnTo>
                    <a:pt x="816" y="32"/>
                  </a:lnTo>
                  <a:lnTo>
                    <a:pt x="735" y="21"/>
                  </a:lnTo>
                  <a:lnTo>
                    <a:pt x="746" y="5"/>
                  </a:lnTo>
                  <a:lnTo>
                    <a:pt x="741" y="5"/>
                  </a:lnTo>
                  <a:lnTo>
                    <a:pt x="730" y="59"/>
                  </a:lnTo>
                  <a:lnTo>
                    <a:pt x="687" y="59"/>
                  </a:lnTo>
                  <a:lnTo>
                    <a:pt x="606" y="48"/>
                  </a:lnTo>
                  <a:lnTo>
                    <a:pt x="584" y="59"/>
                  </a:lnTo>
                  <a:lnTo>
                    <a:pt x="551" y="54"/>
                  </a:lnTo>
                  <a:lnTo>
                    <a:pt x="535" y="59"/>
                  </a:lnTo>
                  <a:lnTo>
                    <a:pt x="492" y="54"/>
                  </a:lnTo>
                  <a:lnTo>
                    <a:pt x="449" y="5"/>
                  </a:lnTo>
                  <a:lnTo>
                    <a:pt x="395" y="0"/>
                  </a:lnTo>
                  <a:lnTo>
                    <a:pt x="351" y="5"/>
                  </a:lnTo>
                  <a:lnTo>
                    <a:pt x="249" y="75"/>
                  </a:lnTo>
                  <a:lnTo>
                    <a:pt x="238" y="65"/>
                  </a:lnTo>
                  <a:lnTo>
                    <a:pt x="189" y="130"/>
                  </a:lnTo>
                  <a:lnTo>
                    <a:pt x="157" y="124"/>
                  </a:lnTo>
                  <a:lnTo>
                    <a:pt x="124" y="140"/>
                  </a:lnTo>
                  <a:lnTo>
                    <a:pt x="119" y="167"/>
                  </a:lnTo>
                  <a:lnTo>
                    <a:pt x="97" y="189"/>
                  </a:lnTo>
                  <a:lnTo>
                    <a:pt x="65" y="178"/>
                  </a:lnTo>
                  <a:lnTo>
                    <a:pt x="65" y="173"/>
                  </a:lnTo>
                  <a:lnTo>
                    <a:pt x="6" y="162"/>
                  </a:lnTo>
                  <a:lnTo>
                    <a:pt x="22" y="221"/>
                  </a:lnTo>
                  <a:lnTo>
                    <a:pt x="6" y="340"/>
                  </a:lnTo>
                  <a:lnTo>
                    <a:pt x="0" y="405"/>
                  </a:lnTo>
                  <a:lnTo>
                    <a:pt x="38" y="405"/>
                  </a:lnTo>
                  <a:lnTo>
                    <a:pt x="108" y="427"/>
                  </a:lnTo>
                  <a:lnTo>
                    <a:pt x="151" y="389"/>
                  </a:lnTo>
                  <a:lnTo>
                    <a:pt x="168" y="394"/>
                  </a:lnTo>
                  <a:lnTo>
                    <a:pt x="179" y="367"/>
                  </a:lnTo>
                  <a:lnTo>
                    <a:pt x="206" y="330"/>
                  </a:lnTo>
                  <a:lnTo>
                    <a:pt x="297" y="281"/>
                  </a:lnTo>
                  <a:lnTo>
                    <a:pt x="362" y="286"/>
                  </a:lnTo>
                  <a:lnTo>
                    <a:pt x="411" y="270"/>
                  </a:lnTo>
                  <a:lnTo>
                    <a:pt x="454" y="308"/>
                  </a:lnTo>
                  <a:lnTo>
                    <a:pt x="508" y="340"/>
                  </a:lnTo>
                  <a:lnTo>
                    <a:pt x="503" y="389"/>
                  </a:lnTo>
                  <a:lnTo>
                    <a:pt x="557" y="502"/>
                  </a:lnTo>
                  <a:lnTo>
                    <a:pt x="578" y="502"/>
                  </a:lnTo>
                  <a:lnTo>
                    <a:pt x="584" y="497"/>
                  </a:lnTo>
                  <a:lnTo>
                    <a:pt x="589" y="481"/>
                  </a:lnTo>
                  <a:lnTo>
                    <a:pt x="595" y="475"/>
                  </a:lnTo>
                  <a:lnTo>
                    <a:pt x="611" y="492"/>
                  </a:lnTo>
                  <a:lnTo>
                    <a:pt x="660" y="497"/>
                  </a:lnTo>
                  <a:lnTo>
                    <a:pt x="660" y="486"/>
                  </a:lnTo>
                  <a:lnTo>
                    <a:pt x="665" y="481"/>
                  </a:lnTo>
                  <a:lnTo>
                    <a:pt x="697" y="421"/>
                  </a:lnTo>
                  <a:lnTo>
                    <a:pt x="795" y="357"/>
                  </a:lnTo>
                  <a:lnTo>
                    <a:pt x="860" y="286"/>
                  </a:lnTo>
                  <a:lnTo>
                    <a:pt x="919" y="248"/>
                  </a:lnTo>
                  <a:lnTo>
                    <a:pt x="984" y="178"/>
                  </a:lnTo>
                  <a:lnTo>
                    <a:pt x="908" y="178"/>
                  </a:lnTo>
                  <a:lnTo>
                    <a:pt x="849" y="102"/>
                  </a:lnTo>
                  <a:lnTo>
                    <a:pt x="854" y="70"/>
                  </a:lnTo>
                  <a:lnTo>
                    <a:pt x="833" y="48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3" name="Freeform 58"/>
            <p:cNvSpPr>
              <a:spLocks/>
            </p:cNvSpPr>
            <p:nvPr/>
          </p:nvSpPr>
          <p:spPr bwMode="auto">
            <a:xfrm>
              <a:off x="6768537" y="3721843"/>
              <a:ext cx="136109" cy="104589"/>
            </a:xfrm>
            <a:custGeom>
              <a:avLst/>
              <a:gdLst>
                <a:gd name="T0" fmla="*/ 2147483647 w 124"/>
                <a:gd name="T1" fmla="*/ 2147483647 h 92"/>
                <a:gd name="T2" fmla="*/ 2147483647 w 124"/>
                <a:gd name="T3" fmla="*/ 2147483647 h 92"/>
                <a:gd name="T4" fmla="*/ 2147483647 w 124"/>
                <a:gd name="T5" fmla="*/ 2147483647 h 92"/>
                <a:gd name="T6" fmla="*/ 2147483647 w 124"/>
                <a:gd name="T7" fmla="*/ 2147483647 h 92"/>
                <a:gd name="T8" fmla="*/ 2147483647 w 124"/>
                <a:gd name="T9" fmla="*/ 0 h 92"/>
                <a:gd name="T10" fmla="*/ 2147483647 w 124"/>
                <a:gd name="T11" fmla="*/ 2147483647 h 92"/>
                <a:gd name="T12" fmla="*/ 2147483647 w 124"/>
                <a:gd name="T13" fmla="*/ 2147483647 h 92"/>
                <a:gd name="T14" fmla="*/ 2147483647 w 124"/>
                <a:gd name="T15" fmla="*/ 0 h 92"/>
                <a:gd name="T16" fmla="*/ 2147483647 w 124"/>
                <a:gd name="T17" fmla="*/ 2147483647 h 92"/>
                <a:gd name="T18" fmla="*/ 2147483647 w 124"/>
                <a:gd name="T19" fmla="*/ 2147483647 h 92"/>
                <a:gd name="T20" fmla="*/ 2147483647 w 124"/>
                <a:gd name="T21" fmla="*/ 2147483647 h 92"/>
                <a:gd name="T22" fmla="*/ 0 w 124"/>
                <a:gd name="T23" fmla="*/ 2147483647 h 92"/>
                <a:gd name="T24" fmla="*/ 0 w 124"/>
                <a:gd name="T25" fmla="*/ 2147483647 h 92"/>
                <a:gd name="T26" fmla="*/ 2147483647 w 124"/>
                <a:gd name="T27" fmla="*/ 2147483647 h 92"/>
                <a:gd name="T28" fmla="*/ 2147483647 w 124"/>
                <a:gd name="T29" fmla="*/ 2147483647 h 92"/>
                <a:gd name="T30" fmla="*/ 0 w 124"/>
                <a:gd name="T31" fmla="*/ 2147483647 h 92"/>
                <a:gd name="T32" fmla="*/ 2147483647 w 124"/>
                <a:gd name="T33" fmla="*/ 2147483647 h 92"/>
                <a:gd name="T34" fmla="*/ 2147483647 w 124"/>
                <a:gd name="T35" fmla="*/ 2147483647 h 92"/>
                <a:gd name="T36" fmla="*/ 2147483647 w 124"/>
                <a:gd name="T37" fmla="*/ 2147483647 h 92"/>
                <a:gd name="T38" fmla="*/ 2147483647 w 124"/>
                <a:gd name="T39" fmla="*/ 2147483647 h 92"/>
                <a:gd name="T40" fmla="*/ 2147483647 w 124"/>
                <a:gd name="T41" fmla="*/ 2147483647 h 92"/>
                <a:gd name="T42" fmla="*/ 2147483647 w 124"/>
                <a:gd name="T43" fmla="*/ 2147483647 h 92"/>
                <a:gd name="T44" fmla="*/ 2147483647 w 124"/>
                <a:gd name="T45" fmla="*/ 2147483647 h 92"/>
                <a:gd name="T46" fmla="*/ 2147483647 w 124"/>
                <a:gd name="T47" fmla="*/ 2147483647 h 92"/>
                <a:gd name="T48" fmla="*/ 2147483647 w 124"/>
                <a:gd name="T49" fmla="*/ 2147483647 h 92"/>
                <a:gd name="T50" fmla="*/ 2147483647 w 124"/>
                <a:gd name="T51" fmla="*/ 2147483647 h 92"/>
                <a:gd name="T52" fmla="*/ 2147483647 w 124"/>
                <a:gd name="T53" fmla="*/ 2147483647 h 92"/>
                <a:gd name="T54" fmla="*/ 2147483647 w 124"/>
                <a:gd name="T55" fmla="*/ 2147483647 h 92"/>
                <a:gd name="T56" fmla="*/ 2147483647 w 124"/>
                <a:gd name="T57" fmla="*/ 2147483647 h 92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w 124"/>
                <a:gd name="T88" fmla="*/ 0 h 92"/>
                <a:gd name="T89" fmla="*/ 124 w 124"/>
                <a:gd name="T90" fmla="*/ 92 h 92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T87" t="T88" r="T89" b="T90"/>
              <a:pathLst>
                <a:path w="124" h="92">
                  <a:moveTo>
                    <a:pt x="103" y="27"/>
                  </a:moveTo>
                  <a:lnTo>
                    <a:pt x="97" y="16"/>
                  </a:lnTo>
                  <a:lnTo>
                    <a:pt x="86" y="27"/>
                  </a:lnTo>
                  <a:lnTo>
                    <a:pt x="81" y="11"/>
                  </a:lnTo>
                  <a:lnTo>
                    <a:pt x="59" y="0"/>
                  </a:lnTo>
                  <a:lnTo>
                    <a:pt x="59" y="6"/>
                  </a:lnTo>
                  <a:lnTo>
                    <a:pt x="54" y="6"/>
                  </a:lnTo>
                  <a:lnTo>
                    <a:pt x="49" y="0"/>
                  </a:lnTo>
                  <a:lnTo>
                    <a:pt x="49" y="11"/>
                  </a:lnTo>
                  <a:lnTo>
                    <a:pt x="27" y="22"/>
                  </a:lnTo>
                  <a:lnTo>
                    <a:pt x="21" y="16"/>
                  </a:lnTo>
                  <a:lnTo>
                    <a:pt x="0" y="16"/>
                  </a:lnTo>
                  <a:lnTo>
                    <a:pt x="0" y="27"/>
                  </a:lnTo>
                  <a:lnTo>
                    <a:pt x="5" y="27"/>
                  </a:lnTo>
                  <a:lnTo>
                    <a:pt x="11" y="54"/>
                  </a:lnTo>
                  <a:lnTo>
                    <a:pt x="0" y="54"/>
                  </a:lnTo>
                  <a:lnTo>
                    <a:pt x="5" y="60"/>
                  </a:lnTo>
                  <a:lnTo>
                    <a:pt x="21" y="60"/>
                  </a:lnTo>
                  <a:lnTo>
                    <a:pt x="27" y="70"/>
                  </a:lnTo>
                  <a:lnTo>
                    <a:pt x="43" y="70"/>
                  </a:lnTo>
                  <a:lnTo>
                    <a:pt x="49" y="92"/>
                  </a:lnTo>
                  <a:lnTo>
                    <a:pt x="65" y="87"/>
                  </a:lnTo>
                  <a:lnTo>
                    <a:pt x="81" y="76"/>
                  </a:lnTo>
                  <a:lnTo>
                    <a:pt x="92" y="76"/>
                  </a:lnTo>
                  <a:lnTo>
                    <a:pt x="108" y="87"/>
                  </a:lnTo>
                  <a:lnTo>
                    <a:pt x="124" y="60"/>
                  </a:lnTo>
                  <a:lnTo>
                    <a:pt x="119" y="43"/>
                  </a:lnTo>
                  <a:lnTo>
                    <a:pt x="103" y="33"/>
                  </a:lnTo>
                  <a:lnTo>
                    <a:pt x="103" y="27"/>
                  </a:lnTo>
                </a:path>
              </a:pathLst>
            </a:custGeom>
            <a:solidFill>
              <a:srgbClr val="FFFF00"/>
            </a:solidFill>
            <a:ln w="3175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4" name="Freeform 60"/>
            <p:cNvSpPr>
              <a:spLocks/>
            </p:cNvSpPr>
            <p:nvPr/>
          </p:nvSpPr>
          <p:spPr bwMode="auto">
            <a:xfrm>
              <a:off x="8290084" y="5558588"/>
              <a:ext cx="133243" cy="141840"/>
            </a:xfrm>
            <a:custGeom>
              <a:avLst/>
              <a:gdLst>
                <a:gd name="T0" fmla="*/ 0 w 124"/>
                <a:gd name="T1" fmla="*/ 2147483647 h 124"/>
                <a:gd name="T2" fmla="*/ 2147483647 w 124"/>
                <a:gd name="T3" fmla="*/ 0 h 124"/>
                <a:gd name="T4" fmla="*/ 2147483647 w 124"/>
                <a:gd name="T5" fmla="*/ 2147483647 h 124"/>
                <a:gd name="T6" fmla="*/ 2147483647 w 124"/>
                <a:gd name="T7" fmla="*/ 2147483647 h 124"/>
                <a:gd name="T8" fmla="*/ 2147483647 w 124"/>
                <a:gd name="T9" fmla="*/ 2147483647 h 124"/>
                <a:gd name="T10" fmla="*/ 2147483647 w 124"/>
                <a:gd name="T11" fmla="*/ 2147483647 h 124"/>
                <a:gd name="T12" fmla="*/ 2147483647 w 124"/>
                <a:gd name="T13" fmla="*/ 2147483647 h 124"/>
                <a:gd name="T14" fmla="*/ 2147483647 w 124"/>
                <a:gd name="T15" fmla="*/ 2147483647 h 124"/>
                <a:gd name="T16" fmla="*/ 2147483647 w 124"/>
                <a:gd name="T17" fmla="*/ 2147483647 h 124"/>
                <a:gd name="T18" fmla="*/ 2147483647 w 124"/>
                <a:gd name="T19" fmla="*/ 2147483647 h 124"/>
                <a:gd name="T20" fmla="*/ 2147483647 w 124"/>
                <a:gd name="T21" fmla="*/ 2147483647 h 124"/>
                <a:gd name="T22" fmla="*/ 2147483647 w 124"/>
                <a:gd name="T23" fmla="*/ 2147483647 h 124"/>
                <a:gd name="T24" fmla="*/ 2147483647 w 124"/>
                <a:gd name="T25" fmla="*/ 2147483647 h 124"/>
                <a:gd name="T26" fmla="*/ 2147483647 w 124"/>
                <a:gd name="T27" fmla="*/ 2147483647 h 124"/>
                <a:gd name="T28" fmla="*/ 2147483647 w 124"/>
                <a:gd name="T29" fmla="*/ 2147483647 h 124"/>
                <a:gd name="T30" fmla="*/ 2147483647 w 124"/>
                <a:gd name="T31" fmla="*/ 2147483647 h 124"/>
                <a:gd name="T32" fmla="*/ 2147483647 w 124"/>
                <a:gd name="T33" fmla="*/ 2147483647 h 124"/>
                <a:gd name="T34" fmla="*/ 2147483647 w 124"/>
                <a:gd name="T35" fmla="*/ 2147483647 h 124"/>
                <a:gd name="T36" fmla="*/ 2147483647 w 124"/>
                <a:gd name="T37" fmla="*/ 2147483647 h 124"/>
                <a:gd name="T38" fmla="*/ 2147483647 w 124"/>
                <a:gd name="T39" fmla="*/ 2147483647 h 124"/>
                <a:gd name="T40" fmla="*/ 0 w 124"/>
                <a:gd name="T41" fmla="*/ 2147483647 h 124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w 124"/>
                <a:gd name="T64" fmla="*/ 0 h 124"/>
                <a:gd name="T65" fmla="*/ 124 w 124"/>
                <a:gd name="T66" fmla="*/ 124 h 124"/>
              </a:gdLst>
              <a:ahLst/>
              <a:cxnLst>
                <a:cxn ang="T42">
                  <a:pos x="T0" y="T1"/>
                </a:cxn>
                <a:cxn ang="T43">
                  <a:pos x="T2" y="T3"/>
                </a:cxn>
                <a:cxn ang="T44">
                  <a:pos x="T4" y="T5"/>
                </a:cxn>
                <a:cxn ang="T45">
                  <a:pos x="T6" y="T7"/>
                </a:cxn>
                <a:cxn ang="T46">
                  <a:pos x="T8" y="T9"/>
                </a:cxn>
                <a:cxn ang="T47">
                  <a:pos x="T10" y="T11"/>
                </a:cxn>
                <a:cxn ang="T48">
                  <a:pos x="T12" y="T13"/>
                </a:cxn>
                <a:cxn ang="T49">
                  <a:pos x="T14" y="T15"/>
                </a:cxn>
                <a:cxn ang="T50">
                  <a:pos x="T16" y="T17"/>
                </a:cxn>
                <a:cxn ang="T51">
                  <a:pos x="T18" y="T19"/>
                </a:cxn>
                <a:cxn ang="T52">
                  <a:pos x="T20" y="T21"/>
                </a:cxn>
                <a:cxn ang="T53">
                  <a:pos x="T22" y="T23"/>
                </a:cxn>
                <a:cxn ang="T54">
                  <a:pos x="T24" y="T25"/>
                </a:cxn>
                <a:cxn ang="T55">
                  <a:pos x="T26" y="T27"/>
                </a:cxn>
                <a:cxn ang="T56">
                  <a:pos x="T28" y="T29"/>
                </a:cxn>
                <a:cxn ang="T57">
                  <a:pos x="T30" y="T31"/>
                </a:cxn>
                <a:cxn ang="T58">
                  <a:pos x="T32" y="T33"/>
                </a:cxn>
                <a:cxn ang="T59">
                  <a:pos x="T34" y="T35"/>
                </a:cxn>
                <a:cxn ang="T60">
                  <a:pos x="T36" y="T37"/>
                </a:cxn>
                <a:cxn ang="T61">
                  <a:pos x="T38" y="T39"/>
                </a:cxn>
                <a:cxn ang="T62">
                  <a:pos x="T40" y="T41"/>
                </a:cxn>
              </a:cxnLst>
              <a:rect l="T63" t="T64" r="T65" b="T66"/>
              <a:pathLst>
                <a:path w="124" h="124">
                  <a:moveTo>
                    <a:pt x="0" y="5"/>
                  </a:moveTo>
                  <a:lnTo>
                    <a:pt x="5" y="0"/>
                  </a:lnTo>
                  <a:lnTo>
                    <a:pt x="16" y="11"/>
                  </a:lnTo>
                  <a:lnTo>
                    <a:pt x="76" y="5"/>
                  </a:lnTo>
                  <a:lnTo>
                    <a:pt x="86" y="5"/>
                  </a:lnTo>
                  <a:lnTo>
                    <a:pt x="86" y="11"/>
                  </a:lnTo>
                  <a:lnTo>
                    <a:pt x="86" y="27"/>
                  </a:lnTo>
                  <a:lnTo>
                    <a:pt x="97" y="43"/>
                  </a:lnTo>
                  <a:lnTo>
                    <a:pt x="76" y="49"/>
                  </a:lnTo>
                  <a:lnTo>
                    <a:pt x="86" y="70"/>
                  </a:lnTo>
                  <a:lnTo>
                    <a:pt x="124" y="92"/>
                  </a:lnTo>
                  <a:lnTo>
                    <a:pt x="113" y="119"/>
                  </a:lnTo>
                  <a:lnTo>
                    <a:pt x="103" y="124"/>
                  </a:lnTo>
                  <a:lnTo>
                    <a:pt x="81" y="119"/>
                  </a:lnTo>
                  <a:lnTo>
                    <a:pt x="86" y="108"/>
                  </a:lnTo>
                  <a:lnTo>
                    <a:pt x="70" y="92"/>
                  </a:lnTo>
                  <a:lnTo>
                    <a:pt x="43" y="86"/>
                  </a:lnTo>
                  <a:lnTo>
                    <a:pt x="16" y="59"/>
                  </a:lnTo>
                  <a:lnTo>
                    <a:pt x="11" y="59"/>
                  </a:lnTo>
                  <a:lnTo>
                    <a:pt x="11" y="27"/>
                  </a:lnTo>
                  <a:lnTo>
                    <a:pt x="0" y="5"/>
                  </a:lnTo>
                </a:path>
              </a:pathLst>
            </a:cu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5" name="Freeform 61"/>
            <p:cNvSpPr>
              <a:spLocks/>
            </p:cNvSpPr>
            <p:nvPr/>
          </p:nvSpPr>
          <p:spPr bwMode="auto">
            <a:xfrm>
              <a:off x="8218448" y="4746237"/>
              <a:ext cx="88829" cy="91694"/>
            </a:xfrm>
            <a:custGeom>
              <a:avLst/>
              <a:gdLst>
                <a:gd name="T0" fmla="*/ 2147483647 w 81"/>
                <a:gd name="T1" fmla="*/ 2147483647 h 81"/>
                <a:gd name="T2" fmla="*/ 2147483647 w 81"/>
                <a:gd name="T3" fmla="*/ 2147483647 h 81"/>
                <a:gd name="T4" fmla="*/ 2147483647 w 81"/>
                <a:gd name="T5" fmla="*/ 2147483647 h 81"/>
                <a:gd name="T6" fmla="*/ 2147483647 w 81"/>
                <a:gd name="T7" fmla="*/ 0 h 81"/>
                <a:gd name="T8" fmla="*/ 2147483647 w 81"/>
                <a:gd name="T9" fmla="*/ 0 h 81"/>
                <a:gd name="T10" fmla="*/ 2147483647 w 81"/>
                <a:gd name="T11" fmla="*/ 2147483647 h 81"/>
                <a:gd name="T12" fmla="*/ 2147483647 w 81"/>
                <a:gd name="T13" fmla="*/ 0 h 81"/>
                <a:gd name="T14" fmla="*/ 2147483647 w 81"/>
                <a:gd name="T15" fmla="*/ 2147483647 h 81"/>
                <a:gd name="T16" fmla="*/ 2147483647 w 81"/>
                <a:gd name="T17" fmla="*/ 2147483647 h 81"/>
                <a:gd name="T18" fmla="*/ 2147483647 w 81"/>
                <a:gd name="T19" fmla="*/ 2147483647 h 81"/>
                <a:gd name="T20" fmla="*/ 2147483647 w 81"/>
                <a:gd name="T21" fmla="*/ 2147483647 h 81"/>
                <a:gd name="T22" fmla="*/ 2147483647 w 81"/>
                <a:gd name="T23" fmla="*/ 2147483647 h 81"/>
                <a:gd name="T24" fmla="*/ 2147483647 w 81"/>
                <a:gd name="T25" fmla="*/ 2147483647 h 81"/>
                <a:gd name="T26" fmla="*/ 2147483647 w 81"/>
                <a:gd name="T27" fmla="*/ 2147483647 h 81"/>
                <a:gd name="T28" fmla="*/ 2147483647 w 81"/>
                <a:gd name="T29" fmla="*/ 2147483647 h 81"/>
                <a:gd name="T30" fmla="*/ 2147483647 w 81"/>
                <a:gd name="T31" fmla="*/ 2147483647 h 81"/>
                <a:gd name="T32" fmla="*/ 2147483647 w 81"/>
                <a:gd name="T33" fmla="*/ 2147483647 h 81"/>
                <a:gd name="T34" fmla="*/ 0 w 81"/>
                <a:gd name="T35" fmla="*/ 2147483647 h 81"/>
                <a:gd name="T36" fmla="*/ 2147483647 w 81"/>
                <a:gd name="T37" fmla="*/ 2147483647 h 81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81"/>
                <a:gd name="T58" fmla="*/ 0 h 81"/>
                <a:gd name="T59" fmla="*/ 81 w 81"/>
                <a:gd name="T60" fmla="*/ 81 h 81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81" h="81">
                  <a:moveTo>
                    <a:pt x="5" y="5"/>
                  </a:moveTo>
                  <a:lnTo>
                    <a:pt x="16" y="5"/>
                  </a:lnTo>
                  <a:lnTo>
                    <a:pt x="27" y="11"/>
                  </a:lnTo>
                  <a:lnTo>
                    <a:pt x="38" y="0"/>
                  </a:lnTo>
                  <a:lnTo>
                    <a:pt x="49" y="0"/>
                  </a:lnTo>
                  <a:lnTo>
                    <a:pt x="49" y="5"/>
                  </a:lnTo>
                  <a:lnTo>
                    <a:pt x="70" y="0"/>
                  </a:lnTo>
                  <a:lnTo>
                    <a:pt x="81" y="22"/>
                  </a:lnTo>
                  <a:lnTo>
                    <a:pt x="76" y="38"/>
                  </a:lnTo>
                  <a:lnTo>
                    <a:pt x="70" y="43"/>
                  </a:lnTo>
                  <a:lnTo>
                    <a:pt x="70" y="49"/>
                  </a:lnTo>
                  <a:lnTo>
                    <a:pt x="59" y="59"/>
                  </a:lnTo>
                  <a:lnTo>
                    <a:pt x="81" y="76"/>
                  </a:lnTo>
                  <a:lnTo>
                    <a:pt x="54" y="81"/>
                  </a:lnTo>
                  <a:lnTo>
                    <a:pt x="43" y="59"/>
                  </a:lnTo>
                  <a:lnTo>
                    <a:pt x="22" y="59"/>
                  </a:lnTo>
                  <a:lnTo>
                    <a:pt x="22" y="32"/>
                  </a:lnTo>
                  <a:lnTo>
                    <a:pt x="0" y="16"/>
                  </a:lnTo>
                  <a:lnTo>
                    <a:pt x="5" y="5"/>
                  </a:lnTo>
                </a:path>
              </a:pathLst>
            </a:cu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6" name="Freeform 50"/>
            <p:cNvSpPr>
              <a:spLocks/>
            </p:cNvSpPr>
            <p:nvPr/>
          </p:nvSpPr>
          <p:spPr bwMode="auto">
            <a:xfrm>
              <a:off x="6530706" y="3746199"/>
              <a:ext cx="1098896" cy="1386872"/>
            </a:xfrm>
            <a:custGeom>
              <a:avLst/>
              <a:gdLst>
                <a:gd name="T0" fmla="*/ 2147483647 w 712"/>
                <a:gd name="T1" fmla="*/ 2147483647 h 814"/>
                <a:gd name="T2" fmla="*/ 2147483647 w 712"/>
                <a:gd name="T3" fmla="*/ 2147483647 h 814"/>
                <a:gd name="T4" fmla="*/ 2147483647 w 712"/>
                <a:gd name="T5" fmla="*/ 2147483647 h 814"/>
                <a:gd name="T6" fmla="*/ 2147483647 w 712"/>
                <a:gd name="T7" fmla="*/ 2147483647 h 814"/>
                <a:gd name="T8" fmla="*/ 2147483647 w 712"/>
                <a:gd name="T9" fmla="*/ 2147483647 h 814"/>
                <a:gd name="T10" fmla="*/ 2147483647 w 712"/>
                <a:gd name="T11" fmla="*/ 2147483647 h 814"/>
                <a:gd name="T12" fmla="*/ 0 w 712"/>
                <a:gd name="T13" fmla="*/ 2147483647 h 814"/>
                <a:gd name="T14" fmla="*/ 2147483647 w 712"/>
                <a:gd name="T15" fmla="*/ 2147483647 h 814"/>
                <a:gd name="T16" fmla="*/ 2147483647 w 712"/>
                <a:gd name="T17" fmla="*/ 2147483647 h 814"/>
                <a:gd name="T18" fmla="*/ 2147483647 w 712"/>
                <a:gd name="T19" fmla="*/ 2147483647 h 814"/>
                <a:gd name="T20" fmla="*/ 2147483647 w 712"/>
                <a:gd name="T21" fmla="*/ 2147483647 h 814"/>
                <a:gd name="T22" fmla="*/ 2147483647 w 712"/>
                <a:gd name="T23" fmla="*/ 2147483647 h 814"/>
                <a:gd name="T24" fmla="*/ 2147483647 w 712"/>
                <a:gd name="T25" fmla="*/ 2147483647 h 814"/>
                <a:gd name="T26" fmla="*/ 2147483647 w 712"/>
                <a:gd name="T27" fmla="*/ 2147483647 h 814"/>
                <a:gd name="T28" fmla="*/ 2147483647 w 712"/>
                <a:gd name="T29" fmla="*/ 2147483647 h 814"/>
                <a:gd name="T30" fmla="*/ 2147483647 w 712"/>
                <a:gd name="T31" fmla="*/ 2147483647 h 814"/>
                <a:gd name="T32" fmla="*/ 2147483647 w 712"/>
                <a:gd name="T33" fmla="*/ 2147483647 h 814"/>
                <a:gd name="T34" fmla="*/ 2147483647 w 712"/>
                <a:gd name="T35" fmla="*/ 2147483647 h 814"/>
                <a:gd name="T36" fmla="*/ 2147483647 w 712"/>
                <a:gd name="T37" fmla="*/ 2147483647 h 814"/>
                <a:gd name="T38" fmla="*/ 2147483647 w 712"/>
                <a:gd name="T39" fmla="*/ 2147483647 h 814"/>
                <a:gd name="T40" fmla="*/ 2147483647 w 712"/>
                <a:gd name="T41" fmla="*/ 2147483647 h 814"/>
                <a:gd name="T42" fmla="*/ 2147483647 w 712"/>
                <a:gd name="T43" fmla="*/ 2147483647 h 814"/>
                <a:gd name="T44" fmla="*/ 2147483647 w 712"/>
                <a:gd name="T45" fmla="*/ 2147483647 h 814"/>
                <a:gd name="T46" fmla="*/ 2147483647 w 712"/>
                <a:gd name="T47" fmla="*/ 2147483647 h 814"/>
                <a:gd name="T48" fmla="*/ 2147483647 w 712"/>
                <a:gd name="T49" fmla="*/ 2147483647 h 814"/>
                <a:gd name="T50" fmla="*/ 2147483647 w 712"/>
                <a:gd name="T51" fmla="*/ 2147483647 h 814"/>
                <a:gd name="T52" fmla="*/ 2147483647 w 712"/>
                <a:gd name="T53" fmla="*/ 2147483647 h 814"/>
                <a:gd name="T54" fmla="*/ 2147483647 w 712"/>
                <a:gd name="T55" fmla="*/ 2147483647 h 814"/>
                <a:gd name="T56" fmla="*/ 2147483647 w 712"/>
                <a:gd name="T57" fmla="*/ 2147483647 h 814"/>
                <a:gd name="T58" fmla="*/ 2147483647 w 712"/>
                <a:gd name="T59" fmla="*/ 2147483647 h 814"/>
                <a:gd name="T60" fmla="*/ 2147483647 w 712"/>
                <a:gd name="T61" fmla="*/ 2147483647 h 814"/>
                <a:gd name="T62" fmla="*/ 2147483647 w 712"/>
                <a:gd name="T63" fmla="*/ 2147483647 h 814"/>
                <a:gd name="T64" fmla="*/ 2147483647 w 712"/>
                <a:gd name="T65" fmla="*/ 2147483647 h 814"/>
                <a:gd name="T66" fmla="*/ 2147483647 w 712"/>
                <a:gd name="T67" fmla="*/ 2147483647 h 814"/>
                <a:gd name="T68" fmla="*/ 2147483647 w 712"/>
                <a:gd name="T69" fmla="*/ 2147483647 h 814"/>
                <a:gd name="T70" fmla="*/ 2147483647 w 712"/>
                <a:gd name="T71" fmla="*/ 2147483647 h 814"/>
                <a:gd name="T72" fmla="*/ 2147483647 w 712"/>
                <a:gd name="T73" fmla="*/ 2147483647 h 814"/>
                <a:gd name="T74" fmla="*/ 2147483647 w 712"/>
                <a:gd name="T75" fmla="*/ 0 h 814"/>
                <a:gd name="T76" fmla="*/ 2147483647 w 712"/>
                <a:gd name="T77" fmla="*/ 2147483647 h 814"/>
                <a:gd name="T78" fmla="*/ 2147483647 w 712"/>
                <a:gd name="T79" fmla="*/ 2147483647 h 814"/>
                <a:gd name="T80" fmla="*/ 2147483647 w 712"/>
                <a:gd name="T81" fmla="*/ 2147483647 h 814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w 712"/>
                <a:gd name="T124" fmla="*/ 0 h 814"/>
                <a:gd name="T125" fmla="*/ 1011 w 712"/>
                <a:gd name="T126" fmla="*/ 1216 h 814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T123" t="T124" r="T125" b="T126"/>
              <a:pathLst>
                <a:path w="712" h="814">
                  <a:moveTo>
                    <a:pt x="373" y="214"/>
                  </a:moveTo>
                  <a:lnTo>
                    <a:pt x="366" y="242"/>
                  </a:lnTo>
                  <a:lnTo>
                    <a:pt x="263" y="358"/>
                  </a:lnTo>
                  <a:lnTo>
                    <a:pt x="251" y="388"/>
                  </a:lnTo>
                  <a:lnTo>
                    <a:pt x="213" y="409"/>
                  </a:lnTo>
                  <a:lnTo>
                    <a:pt x="201" y="445"/>
                  </a:lnTo>
                  <a:lnTo>
                    <a:pt x="171" y="449"/>
                  </a:lnTo>
                  <a:lnTo>
                    <a:pt x="163" y="467"/>
                  </a:lnTo>
                  <a:lnTo>
                    <a:pt x="125" y="481"/>
                  </a:lnTo>
                  <a:lnTo>
                    <a:pt x="87" y="478"/>
                  </a:lnTo>
                  <a:lnTo>
                    <a:pt x="19" y="460"/>
                  </a:lnTo>
                  <a:lnTo>
                    <a:pt x="4" y="463"/>
                  </a:lnTo>
                  <a:lnTo>
                    <a:pt x="4" y="471"/>
                  </a:lnTo>
                  <a:lnTo>
                    <a:pt x="0" y="481"/>
                  </a:lnTo>
                  <a:lnTo>
                    <a:pt x="80" y="615"/>
                  </a:lnTo>
                  <a:lnTo>
                    <a:pt x="83" y="613"/>
                  </a:lnTo>
                  <a:lnTo>
                    <a:pt x="83" y="614"/>
                  </a:lnTo>
                  <a:lnTo>
                    <a:pt x="85" y="616"/>
                  </a:lnTo>
                  <a:lnTo>
                    <a:pt x="88" y="619"/>
                  </a:lnTo>
                  <a:lnTo>
                    <a:pt x="94" y="616"/>
                  </a:lnTo>
                  <a:lnTo>
                    <a:pt x="97" y="622"/>
                  </a:lnTo>
                  <a:lnTo>
                    <a:pt x="95" y="623"/>
                  </a:lnTo>
                  <a:lnTo>
                    <a:pt x="95" y="631"/>
                  </a:lnTo>
                  <a:lnTo>
                    <a:pt x="97" y="638"/>
                  </a:lnTo>
                  <a:lnTo>
                    <a:pt x="97" y="649"/>
                  </a:lnTo>
                  <a:lnTo>
                    <a:pt x="86" y="641"/>
                  </a:lnTo>
                  <a:lnTo>
                    <a:pt x="85" y="658"/>
                  </a:lnTo>
                  <a:lnTo>
                    <a:pt x="80" y="671"/>
                  </a:lnTo>
                  <a:lnTo>
                    <a:pt x="83" y="682"/>
                  </a:lnTo>
                  <a:lnTo>
                    <a:pt x="95" y="686"/>
                  </a:lnTo>
                  <a:lnTo>
                    <a:pt x="98" y="692"/>
                  </a:lnTo>
                  <a:lnTo>
                    <a:pt x="104" y="700"/>
                  </a:lnTo>
                  <a:lnTo>
                    <a:pt x="113" y="706"/>
                  </a:lnTo>
                  <a:lnTo>
                    <a:pt x="121" y="716"/>
                  </a:lnTo>
                  <a:lnTo>
                    <a:pt x="130" y="730"/>
                  </a:lnTo>
                  <a:lnTo>
                    <a:pt x="140" y="742"/>
                  </a:lnTo>
                  <a:lnTo>
                    <a:pt x="152" y="752"/>
                  </a:lnTo>
                  <a:lnTo>
                    <a:pt x="167" y="766"/>
                  </a:lnTo>
                  <a:lnTo>
                    <a:pt x="184" y="781"/>
                  </a:lnTo>
                  <a:lnTo>
                    <a:pt x="143" y="763"/>
                  </a:lnTo>
                  <a:lnTo>
                    <a:pt x="136" y="769"/>
                  </a:lnTo>
                  <a:lnTo>
                    <a:pt x="175" y="785"/>
                  </a:lnTo>
                  <a:lnTo>
                    <a:pt x="220" y="811"/>
                  </a:lnTo>
                  <a:lnTo>
                    <a:pt x="220" y="814"/>
                  </a:lnTo>
                  <a:lnTo>
                    <a:pt x="251" y="738"/>
                  </a:lnTo>
                  <a:lnTo>
                    <a:pt x="251" y="702"/>
                  </a:lnTo>
                  <a:lnTo>
                    <a:pt x="251" y="695"/>
                  </a:lnTo>
                  <a:lnTo>
                    <a:pt x="247" y="695"/>
                  </a:lnTo>
                  <a:lnTo>
                    <a:pt x="239" y="673"/>
                  </a:lnTo>
                  <a:lnTo>
                    <a:pt x="236" y="536"/>
                  </a:lnTo>
                  <a:lnTo>
                    <a:pt x="255" y="517"/>
                  </a:lnTo>
                  <a:lnTo>
                    <a:pt x="312" y="517"/>
                  </a:lnTo>
                  <a:lnTo>
                    <a:pt x="358" y="467"/>
                  </a:lnTo>
                  <a:lnTo>
                    <a:pt x="392" y="467"/>
                  </a:lnTo>
                  <a:lnTo>
                    <a:pt x="415" y="460"/>
                  </a:lnTo>
                  <a:lnTo>
                    <a:pt x="445" y="481"/>
                  </a:lnTo>
                  <a:lnTo>
                    <a:pt x="480" y="467"/>
                  </a:lnTo>
                  <a:lnTo>
                    <a:pt x="514" y="485"/>
                  </a:lnTo>
                  <a:lnTo>
                    <a:pt x="548" y="456"/>
                  </a:lnTo>
                  <a:lnTo>
                    <a:pt x="586" y="471"/>
                  </a:lnTo>
                  <a:lnTo>
                    <a:pt x="590" y="471"/>
                  </a:lnTo>
                  <a:lnTo>
                    <a:pt x="586" y="463"/>
                  </a:lnTo>
                  <a:lnTo>
                    <a:pt x="563" y="402"/>
                  </a:lnTo>
                  <a:lnTo>
                    <a:pt x="567" y="376"/>
                  </a:lnTo>
                  <a:lnTo>
                    <a:pt x="586" y="351"/>
                  </a:lnTo>
                  <a:lnTo>
                    <a:pt x="601" y="210"/>
                  </a:lnTo>
                  <a:lnTo>
                    <a:pt x="643" y="145"/>
                  </a:lnTo>
                  <a:lnTo>
                    <a:pt x="708" y="108"/>
                  </a:lnTo>
                  <a:lnTo>
                    <a:pt x="712" y="108"/>
                  </a:lnTo>
                  <a:lnTo>
                    <a:pt x="708" y="69"/>
                  </a:lnTo>
                  <a:lnTo>
                    <a:pt x="662" y="58"/>
                  </a:lnTo>
                  <a:lnTo>
                    <a:pt x="658" y="36"/>
                  </a:lnTo>
                  <a:lnTo>
                    <a:pt x="704" y="22"/>
                  </a:lnTo>
                  <a:lnTo>
                    <a:pt x="693" y="4"/>
                  </a:lnTo>
                  <a:lnTo>
                    <a:pt x="609" y="0"/>
                  </a:lnTo>
                  <a:lnTo>
                    <a:pt x="601" y="0"/>
                  </a:lnTo>
                  <a:lnTo>
                    <a:pt x="556" y="47"/>
                  </a:lnTo>
                  <a:lnTo>
                    <a:pt x="514" y="72"/>
                  </a:lnTo>
                  <a:lnTo>
                    <a:pt x="468" y="120"/>
                  </a:lnTo>
                  <a:lnTo>
                    <a:pt x="399" y="163"/>
                  </a:lnTo>
                  <a:lnTo>
                    <a:pt x="377" y="203"/>
                  </a:lnTo>
                  <a:lnTo>
                    <a:pt x="373" y="214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7" name="Freeform 56"/>
            <p:cNvSpPr>
              <a:spLocks/>
            </p:cNvSpPr>
            <p:nvPr/>
          </p:nvSpPr>
          <p:spPr bwMode="auto">
            <a:xfrm>
              <a:off x="8016435" y="1346395"/>
              <a:ext cx="240697" cy="333824"/>
            </a:xfrm>
            <a:custGeom>
              <a:avLst/>
              <a:gdLst>
                <a:gd name="T0" fmla="*/ 2147483647 w 221"/>
                <a:gd name="T1" fmla="*/ 2147483647 h 292"/>
                <a:gd name="T2" fmla="*/ 2147483647 w 221"/>
                <a:gd name="T3" fmla="*/ 2147483647 h 292"/>
                <a:gd name="T4" fmla="*/ 2147483647 w 221"/>
                <a:gd name="T5" fmla="*/ 2147483647 h 292"/>
                <a:gd name="T6" fmla="*/ 2147483647 w 221"/>
                <a:gd name="T7" fmla="*/ 0 h 292"/>
                <a:gd name="T8" fmla="*/ 2147483647 w 221"/>
                <a:gd name="T9" fmla="*/ 2147483647 h 292"/>
                <a:gd name="T10" fmla="*/ 2147483647 w 221"/>
                <a:gd name="T11" fmla="*/ 2147483647 h 292"/>
                <a:gd name="T12" fmla="*/ 2147483647 w 221"/>
                <a:gd name="T13" fmla="*/ 2147483647 h 292"/>
                <a:gd name="T14" fmla="*/ 2147483647 w 221"/>
                <a:gd name="T15" fmla="*/ 2147483647 h 292"/>
                <a:gd name="T16" fmla="*/ 2147483647 w 221"/>
                <a:gd name="T17" fmla="*/ 2147483647 h 292"/>
                <a:gd name="T18" fmla="*/ 0 w 221"/>
                <a:gd name="T19" fmla="*/ 2147483647 h 292"/>
                <a:gd name="T20" fmla="*/ 2147483647 w 221"/>
                <a:gd name="T21" fmla="*/ 2147483647 h 292"/>
                <a:gd name="T22" fmla="*/ 2147483647 w 221"/>
                <a:gd name="T23" fmla="*/ 2147483647 h 292"/>
                <a:gd name="T24" fmla="*/ 2147483647 w 221"/>
                <a:gd name="T25" fmla="*/ 2147483647 h 292"/>
                <a:gd name="T26" fmla="*/ 2147483647 w 221"/>
                <a:gd name="T27" fmla="*/ 2147483647 h 292"/>
                <a:gd name="T28" fmla="*/ 2147483647 w 221"/>
                <a:gd name="T29" fmla="*/ 2147483647 h 292"/>
                <a:gd name="T30" fmla="*/ 2147483647 w 221"/>
                <a:gd name="T31" fmla="*/ 2147483647 h 292"/>
                <a:gd name="T32" fmla="*/ 2147483647 w 221"/>
                <a:gd name="T33" fmla="*/ 2147483647 h 292"/>
                <a:gd name="T34" fmla="*/ 2147483647 w 221"/>
                <a:gd name="T35" fmla="*/ 2147483647 h 292"/>
                <a:gd name="T36" fmla="*/ 2147483647 w 221"/>
                <a:gd name="T37" fmla="*/ 2147483647 h 292"/>
                <a:gd name="T38" fmla="*/ 2147483647 w 221"/>
                <a:gd name="T39" fmla="*/ 2147483647 h 292"/>
                <a:gd name="T40" fmla="*/ 2147483647 w 221"/>
                <a:gd name="T41" fmla="*/ 2147483647 h 292"/>
                <a:gd name="T42" fmla="*/ 2147483647 w 221"/>
                <a:gd name="T43" fmla="*/ 2147483647 h 292"/>
                <a:gd name="T44" fmla="*/ 2147483647 w 221"/>
                <a:gd name="T45" fmla="*/ 2147483647 h 292"/>
                <a:gd name="T46" fmla="*/ 2147483647 w 221"/>
                <a:gd name="T47" fmla="*/ 2147483647 h 292"/>
                <a:gd name="T48" fmla="*/ 2147483647 w 221"/>
                <a:gd name="T49" fmla="*/ 2147483647 h 292"/>
                <a:gd name="T50" fmla="*/ 2147483647 w 221"/>
                <a:gd name="T51" fmla="*/ 2147483647 h 292"/>
                <a:gd name="T52" fmla="*/ 2147483647 w 221"/>
                <a:gd name="T53" fmla="*/ 2147483647 h 292"/>
                <a:gd name="T54" fmla="*/ 2147483647 w 221"/>
                <a:gd name="T55" fmla="*/ 2147483647 h 292"/>
                <a:gd name="T56" fmla="*/ 2147483647 w 221"/>
                <a:gd name="T57" fmla="*/ 2147483647 h 292"/>
                <a:gd name="T58" fmla="*/ 2147483647 w 221"/>
                <a:gd name="T59" fmla="*/ 2147483647 h 292"/>
                <a:gd name="T60" fmla="*/ 2147483647 w 221"/>
                <a:gd name="T61" fmla="*/ 2147483647 h 292"/>
                <a:gd name="T62" fmla="*/ 2147483647 w 221"/>
                <a:gd name="T63" fmla="*/ 2147483647 h 292"/>
                <a:gd name="T64" fmla="*/ 2147483647 w 221"/>
                <a:gd name="T65" fmla="*/ 2147483647 h 292"/>
                <a:gd name="T66" fmla="*/ 2147483647 w 221"/>
                <a:gd name="T67" fmla="*/ 2147483647 h 292"/>
                <a:gd name="T68" fmla="*/ 2147483647 w 221"/>
                <a:gd name="T69" fmla="*/ 2147483647 h 292"/>
                <a:gd name="T70" fmla="*/ 2147483647 w 221"/>
                <a:gd name="T71" fmla="*/ 2147483647 h 292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w 221"/>
                <a:gd name="T109" fmla="*/ 0 h 292"/>
                <a:gd name="T110" fmla="*/ 221 w 221"/>
                <a:gd name="T111" fmla="*/ 292 h 292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T108" t="T109" r="T110" b="T111"/>
              <a:pathLst>
                <a:path w="221" h="292">
                  <a:moveTo>
                    <a:pt x="151" y="44"/>
                  </a:moveTo>
                  <a:lnTo>
                    <a:pt x="140" y="33"/>
                  </a:lnTo>
                  <a:lnTo>
                    <a:pt x="130" y="6"/>
                  </a:lnTo>
                  <a:lnTo>
                    <a:pt x="102" y="0"/>
                  </a:lnTo>
                  <a:lnTo>
                    <a:pt x="97" y="11"/>
                  </a:lnTo>
                  <a:lnTo>
                    <a:pt x="75" y="17"/>
                  </a:lnTo>
                  <a:lnTo>
                    <a:pt x="65" y="38"/>
                  </a:lnTo>
                  <a:lnTo>
                    <a:pt x="38" y="44"/>
                  </a:lnTo>
                  <a:lnTo>
                    <a:pt x="11" y="71"/>
                  </a:lnTo>
                  <a:lnTo>
                    <a:pt x="0" y="103"/>
                  </a:lnTo>
                  <a:lnTo>
                    <a:pt x="5" y="114"/>
                  </a:lnTo>
                  <a:lnTo>
                    <a:pt x="43" y="130"/>
                  </a:lnTo>
                  <a:lnTo>
                    <a:pt x="48" y="141"/>
                  </a:lnTo>
                  <a:lnTo>
                    <a:pt x="54" y="157"/>
                  </a:lnTo>
                  <a:lnTo>
                    <a:pt x="32" y="200"/>
                  </a:lnTo>
                  <a:lnTo>
                    <a:pt x="32" y="227"/>
                  </a:lnTo>
                  <a:lnTo>
                    <a:pt x="48" y="227"/>
                  </a:lnTo>
                  <a:lnTo>
                    <a:pt x="65" y="211"/>
                  </a:lnTo>
                  <a:lnTo>
                    <a:pt x="86" y="238"/>
                  </a:lnTo>
                  <a:lnTo>
                    <a:pt x="92" y="265"/>
                  </a:lnTo>
                  <a:lnTo>
                    <a:pt x="140" y="292"/>
                  </a:lnTo>
                  <a:lnTo>
                    <a:pt x="184" y="292"/>
                  </a:lnTo>
                  <a:lnTo>
                    <a:pt x="184" y="281"/>
                  </a:lnTo>
                  <a:lnTo>
                    <a:pt x="151" y="271"/>
                  </a:lnTo>
                  <a:lnTo>
                    <a:pt x="157" y="244"/>
                  </a:lnTo>
                  <a:lnTo>
                    <a:pt x="162" y="227"/>
                  </a:lnTo>
                  <a:lnTo>
                    <a:pt x="184" y="222"/>
                  </a:lnTo>
                  <a:lnTo>
                    <a:pt x="221" y="217"/>
                  </a:lnTo>
                  <a:lnTo>
                    <a:pt x="221" y="206"/>
                  </a:lnTo>
                  <a:lnTo>
                    <a:pt x="200" y="200"/>
                  </a:lnTo>
                  <a:lnTo>
                    <a:pt x="189" y="184"/>
                  </a:lnTo>
                  <a:lnTo>
                    <a:pt x="178" y="146"/>
                  </a:lnTo>
                  <a:lnTo>
                    <a:pt x="178" y="114"/>
                  </a:lnTo>
                  <a:lnTo>
                    <a:pt x="162" y="103"/>
                  </a:lnTo>
                  <a:lnTo>
                    <a:pt x="167" y="71"/>
                  </a:lnTo>
                  <a:lnTo>
                    <a:pt x="151" y="44"/>
                  </a:lnTo>
                </a:path>
              </a:pathLst>
            </a:custGeom>
            <a:solidFill>
              <a:srgbClr val="00B0F0"/>
            </a:solidFill>
            <a:ln w="12700" cap="sq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8" name="Freeform 1493"/>
            <p:cNvSpPr>
              <a:spLocks/>
            </p:cNvSpPr>
            <p:nvPr/>
          </p:nvSpPr>
          <p:spPr bwMode="auto">
            <a:xfrm>
              <a:off x="7461973" y="1784807"/>
              <a:ext cx="103156" cy="90262"/>
            </a:xfrm>
            <a:custGeom>
              <a:avLst/>
              <a:gdLst>
                <a:gd name="T0" fmla="*/ 2147483647 w 63"/>
                <a:gd name="T1" fmla="*/ 0 h 53"/>
                <a:gd name="T2" fmla="*/ 0 w 63"/>
                <a:gd name="T3" fmla="*/ 2147483647 h 53"/>
                <a:gd name="T4" fmla="*/ 2147483647 w 63"/>
                <a:gd name="T5" fmla="*/ 2147483647 h 53"/>
                <a:gd name="T6" fmla="*/ 0 w 63"/>
                <a:gd name="T7" fmla="*/ 2147483647 h 53"/>
                <a:gd name="T8" fmla="*/ 2147483647 w 63"/>
                <a:gd name="T9" fmla="*/ 2147483647 h 53"/>
                <a:gd name="T10" fmla="*/ 2147483647 w 63"/>
                <a:gd name="T11" fmla="*/ 2147483647 h 53"/>
                <a:gd name="T12" fmla="*/ 2147483647 w 63"/>
                <a:gd name="T13" fmla="*/ 0 h 5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63"/>
                <a:gd name="T22" fmla="*/ 0 h 53"/>
                <a:gd name="T23" fmla="*/ 63 w 63"/>
                <a:gd name="T24" fmla="*/ 53 h 5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63" h="53">
                  <a:moveTo>
                    <a:pt x="15" y="0"/>
                  </a:moveTo>
                  <a:lnTo>
                    <a:pt x="0" y="33"/>
                  </a:lnTo>
                  <a:lnTo>
                    <a:pt x="6" y="44"/>
                  </a:lnTo>
                  <a:lnTo>
                    <a:pt x="0" y="53"/>
                  </a:lnTo>
                  <a:lnTo>
                    <a:pt x="40" y="50"/>
                  </a:lnTo>
                  <a:lnTo>
                    <a:pt x="63" y="36"/>
                  </a:lnTo>
                  <a:lnTo>
                    <a:pt x="15" y="0"/>
                  </a:lnTo>
                  <a:close/>
                </a:path>
              </a:pathLst>
            </a:custGeom>
            <a:solidFill>
              <a:srgbClr val="00B0F0"/>
            </a:solidFill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89" name="Freeform 1744"/>
            <p:cNvSpPr>
              <a:spLocks/>
            </p:cNvSpPr>
            <p:nvPr/>
          </p:nvSpPr>
          <p:spPr bwMode="auto">
            <a:xfrm>
              <a:off x="8221314" y="1445253"/>
              <a:ext cx="257889" cy="180523"/>
            </a:xfrm>
            <a:custGeom>
              <a:avLst/>
              <a:gdLst>
                <a:gd name="T0" fmla="*/ 0 w 156"/>
                <a:gd name="T1" fmla="*/ 2147483647 h 106"/>
                <a:gd name="T2" fmla="*/ 2147483647 w 156"/>
                <a:gd name="T3" fmla="*/ 2147483647 h 106"/>
                <a:gd name="T4" fmla="*/ 2147483647 w 156"/>
                <a:gd name="T5" fmla="*/ 2147483647 h 106"/>
                <a:gd name="T6" fmla="*/ 2147483647 w 156"/>
                <a:gd name="T7" fmla="*/ 2147483647 h 106"/>
                <a:gd name="T8" fmla="*/ 2147483647 w 156"/>
                <a:gd name="T9" fmla="*/ 0 h 106"/>
                <a:gd name="T10" fmla="*/ 2147483647 w 156"/>
                <a:gd name="T11" fmla="*/ 2147483647 h 106"/>
                <a:gd name="T12" fmla="*/ 2147483647 w 156"/>
                <a:gd name="T13" fmla="*/ 2147483647 h 106"/>
                <a:gd name="T14" fmla="*/ 2147483647 w 156"/>
                <a:gd name="T15" fmla="*/ 2147483647 h 106"/>
                <a:gd name="T16" fmla="*/ 2147483647 w 156"/>
                <a:gd name="T17" fmla="*/ 2147483647 h 106"/>
                <a:gd name="T18" fmla="*/ 2147483647 w 156"/>
                <a:gd name="T19" fmla="*/ 2147483647 h 106"/>
                <a:gd name="T20" fmla="*/ 2147483647 w 156"/>
                <a:gd name="T21" fmla="*/ 2147483647 h 106"/>
                <a:gd name="T22" fmla="*/ 2147483647 w 156"/>
                <a:gd name="T23" fmla="*/ 2147483647 h 106"/>
                <a:gd name="T24" fmla="*/ 2147483647 w 156"/>
                <a:gd name="T25" fmla="*/ 2147483647 h 106"/>
                <a:gd name="T26" fmla="*/ 2147483647 w 156"/>
                <a:gd name="T27" fmla="*/ 2147483647 h 106"/>
                <a:gd name="T28" fmla="*/ 2147483647 w 156"/>
                <a:gd name="T29" fmla="*/ 2147483647 h 106"/>
                <a:gd name="T30" fmla="*/ 2147483647 w 156"/>
                <a:gd name="T31" fmla="*/ 2147483647 h 106"/>
                <a:gd name="T32" fmla="*/ 2147483647 w 156"/>
                <a:gd name="T33" fmla="*/ 2147483647 h 106"/>
                <a:gd name="T34" fmla="*/ 2147483647 w 156"/>
                <a:gd name="T35" fmla="*/ 2147483647 h 106"/>
                <a:gd name="T36" fmla="*/ 2147483647 w 156"/>
                <a:gd name="T37" fmla="*/ 2147483647 h 106"/>
                <a:gd name="T38" fmla="*/ 0 w 156"/>
                <a:gd name="T39" fmla="*/ 2147483647 h 10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w 156"/>
                <a:gd name="T61" fmla="*/ 0 h 106"/>
                <a:gd name="T62" fmla="*/ 156 w 156"/>
                <a:gd name="T63" fmla="*/ 106 h 106"/>
              </a:gdLst>
              <a:ahLst/>
              <a:cxnLst>
                <a:cxn ang="T40">
                  <a:pos x="T0" y="T1"/>
                </a:cxn>
                <a:cxn ang="T41">
                  <a:pos x="T2" y="T3"/>
                </a:cxn>
                <a:cxn ang="T42">
                  <a:pos x="T4" y="T5"/>
                </a:cxn>
                <a:cxn ang="T43">
                  <a:pos x="T6" y="T7"/>
                </a:cxn>
                <a:cxn ang="T44">
                  <a:pos x="T8" y="T9"/>
                </a:cxn>
                <a:cxn ang="T45">
                  <a:pos x="T10" y="T11"/>
                </a:cxn>
                <a:cxn ang="T46">
                  <a:pos x="T12" y="T13"/>
                </a:cxn>
                <a:cxn ang="T47">
                  <a:pos x="T14" y="T15"/>
                </a:cxn>
                <a:cxn ang="T48">
                  <a:pos x="T16" y="T17"/>
                </a:cxn>
                <a:cxn ang="T49">
                  <a:pos x="T18" y="T19"/>
                </a:cxn>
                <a:cxn ang="T50">
                  <a:pos x="T20" y="T21"/>
                </a:cxn>
                <a:cxn ang="T51">
                  <a:pos x="T22" y="T23"/>
                </a:cxn>
                <a:cxn ang="T52">
                  <a:pos x="T24" y="T25"/>
                </a:cxn>
                <a:cxn ang="T53">
                  <a:pos x="T26" y="T27"/>
                </a:cxn>
                <a:cxn ang="T54">
                  <a:pos x="T28" y="T29"/>
                </a:cxn>
                <a:cxn ang="T55">
                  <a:pos x="T30" y="T31"/>
                </a:cxn>
                <a:cxn ang="T56">
                  <a:pos x="T32" y="T33"/>
                </a:cxn>
                <a:cxn ang="T57">
                  <a:pos x="T34" y="T35"/>
                </a:cxn>
                <a:cxn ang="T58">
                  <a:pos x="T36" y="T37"/>
                </a:cxn>
                <a:cxn ang="T59">
                  <a:pos x="T38" y="T39"/>
                </a:cxn>
              </a:cxnLst>
              <a:rect l="T60" t="T61" r="T62" b="T63"/>
              <a:pathLst>
                <a:path w="156" h="106">
                  <a:moveTo>
                    <a:pt x="0" y="51"/>
                  </a:moveTo>
                  <a:lnTo>
                    <a:pt x="19" y="43"/>
                  </a:lnTo>
                  <a:lnTo>
                    <a:pt x="28" y="22"/>
                  </a:lnTo>
                  <a:lnTo>
                    <a:pt x="48" y="21"/>
                  </a:lnTo>
                  <a:lnTo>
                    <a:pt x="66" y="0"/>
                  </a:lnTo>
                  <a:lnTo>
                    <a:pt x="97" y="16"/>
                  </a:lnTo>
                  <a:lnTo>
                    <a:pt x="156" y="22"/>
                  </a:lnTo>
                  <a:lnTo>
                    <a:pt x="151" y="36"/>
                  </a:lnTo>
                  <a:lnTo>
                    <a:pt x="129" y="37"/>
                  </a:lnTo>
                  <a:lnTo>
                    <a:pt x="115" y="48"/>
                  </a:lnTo>
                  <a:lnTo>
                    <a:pt x="123" y="78"/>
                  </a:lnTo>
                  <a:lnTo>
                    <a:pt x="135" y="79"/>
                  </a:lnTo>
                  <a:lnTo>
                    <a:pt x="138" y="90"/>
                  </a:lnTo>
                  <a:lnTo>
                    <a:pt x="123" y="106"/>
                  </a:lnTo>
                  <a:lnTo>
                    <a:pt x="96" y="105"/>
                  </a:lnTo>
                  <a:lnTo>
                    <a:pt x="60" y="93"/>
                  </a:lnTo>
                  <a:lnTo>
                    <a:pt x="28" y="90"/>
                  </a:lnTo>
                  <a:lnTo>
                    <a:pt x="27" y="79"/>
                  </a:lnTo>
                  <a:lnTo>
                    <a:pt x="9" y="75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00B0F0"/>
            </a:solidFill>
            <a:ln w="3175">
              <a:solidFill>
                <a:srgbClr val="FFFFFF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0" name="梯形 189"/>
            <p:cNvSpPr/>
            <p:nvPr/>
          </p:nvSpPr>
          <p:spPr>
            <a:xfrm rot="10800000">
              <a:off x="7663987" y="1892261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1" name="梯形 190"/>
            <p:cNvSpPr/>
            <p:nvPr/>
          </p:nvSpPr>
          <p:spPr>
            <a:xfrm rot="10800000">
              <a:off x="6893609" y="4045637"/>
              <a:ext cx="273649" cy="111752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2" name="梯形 191"/>
            <p:cNvSpPr/>
            <p:nvPr/>
          </p:nvSpPr>
          <p:spPr>
            <a:xfrm rot="10800000">
              <a:off x="7080870" y="2470654"/>
              <a:ext cx="275082" cy="111752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3" name="梯形 192"/>
            <p:cNvSpPr/>
            <p:nvPr/>
          </p:nvSpPr>
          <p:spPr>
            <a:xfrm rot="10800000">
              <a:off x="6801490" y="4290632"/>
              <a:ext cx="275082" cy="111752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4" name="梯形 193"/>
            <p:cNvSpPr/>
            <p:nvPr/>
          </p:nvSpPr>
          <p:spPr>
            <a:xfrm rot="10800000">
              <a:off x="7996959" y="1710463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5" name="Text Box 1756"/>
            <p:cNvSpPr txBox="1">
              <a:spLocks noChangeArrowheads="1"/>
            </p:cNvSpPr>
            <p:nvPr/>
          </p:nvSpPr>
          <p:spPr bwMode="auto">
            <a:xfrm>
              <a:off x="6714608" y="1268898"/>
              <a:ext cx="863052" cy="166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石門水庫</a:t>
              </a:r>
              <a:endParaRPr kumimoji="0" lang="en-US" altLang="zh-TW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96" name="梯形 195"/>
            <p:cNvSpPr/>
            <p:nvPr/>
          </p:nvSpPr>
          <p:spPr>
            <a:xfrm rot="10800000">
              <a:off x="8232466" y="1473190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7" name="梯形 196"/>
            <p:cNvSpPr/>
            <p:nvPr/>
          </p:nvSpPr>
          <p:spPr>
            <a:xfrm rot="10800000">
              <a:off x="7492194" y="2145718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8" name="梯形 197"/>
            <p:cNvSpPr/>
            <p:nvPr/>
          </p:nvSpPr>
          <p:spPr>
            <a:xfrm rot="10800000">
              <a:off x="7199681" y="2075663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199" name="梯形 198"/>
            <p:cNvSpPr/>
            <p:nvPr/>
          </p:nvSpPr>
          <p:spPr>
            <a:xfrm rot="10800000">
              <a:off x="7173997" y="2220504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0" name="梯形 199"/>
            <p:cNvSpPr/>
            <p:nvPr/>
          </p:nvSpPr>
          <p:spPr>
            <a:xfrm rot="10800000">
              <a:off x="7558883" y="2602303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1" name="梯形 200"/>
            <p:cNvSpPr/>
            <p:nvPr/>
          </p:nvSpPr>
          <p:spPr>
            <a:xfrm rot="10800000">
              <a:off x="7311433" y="3272685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2" name="梯形 201"/>
            <p:cNvSpPr/>
            <p:nvPr/>
          </p:nvSpPr>
          <p:spPr>
            <a:xfrm rot="10800000">
              <a:off x="6647361" y="3697485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3" name="梯形 202"/>
            <p:cNvSpPr/>
            <p:nvPr/>
          </p:nvSpPr>
          <p:spPr>
            <a:xfrm rot="10800000">
              <a:off x="6777335" y="3763392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4" name="梯形 203"/>
            <p:cNvSpPr/>
            <p:nvPr/>
          </p:nvSpPr>
          <p:spPr>
            <a:xfrm rot="10800000">
              <a:off x="7297233" y="5479720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05" name="梯形 204"/>
            <p:cNvSpPr/>
            <p:nvPr/>
          </p:nvSpPr>
          <p:spPr>
            <a:xfrm rot="10800000">
              <a:off x="6632227" y="4095334"/>
              <a:ext cx="275082" cy="110319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BBE0E3">
                  <a:shade val="50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cxnSp>
          <p:nvCxnSpPr>
            <p:cNvPr id="206" name="肘形接點 205"/>
            <p:cNvCxnSpPr>
              <a:stCxn id="196" idx="2"/>
              <a:endCxn id="208" idx="1"/>
            </p:cNvCxnSpPr>
            <p:nvPr/>
          </p:nvCxnSpPr>
          <p:spPr>
            <a:xfrm rot="5400000" flipH="1" flipV="1">
              <a:off x="8175321" y="1250570"/>
              <a:ext cx="417307" cy="27934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cxnSp>
          <p:nvCxnSpPr>
            <p:cNvPr id="207" name="肘形接點 206"/>
            <p:cNvCxnSpPr>
              <a:stCxn id="190" idx="2"/>
              <a:endCxn id="195" idx="3"/>
            </p:cNvCxnSpPr>
            <p:nvPr/>
          </p:nvCxnSpPr>
          <p:spPr>
            <a:xfrm rot="16200000" flipV="1">
              <a:off x="7419463" y="1510196"/>
              <a:ext cx="540263" cy="223868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08" name="Text Box 1756"/>
            <p:cNvSpPr txBox="1">
              <a:spLocks noChangeArrowheads="1"/>
            </p:cNvSpPr>
            <p:nvPr/>
          </p:nvSpPr>
          <p:spPr bwMode="auto">
            <a:xfrm>
              <a:off x="8397941" y="980885"/>
              <a:ext cx="863052" cy="149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新山水庫</a:t>
              </a:r>
            </a:p>
          </p:txBody>
        </p:sp>
        <p:sp>
          <p:nvSpPr>
            <p:cNvPr id="209" name="Text Box 1756"/>
            <p:cNvSpPr txBox="1">
              <a:spLocks noChangeArrowheads="1"/>
            </p:cNvSpPr>
            <p:nvPr/>
          </p:nvSpPr>
          <p:spPr bwMode="auto">
            <a:xfrm>
              <a:off x="8589841" y="1899857"/>
              <a:ext cx="863052" cy="29999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寶山第二</a:t>
              </a:r>
              <a:endParaRPr kumimoji="0" lang="en-US" altLang="zh-TW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水庫</a:t>
              </a:r>
            </a:p>
          </p:txBody>
        </p:sp>
        <p:cxnSp>
          <p:nvCxnSpPr>
            <p:cNvPr id="210" name="肘形接點 209"/>
            <p:cNvCxnSpPr>
              <a:stCxn id="197" idx="1"/>
              <a:endCxn id="209" idx="1"/>
            </p:cNvCxnSpPr>
            <p:nvPr/>
          </p:nvCxnSpPr>
          <p:spPr>
            <a:xfrm flipV="1">
              <a:off x="7745089" y="2049852"/>
              <a:ext cx="844753" cy="151024"/>
            </a:xfrm>
            <a:prstGeom prst="bentConnector3">
              <a:avLst>
                <a:gd name="adj1" fmla="val 50000"/>
              </a:avLst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11" name="Text Box 1756"/>
            <p:cNvSpPr txBox="1">
              <a:spLocks noChangeArrowheads="1"/>
            </p:cNvSpPr>
            <p:nvPr/>
          </p:nvSpPr>
          <p:spPr bwMode="auto">
            <a:xfrm>
              <a:off x="8589842" y="2729068"/>
              <a:ext cx="863052" cy="166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德</a:t>
              </a:r>
              <a:r>
                <a:rPr kumimoji="0" lang="zh-TW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基</a:t>
              </a: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水庫</a:t>
              </a:r>
            </a:p>
          </p:txBody>
        </p:sp>
        <p:cxnSp>
          <p:nvCxnSpPr>
            <p:cNvPr id="212" name="肘形接點 211"/>
            <p:cNvCxnSpPr>
              <a:stCxn id="200" idx="1"/>
              <a:endCxn id="211" idx="1"/>
            </p:cNvCxnSpPr>
            <p:nvPr/>
          </p:nvCxnSpPr>
          <p:spPr>
            <a:xfrm>
              <a:off x="7811778" y="2657462"/>
              <a:ext cx="778064" cy="154706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13" name="Text Box 1756"/>
            <p:cNvSpPr txBox="1">
              <a:spLocks noChangeArrowheads="1"/>
            </p:cNvSpPr>
            <p:nvPr/>
          </p:nvSpPr>
          <p:spPr bwMode="auto">
            <a:xfrm>
              <a:off x="8391837" y="3381087"/>
              <a:ext cx="863052" cy="166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日月潭水庫</a:t>
              </a:r>
            </a:p>
          </p:txBody>
        </p:sp>
        <p:cxnSp>
          <p:nvCxnSpPr>
            <p:cNvPr id="214" name="肘形接點 213"/>
            <p:cNvCxnSpPr>
              <a:stCxn id="201" idx="1"/>
              <a:endCxn id="213" idx="1"/>
            </p:cNvCxnSpPr>
            <p:nvPr/>
          </p:nvCxnSpPr>
          <p:spPr>
            <a:xfrm>
              <a:off x="7564328" y="3327844"/>
              <a:ext cx="827509" cy="136343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15" name="Text Box 1756"/>
            <p:cNvSpPr txBox="1">
              <a:spLocks noChangeArrowheads="1"/>
            </p:cNvSpPr>
            <p:nvPr/>
          </p:nvSpPr>
          <p:spPr bwMode="auto">
            <a:xfrm>
              <a:off x="5444221" y="3866904"/>
              <a:ext cx="913003" cy="3047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曾文</a:t>
              </a:r>
              <a:r>
                <a:rPr kumimoji="0" lang="en-US" altLang="zh-TW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-</a:t>
              </a:r>
              <a:r>
                <a:rPr kumimoji="0" lang="zh-TW" altLang="en-US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烏山頭</a:t>
              </a:r>
              <a:endParaRPr kumimoji="0" lang="en-US" altLang="zh-TW" sz="1100" b="1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水庫</a:t>
              </a:r>
            </a:p>
          </p:txBody>
        </p:sp>
        <p:cxnSp>
          <p:nvCxnSpPr>
            <p:cNvPr id="216" name="肘形接點 215"/>
            <p:cNvCxnSpPr>
              <a:stCxn id="205" idx="3"/>
              <a:endCxn id="215" idx="3"/>
            </p:cNvCxnSpPr>
            <p:nvPr/>
          </p:nvCxnSpPr>
          <p:spPr>
            <a:xfrm rot="10800000">
              <a:off x="6357224" y="4019255"/>
              <a:ext cx="297190" cy="131239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17" name="Text Box 1756"/>
            <p:cNvSpPr txBox="1">
              <a:spLocks noChangeArrowheads="1"/>
            </p:cNvSpPr>
            <p:nvPr/>
          </p:nvSpPr>
          <p:spPr bwMode="auto">
            <a:xfrm>
              <a:off x="5373588" y="4553369"/>
              <a:ext cx="863052" cy="166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南化水庫</a:t>
              </a:r>
            </a:p>
          </p:txBody>
        </p:sp>
        <p:cxnSp>
          <p:nvCxnSpPr>
            <p:cNvPr id="218" name="肘形接點 217"/>
            <p:cNvCxnSpPr>
              <a:stCxn id="217" idx="3"/>
              <a:endCxn id="193" idx="3"/>
            </p:cNvCxnSpPr>
            <p:nvPr/>
          </p:nvCxnSpPr>
          <p:spPr>
            <a:xfrm flipV="1">
              <a:off x="6236640" y="4346508"/>
              <a:ext cx="587326" cy="289961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19" name="Text Box 1756"/>
            <p:cNvSpPr txBox="1">
              <a:spLocks noChangeArrowheads="1"/>
            </p:cNvSpPr>
            <p:nvPr/>
          </p:nvSpPr>
          <p:spPr bwMode="auto">
            <a:xfrm>
              <a:off x="6289639" y="1710463"/>
              <a:ext cx="844268" cy="149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永和山水庫</a:t>
              </a:r>
            </a:p>
          </p:txBody>
        </p:sp>
        <p:cxnSp>
          <p:nvCxnSpPr>
            <p:cNvPr id="220" name="肘形接點 219"/>
            <p:cNvCxnSpPr>
              <a:stCxn id="219" idx="3"/>
              <a:endCxn id="198" idx="2"/>
            </p:cNvCxnSpPr>
            <p:nvPr/>
          </p:nvCxnSpPr>
          <p:spPr>
            <a:xfrm>
              <a:off x="7133907" y="1785461"/>
              <a:ext cx="203315" cy="290202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21" name="Text Box 1756"/>
            <p:cNvSpPr txBox="1">
              <a:spLocks noChangeArrowheads="1"/>
            </p:cNvSpPr>
            <p:nvPr/>
          </p:nvSpPr>
          <p:spPr bwMode="auto">
            <a:xfrm>
              <a:off x="5865391" y="2067053"/>
              <a:ext cx="863052" cy="149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明德水庫</a:t>
              </a:r>
            </a:p>
          </p:txBody>
        </p:sp>
        <p:cxnSp>
          <p:nvCxnSpPr>
            <p:cNvPr id="222" name="肘形接點 221"/>
            <p:cNvCxnSpPr>
              <a:stCxn id="221" idx="3"/>
              <a:endCxn id="199" idx="3"/>
            </p:cNvCxnSpPr>
            <p:nvPr/>
          </p:nvCxnSpPr>
          <p:spPr>
            <a:xfrm>
              <a:off x="6728443" y="2142051"/>
              <a:ext cx="467741" cy="133612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23" name="Text Box 1756"/>
            <p:cNvSpPr txBox="1">
              <a:spLocks noChangeArrowheads="1"/>
            </p:cNvSpPr>
            <p:nvPr/>
          </p:nvSpPr>
          <p:spPr bwMode="auto">
            <a:xfrm>
              <a:off x="5830983" y="2602303"/>
              <a:ext cx="863052" cy="1499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鯉魚潭水庫</a:t>
              </a:r>
            </a:p>
          </p:txBody>
        </p:sp>
        <p:cxnSp>
          <p:nvCxnSpPr>
            <p:cNvPr id="224" name="肘形接點 223"/>
            <p:cNvCxnSpPr>
              <a:stCxn id="223" idx="3"/>
              <a:endCxn id="192" idx="3"/>
            </p:cNvCxnSpPr>
            <p:nvPr/>
          </p:nvCxnSpPr>
          <p:spPr>
            <a:xfrm flipV="1">
              <a:off x="6694035" y="2526530"/>
              <a:ext cx="409311" cy="150771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25" name="Text Box 1756"/>
            <p:cNvSpPr txBox="1">
              <a:spLocks noChangeArrowheads="1"/>
            </p:cNvSpPr>
            <p:nvPr/>
          </p:nvSpPr>
          <p:spPr bwMode="auto">
            <a:xfrm>
              <a:off x="5563631" y="3171394"/>
              <a:ext cx="863052" cy="3046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蘭潭</a:t>
              </a:r>
              <a:r>
                <a:rPr kumimoji="0" lang="en-US" altLang="zh-TW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-</a:t>
              </a:r>
              <a:r>
                <a:rPr kumimoji="0" lang="zh-TW" altLang="en-US" sz="11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仁義潭水庫</a:t>
              </a:r>
            </a:p>
          </p:txBody>
        </p:sp>
        <p:cxnSp>
          <p:nvCxnSpPr>
            <p:cNvPr id="226" name="肘形接點 225"/>
            <p:cNvCxnSpPr>
              <a:stCxn id="225" idx="3"/>
              <a:endCxn id="202" idx="2"/>
            </p:cNvCxnSpPr>
            <p:nvPr/>
          </p:nvCxnSpPr>
          <p:spPr>
            <a:xfrm>
              <a:off x="6426683" y="3323744"/>
              <a:ext cx="358219" cy="373741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sp>
          <p:nvSpPr>
            <p:cNvPr id="227" name="Text Box 1756"/>
            <p:cNvSpPr txBox="1">
              <a:spLocks noChangeArrowheads="1"/>
            </p:cNvSpPr>
            <p:nvPr/>
          </p:nvSpPr>
          <p:spPr bwMode="auto">
            <a:xfrm>
              <a:off x="7664825" y="5174400"/>
              <a:ext cx="863052" cy="1499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牡丹水庫</a:t>
              </a:r>
            </a:p>
          </p:txBody>
        </p:sp>
        <p:cxnSp>
          <p:nvCxnSpPr>
            <p:cNvPr id="228" name="肘形接點 227"/>
            <p:cNvCxnSpPr>
              <a:stCxn id="204" idx="1"/>
              <a:endCxn id="227" idx="1"/>
            </p:cNvCxnSpPr>
            <p:nvPr/>
          </p:nvCxnSpPr>
          <p:spPr>
            <a:xfrm flipV="1">
              <a:off x="7550128" y="5249398"/>
              <a:ext cx="114697" cy="285481"/>
            </a:xfrm>
            <a:prstGeom prst="bentConnector3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  <p:grpSp>
          <p:nvGrpSpPr>
            <p:cNvPr id="229" name="群組 55"/>
            <p:cNvGrpSpPr>
              <a:grpSpLocks/>
            </p:cNvGrpSpPr>
            <p:nvPr/>
          </p:nvGrpSpPr>
          <p:grpSpPr bwMode="auto">
            <a:xfrm>
              <a:off x="4605254" y="1478403"/>
              <a:ext cx="622025" cy="411822"/>
              <a:chOff x="-1898650" y="3035300"/>
              <a:chExt cx="1828800" cy="882650"/>
            </a:xfrm>
          </p:grpSpPr>
          <p:sp>
            <p:nvSpPr>
              <p:cNvPr id="242" name="手繪多邊形 241"/>
              <p:cNvSpPr/>
              <p:nvPr/>
            </p:nvSpPr>
            <p:spPr>
              <a:xfrm>
                <a:off x="-1382367" y="3033190"/>
                <a:ext cx="1312643" cy="885563"/>
              </a:xfrm>
              <a:custGeom>
                <a:avLst/>
                <a:gdLst>
                  <a:gd name="connsiteX0" fmla="*/ 6350 w 1314450"/>
                  <a:gd name="connsiteY0" fmla="*/ 368300 h 882650"/>
                  <a:gd name="connsiteX1" fmla="*/ 146050 w 1314450"/>
                  <a:gd name="connsiteY1" fmla="*/ 469900 h 882650"/>
                  <a:gd name="connsiteX2" fmla="*/ 165100 w 1314450"/>
                  <a:gd name="connsiteY2" fmla="*/ 609600 h 882650"/>
                  <a:gd name="connsiteX3" fmla="*/ 133350 w 1314450"/>
                  <a:gd name="connsiteY3" fmla="*/ 679450 h 882650"/>
                  <a:gd name="connsiteX4" fmla="*/ 95250 w 1314450"/>
                  <a:gd name="connsiteY4" fmla="*/ 730250 h 882650"/>
                  <a:gd name="connsiteX5" fmla="*/ 0 w 1314450"/>
                  <a:gd name="connsiteY5" fmla="*/ 742950 h 882650"/>
                  <a:gd name="connsiteX6" fmla="*/ 0 w 1314450"/>
                  <a:gd name="connsiteY6" fmla="*/ 742950 h 882650"/>
                  <a:gd name="connsiteX7" fmla="*/ 95250 w 1314450"/>
                  <a:gd name="connsiteY7" fmla="*/ 806450 h 882650"/>
                  <a:gd name="connsiteX8" fmla="*/ 209550 w 1314450"/>
                  <a:gd name="connsiteY8" fmla="*/ 876300 h 882650"/>
                  <a:gd name="connsiteX9" fmla="*/ 317500 w 1314450"/>
                  <a:gd name="connsiteY9" fmla="*/ 882650 h 882650"/>
                  <a:gd name="connsiteX10" fmla="*/ 444500 w 1314450"/>
                  <a:gd name="connsiteY10" fmla="*/ 774700 h 882650"/>
                  <a:gd name="connsiteX11" fmla="*/ 482600 w 1314450"/>
                  <a:gd name="connsiteY11" fmla="*/ 673100 h 882650"/>
                  <a:gd name="connsiteX12" fmla="*/ 717550 w 1314450"/>
                  <a:gd name="connsiteY12" fmla="*/ 609600 h 882650"/>
                  <a:gd name="connsiteX13" fmla="*/ 914400 w 1314450"/>
                  <a:gd name="connsiteY13" fmla="*/ 654050 h 882650"/>
                  <a:gd name="connsiteX14" fmla="*/ 1066800 w 1314450"/>
                  <a:gd name="connsiteY14" fmla="*/ 736600 h 882650"/>
                  <a:gd name="connsiteX15" fmla="*/ 1181100 w 1314450"/>
                  <a:gd name="connsiteY15" fmla="*/ 717550 h 882650"/>
                  <a:gd name="connsiteX16" fmla="*/ 1289050 w 1314450"/>
                  <a:gd name="connsiteY16" fmla="*/ 565150 h 882650"/>
                  <a:gd name="connsiteX17" fmla="*/ 1314450 w 1314450"/>
                  <a:gd name="connsiteY17" fmla="*/ 463550 h 882650"/>
                  <a:gd name="connsiteX18" fmla="*/ 1289050 w 1314450"/>
                  <a:gd name="connsiteY18" fmla="*/ 406400 h 882650"/>
                  <a:gd name="connsiteX19" fmla="*/ 1270000 w 1314450"/>
                  <a:gd name="connsiteY19" fmla="*/ 381000 h 882650"/>
                  <a:gd name="connsiteX20" fmla="*/ 1212850 w 1314450"/>
                  <a:gd name="connsiteY20" fmla="*/ 254000 h 882650"/>
                  <a:gd name="connsiteX21" fmla="*/ 1130300 w 1314450"/>
                  <a:gd name="connsiteY21" fmla="*/ 146050 h 882650"/>
                  <a:gd name="connsiteX22" fmla="*/ 1060450 w 1314450"/>
                  <a:gd name="connsiteY22" fmla="*/ 114300 h 882650"/>
                  <a:gd name="connsiteX23" fmla="*/ 996950 w 1314450"/>
                  <a:gd name="connsiteY23" fmla="*/ 50800 h 882650"/>
                  <a:gd name="connsiteX24" fmla="*/ 958850 w 1314450"/>
                  <a:gd name="connsiteY24" fmla="*/ 0 h 882650"/>
                  <a:gd name="connsiteX25" fmla="*/ 825500 w 1314450"/>
                  <a:gd name="connsiteY25" fmla="*/ 69850 h 882650"/>
                  <a:gd name="connsiteX26" fmla="*/ 723900 w 1314450"/>
                  <a:gd name="connsiteY26" fmla="*/ 101600 h 882650"/>
                  <a:gd name="connsiteX27" fmla="*/ 717550 w 1314450"/>
                  <a:gd name="connsiteY27" fmla="*/ 241300 h 882650"/>
                  <a:gd name="connsiteX28" fmla="*/ 641350 w 1314450"/>
                  <a:gd name="connsiteY28" fmla="*/ 279400 h 882650"/>
                  <a:gd name="connsiteX29" fmla="*/ 698500 w 1314450"/>
                  <a:gd name="connsiteY29" fmla="*/ 381000 h 882650"/>
                  <a:gd name="connsiteX30" fmla="*/ 558800 w 1314450"/>
                  <a:gd name="connsiteY30" fmla="*/ 431800 h 882650"/>
                  <a:gd name="connsiteX31" fmla="*/ 412750 w 1314450"/>
                  <a:gd name="connsiteY31" fmla="*/ 425450 h 882650"/>
                  <a:gd name="connsiteX32" fmla="*/ 304800 w 1314450"/>
                  <a:gd name="connsiteY32" fmla="*/ 323850 h 882650"/>
                  <a:gd name="connsiteX33" fmla="*/ 177800 w 1314450"/>
                  <a:gd name="connsiteY33" fmla="*/ 273050 h 882650"/>
                  <a:gd name="connsiteX34" fmla="*/ 107950 w 1314450"/>
                  <a:gd name="connsiteY34" fmla="*/ 266700 h 882650"/>
                  <a:gd name="connsiteX35" fmla="*/ 6350 w 1314450"/>
                  <a:gd name="connsiteY35" fmla="*/ 368300 h 882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</a:cxnLst>
                <a:rect l="l" t="t" r="r" b="b"/>
                <a:pathLst>
                  <a:path w="1314450" h="882650">
                    <a:moveTo>
                      <a:pt x="6350" y="368300"/>
                    </a:moveTo>
                    <a:lnTo>
                      <a:pt x="146050" y="469900"/>
                    </a:lnTo>
                    <a:lnTo>
                      <a:pt x="165100" y="609600"/>
                    </a:lnTo>
                    <a:lnTo>
                      <a:pt x="133350" y="679450"/>
                    </a:lnTo>
                    <a:lnTo>
                      <a:pt x="95250" y="730250"/>
                    </a:lnTo>
                    <a:lnTo>
                      <a:pt x="0" y="742950"/>
                    </a:lnTo>
                    <a:lnTo>
                      <a:pt x="0" y="742950"/>
                    </a:lnTo>
                    <a:lnTo>
                      <a:pt x="95250" y="806450"/>
                    </a:lnTo>
                    <a:lnTo>
                      <a:pt x="209550" y="876300"/>
                    </a:lnTo>
                    <a:lnTo>
                      <a:pt x="317500" y="882650"/>
                    </a:lnTo>
                    <a:lnTo>
                      <a:pt x="444500" y="774700"/>
                    </a:lnTo>
                    <a:lnTo>
                      <a:pt x="482600" y="673100"/>
                    </a:lnTo>
                    <a:lnTo>
                      <a:pt x="717550" y="609600"/>
                    </a:lnTo>
                    <a:lnTo>
                      <a:pt x="914400" y="654050"/>
                    </a:lnTo>
                    <a:lnTo>
                      <a:pt x="1066800" y="736600"/>
                    </a:lnTo>
                    <a:lnTo>
                      <a:pt x="1181100" y="717550"/>
                    </a:lnTo>
                    <a:lnTo>
                      <a:pt x="1289050" y="565150"/>
                    </a:lnTo>
                    <a:lnTo>
                      <a:pt x="1314450" y="463550"/>
                    </a:lnTo>
                    <a:lnTo>
                      <a:pt x="1289050" y="406400"/>
                    </a:lnTo>
                    <a:lnTo>
                      <a:pt x="1270000" y="381000"/>
                    </a:lnTo>
                    <a:lnTo>
                      <a:pt x="1212850" y="254000"/>
                    </a:lnTo>
                    <a:lnTo>
                      <a:pt x="1130300" y="146050"/>
                    </a:lnTo>
                    <a:lnTo>
                      <a:pt x="1060450" y="114300"/>
                    </a:lnTo>
                    <a:lnTo>
                      <a:pt x="996950" y="50800"/>
                    </a:lnTo>
                    <a:lnTo>
                      <a:pt x="958850" y="0"/>
                    </a:lnTo>
                    <a:lnTo>
                      <a:pt x="825500" y="69850"/>
                    </a:lnTo>
                    <a:lnTo>
                      <a:pt x="723900" y="101600"/>
                    </a:lnTo>
                    <a:lnTo>
                      <a:pt x="717550" y="241300"/>
                    </a:lnTo>
                    <a:lnTo>
                      <a:pt x="641350" y="279400"/>
                    </a:lnTo>
                    <a:lnTo>
                      <a:pt x="698500" y="381000"/>
                    </a:lnTo>
                    <a:lnTo>
                      <a:pt x="558800" y="431800"/>
                    </a:lnTo>
                    <a:lnTo>
                      <a:pt x="412750" y="425450"/>
                    </a:lnTo>
                    <a:lnTo>
                      <a:pt x="304800" y="323850"/>
                    </a:lnTo>
                    <a:lnTo>
                      <a:pt x="177800" y="273050"/>
                    </a:lnTo>
                    <a:lnTo>
                      <a:pt x="107950" y="266700"/>
                    </a:lnTo>
                    <a:lnTo>
                      <a:pt x="6350" y="368300"/>
                    </a:ln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endParaRPr>
              </a:p>
            </p:txBody>
          </p:sp>
          <p:sp>
            <p:nvSpPr>
              <p:cNvPr id="243" name="手繪多邊形 242"/>
              <p:cNvSpPr/>
              <p:nvPr/>
            </p:nvSpPr>
            <p:spPr>
              <a:xfrm>
                <a:off x="-1898652" y="3530089"/>
                <a:ext cx="371185" cy="260749"/>
              </a:xfrm>
              <a:custGeom>
                <a:avLst/>
                <a:gdLst>
                  <a:gd name="connsiteX0" fmla="*/ 133350 w 368300"/>
                  <a:gd name="connsiteY0" fmla="*/ 44450 h 260350"/>
                  <a:gd name="connsiteX1" fmla="*/ 88900 w 368300"/>
                  <a:gd name="connsiteY1" fmla="*/ 139700 h 260350"/>
                  <a:gd name="connsiteX2" fmla="*/ 0 w 368300"/>
                  <a:gd name="connsiteY2" fmla="*/ 222250 h 260350"/>
                  <a:gd name="connsiteX3" fmla="*/ 12700 w 368300"/>
                  <a:gd name="connsiteY3" fmla="*/ 260350 h 260350"/>
                  <a:gd name="connsiteX4" fmla="*/ 127000 w 368300"/>
                  <a:gd name="connsiteY4" fmla="*/ 254000 h 260350"/>
                  <a:gd name="connsiteX5" fmla="*/ 234950 w 368300"/>
                  <a:gd name="connsiteY5" fmla="*/ 228600 h 260350"/>
                  <a:gd name="connsiteX6" fmla="*/ 336550 w 368300"/>
                  <a:gd name="connsiteY6" fmla="*/ 203200 h 260350"/>
                  <a:gd name="connsiteX7" fmla="*/ 368300 w 368300"/>
                  <a:gd name="connsiteY7" fmla="*/ 133350 h 260350"/>
                  <a:gd name="connsiteX8" fmla="*/ 368300 w 368300"/>
                  <a:gd name="connsiteY8" fmla="*/ 69850 h 260350"/>
                  <a:gd name="connsiteX9" fmla="*/ 311150 w 368300"/>
                  <a:gd name="connsiteY9" fmla="*/ 44450 h 260350"/>
                  <a:gd name="connsiteX10" fmla="*/ 247650 w 368300"/>
                  <a:gd name="connsiteY10" fmla="*/ 0 h 260350"/>
                  <a:gd name="connsiteX11" fmla="*/ 203200 w 368300"/>
                  <a:gd name="connsiteY11" fmla="*/ 19050 h 260350"/>
                  <a:gd name="connsiteX12" fmla="*/ 133350 w 368300"/>
                  <a:gd name="connsiteY12" fmla="*/ 44450 h 2603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368300" h="260350">
                    <a:moveTo>
                      <a:pt x="133350" y="44450"/>
                    </a:moveTo>
                    <a:lnTo>
                      <a:pt x="88900" y="139700"/>
                    </a:lnTo>
                    <a:lnTo>
                      <a:pt x="0" y="222250"/>
                    </a:lnTo>
                    <a:lnTo>
                      <a:pt x="12700" y="260350"/>
                    </a:lnTo>
                    <a:lnTo>
                      <a:pt x="127000" y="254000"/>
                    </a:lnTo>
                    <a:lnTo>
                      <a:pt x="234950" y="228600"/>
                    </a:lnTo>
                    <a:lnTo>
                      <a:pt x="336550" y="203200"/>
                    </a:lnTo>
                    <a:lnTo>
                      <a:pt x="368300" y="133350"/>
                    </a:lnTo>
                    <a:lnTo>
                      <a:pt x="368300" y="69850"/>
                    </a:lnTo>
                    <a:lnTo>
                      <a:pt x="311150" y="44450"/>
                    </a:lnTo>
                    <a:lnTo>
                      <a:pt x="247650" y="0"/>
                    </a:lnTo>
                    <a:lnTo>
                      <a:pt x="203200" y="19050"/>
                    </a:lnTo>
                    <a:lnTo>
                      <a:pt x="133350" y="44450"/>
                    </a:ln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endParaRPr>
              </a:p>
            </p:txBody>
          </p:sp>
        </p:grpSp>
        <p:sp>
          <p:nvSpPr>
            <p:cNvPr id="230" name="文字方塊 98"/>
            <p:cNvSpPr txBox="1">
              <a:spLocks noChangeArrowheads="1"/>
            </p:cNvSpPr>
            <p:nvPr/>
          </p:nvSpPr>
          <p:spPr bwMode="auto">
            <a:xfrm>
              <a:off x="4684181" y="1900136"/>
              <a:ext cx="464169" cy="1982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金門縣</a:t>
              </a:r>
            </a:p>
          </p:txBody>
        </p:sp>
        <p:sp>
          <p:nvSpPr>
            <p:cNvPr id="231" name="Oval 1760"/>
            <p:cNvSpPr>
              <a:spLocks noChangeArrowheads="1"/>
            </p:cNvSpPr>
            <p:nvPr/>
          </p:nvSpPr>
          <p:spPr bwMode="auto">
            <a:xfrm>
              <a:off x="4666329" y="1979417"/>
              <a:ext cx="65773" cy="80382"/>
            </a:xfrm>
            <a:prstGeom prst="ellipse">
              <a:avLst/>
            </a:prstGeom>
            <a:solidFill>
              <a:srgbClr val="00B0F0"/>
            </a:solidFill>
            <a:ln w="9525">
              <a:solidFill>
                <a:srgbClr val="00000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2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32" name="文字方塊 98"/>
            <p:cNvSpPr txBox="1">
              <a:spLocks noChangeArrowheads="1"/>
            </p:cNvSpPr>
            <p:nvPr/>
          </p:nvSpPr>
          <p:spPr bwMode="auto">
            <a:xfrm>
              <a:off x="5357825" y="1059242"/>
              <a:ext cx="583314" cy="249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連江縣</a:t>
              </a:r>
              <a:endParaRPr kumimoji="0" lang="zh-TW" altLang="en-US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233" name="群組 232"/>
            <p:cNvGrpSpPr>
              <a:grpSpLocks noChangeAspect="1"/>
            </p:cNvGrpSpPr>
            <p:nvPr/>
          </p:nvGrpSpPr>
          <p:grpSpPr>
            <a:xfrm>
              <a:off x="5307374" y="661491"/>
              <a:ext cx="777023" cy="436262"/>
              <a:chOff x="4170746" y="505386"/>
              <a:chExt cx="860965" cy="483393"/>
            </a:xfrm>
          </p:grpSpPr>
          <p:sp>
            <p:nvSpPr>
              <p:cNvPr id="237" name="手繪多邊形 236"/>
              <p:cNvSpPr/>
              <p:nvPr/>
            </p:nvSpPr>
            <p:spPr>
              <a:xfrm>
                <a:off x="4176049" y="772274"/>
                <a:ext cx="278638" cy="193486"/>
              </a:xfrm>
              <a:custGeom>
                <a:avLst/>
                <a:gdLst>
                  <a:gd name="connsiteX0" fmla="*/ 0 w 242888"/>
                  <a:gd name="connsiteY0" fmla="*/ 7144 h 152400"/>
                  <a:gd name="connsiteX1" fmla="*/ 26194 w 242888"/>
                  <a:gd name="connsiteY1" fmla="*/ 95250 h 152400"/>
                  <a:gd name="connsiteX2" fmla="*/ 59532 w 242888"/>
                  <a:gd name="connsiteY2" fmla="*/ 123825 h 152400"/>
                  <a:gd name="connsiteX3" fmla="*/ 97632 w 242888"/>
                  <a:gd name="connsiteY3" fmla="*/ 123825 h 152400"/>
                  <a:gd name="connsiteX4" fmla="*/ 109538 w 242888"/>
                  <a:gd name="connsiteY4" fmla="*/ 152400 h 152400"/>
                  <a:gd name="connsiteX5" fmla="*/ 150019 w 242888"/>
                  <a:gd name="connsiteY5" fmla="*/ 114300 h 152400"/>
                  <a:gd name="connsiteX6" fmla="*/ 185738 w 242888"/>
                  <a:gd name="connsiteY6" fmla="*/ 88106 h 152400"/>
                  <a:gd name="connsiteX7" fmla="*/ 242888 w 242888"/>
                  <a:gd name="connsiteY7" fmla="*/ 30956 h 152400"/>
                  <a:gd name="connsiteX8" fmla="*/ 230982 w 242888"/>
                  <a:gd name="connsiteY8" fmla="*/ 0 h 152400"/>
                  <a:gd name="connsiteX9" fmla="*/ 0 w 242888"/>
                  <a:gd name="connsiteY9" fmla="*/ 7144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42888" h="152400">
                    <a:moveTo>
                      <a:pt x="0" y="7144"/>
                    </a:moveTo>
                    <a:lnTo>
                      <a:pt x="26194" y="95250"/>
                    </a:lnTo>
                    <a:lnTo>
                      <a:pt x="59532" y="123825"/>
                    </a:lnTo>
                    <a:lnTo>
                      <a:pt x="97632" y="123825"/>
                    </a:lnTo>
                    <a:lnTo>
                      <a:pt x="109538" y="152400"/>
                    </a:lnTo>
                    <a:lnTo>
                      <a:pt x="150019" y="114300"/>
                    </a:lnTo>
                    <a:lnTo>
                      <a:pt x="185738" y="88106"/>
                    </a:lnTo>
                    <a:lnTo>
                      <a:pt x="242888" y="30956"/>
                    </a:lnTo>
                    <a:lnTo>
                      <a:pt x="230982" y="0"/>
                    </a:lnTo>
                    <a:lnTo>
                      <a:pt x="0" y="7144"/>
                    </a:ln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/>
                  <a:cs typeface="+mn-cs"/>
                </a:endParaRPr>
              </a:p>
            </p:txBody>
          </p:sp>
          <p:sp>
            <p:nvSpPr>
              <p:cNvPr id="238" name="手繪多邊形 237"/>
              <p:cNvSpPr/>
              <p:nvPr/>
            </p:nvSpPr>
            <p:spPr>
              <a:xfrm>
                <a:off x="4170746" y="533960"/>
                <a:ext cx="283941" cy="192881"/>
              </a:xfrm>
              <a:custGeom>
                <a:avLst/>
                <a:gdLst>
                  <a:gd name="connsiteX0" fmla="*/ 0 w 269081"/>
                  <a:gd name="connsiteY0" fmla="*/ 95250 h 152400"/>
                  <a:gd name="connsiteX1" fmla="*/ 30956 w 269081"/>
                  <a:gd name="connsiteY1" fmla="*/ 57150 h 152400"/>
                  <a:gd name="connsiteX2" fmla="*/ 33337 w 269081"/>
                  <a:gd name="connsiteY2" fmla="*/ 0 h 152400"/>
                  <a:gd name="connsiteX3" fmla="*/ 90487 w 269081"/>
                  <a:gd name="connsiteY3" fmla="*/ 21431 h 152400"/>
                  <a:gd name="connsiteX4" fmla="*/ 92869 w 269081"/>
                  <a:gd name="connsiteY4" fmla="*/ 59531 h 152400"/>
                  <a:gd name="connsiteX5" fmla="*/ 135731 w 269081"/>
                  <a:gd name="connsiteY5" fmla="*/ 64294 h 152400"/>
                  <a:gd name="connsiteX6" fmla="*/ 154781 w 269081"/>
                  <a:gd name="connsiteY6" fmla="*/ 38100 h 152400"/>
                  <a:gd name="connsiteX7" fmla="*/ 211931 w 269081"/>
                  <a:gd name="connsiteY7" fmla="*/ 28575 h 152400"/>
                  <a:gd name="connsiteX8" fmla="*/ 252412 w 269081"/>
                  <a:gd name="connsiteY8" fmla="*/ 23812 h 152400"/>
                  <a:gd name="connsiteX9" fmla="*/ 269081 w 269081"/>
                  <a:gd name="connsiteY9" fmla="*/ 47625 h 152400"/>
                  <a:gd name="connsiteX10" fmla="*/ 269081 w 269081"/>
                  <a:gd name="connsiteY10" fmla="*/ 47625 h 152400"/>
                  <a:gd name="connsiteX11" fmla="*/ 223837 w 269081"/>
                  <a:gd name="connsiteY11" fmla="*/ 57150 h 152400"/>
                  <a:gd name="connsiteX12" fmla="*/ 219075 w 269081"/>
                  <a:gd name="connsiteY12" fmla="*/ 73819 h 152400"/>
                  <a:gd name="connsiteX13" fmla="*/ 192881 w 269081"/>
                  <a:gd name="connsiteY13" fmla="*/ 102394 h 152400"/>
                  <a:gd name="connsiteX14" fmla="*/ 173831 w 269081"/>
                  <a:gd name="connsiteY14" fmla="*/ 100012 h 152400"/>
                  <a:gd name="connsiteX15" fmla="*/ 152400 w 269081"/>
                  <a:gd name="connsiteY15" fmla="*/ 121444 h 152400"/>
                  <a:gd name="connsiteX16" fmla="*/ 102394 w 269081"/>
                  <a:gd name="connsiteY16" fmla="*/ 121444 h 152400"/>
                  <a:gd name="connsiteX17" fmla="*/ 80962 w 269081"/>
                  <a:gd name="connsiteY17" fmla="*/ 152400 h 152400"/>
                  <a:gd name="connsiteX18" fmla="*/ 50006 w 269081"/>
                  <a:gd name="connsiteY18" fmla="*/ 128587 h 152400"/>
                  <a:gd name="connsiteX19" fmla="*/ 0 w 269081"/>
                  <a:gd name="connsiteY19" fmla="*/ 95250 h 152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</a:cxnLst>
                <a:rect l="l" t="t" r="r" b="b"/>
                <a:pathLst>
                  <a:path w="269081" h="152400">
                    <a:moveTo>
                      <a:pt x="0" y="95250"/>
                    </a:moveTo>
                    <a:lnTo>
                      <a:pt x="30956" y="57150"/>
                    </a:lnTo>
                    <a:cubicBezTo>
                      <a:pt x="31750" y="38100"/>
                      <a:pt x="32543" y="19050"/>
                      <a:pt x="33337" y="0"/>
                    </a:cubicBezTo>
                    <a:lnTo>
                      <a:pt x="90487" y="21431"/>
                    </a:lnTo>
                    <a:lnTo>
                      <a:pt x="92869" y="59531"/>
                    </a:lnTo>
                    <a:lnTo>
                      <a:pt x="135731" y="64294"/>
                    </a:lnTo>
                    <a:lnTo>
                      <a:pt x="154781" y="38100"/>
                    </a:lnTo>
                    <a:lnTo>
                      <a:pt x="211931" y="28575"/>
                    </a:lnTo>
                    <a:lnTo>
                      <a:pt x="252412" y="23812"/>
                    </a:lnTo>
                    <a:lnTo>
                      <a:pt x="269081" y="47625"/>
                    </a:lnTo>
                    <a:lnTo>
                      <a:pt x="269081" y="47625"/>
                    </a:lnTo>
                    <a:lnTo>
                      <a:pt x="223837" y="57150"/>
                    </a:lnTo>
                    <a:lnTo>
                      <a:pt x="219075" y="73819"/>
                    </a:lnTo>
                    <a:lnTo>
                      <a:pt x="192881" y="102394"/>
                    </a:lnTo>
                    <a:lnTo>
                      <a:pt x="173831" y="100012"/>
                    </a:lnTo>
                    <a:lnTo>
                      <a:pt x="152400" y="121444"/>
                    </a:lnTo>
                    <a:lnTo>
                      <a:pt x="102394" y="121444"/>
                    </a:lnTo>
                    <a:lnTo>
                      <a:pt x="80962" y="152400"/>
                    </a:lnTo>
                    <a:lnTo>
                      <a:pt x="50006" y="128587"/>
                    </a:lnTo>
                    <a:lnTo>
                      <a:pt x="0" y="95250"/>
                    </a:ln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/>
                  <a:cs typeface="+mn-cs"/>
                </a:endParaRPr>
              </a:p>
            </p:txBody>
          </p:sp>
          <p:sp>
            <p:nvSpPr>
              <p:cNvPr id="239" name="手繪多邊形 238"/>
              <p:cNvSpPr/>
              <p:nvPr/>
            </p:nvSpPr>
            <p:spPr>
              <a:xfrm>
                <a:off x="4495216" y="524435"/>
                <a:ext cx="181720" cy="202406"/>
              </a:xfrm>
              <a:custGeom>
                <a:avLst/>
                <a:gdLst>
                  <a:gd name="connsiteX0" fmla="*/ 41227 w 181720"/>
                  <a:gd name="connsiteY0" fmla="*/ 161925 h 202406"/>
                  <a:gd name="connsiteX1" fmla="*/ 48370 w 181720"/>
                  <a:gd name="connsiteY1" fmla="*/ 188119 h 202406"/>
                  <a:gd name="connsiteX2" fmla="*/ 50752 w 181720"/>
                  <a:gd name="connsiteY2" fmla="*/ 195263 h 202406"/>
                  <a:gd name="connsiteX3" fmla="*/ 36464 w 181720"/>
                  <a:gd name="connsiteY3" fmla="*/ 200025 h 202406"/>
                  <a:gd name="connsiteX4" fmla="*/ 29320 w 181720"/>
                  <a:gd name="connsiteY4" fmla="*/ 202406 h 202406"/>
                  <a:gd name="connsiteX5" fmla="*/ 19795 w 181720"/>
                  <a:gd name="connsiteY5" fmla="*/ 200025 h 202406"/>
                  <a:gd name="connsiteX6" fmla="*/ 5508 w 181720"/>
                  <a:gd name="connsiteY6" fmla="*/ 195263 h 202406"/>
                  <a:gd name="connsiteX7" fmla="*/ 3127 w 181720"/>
                  <a:gd name="connsiteY7" fmla="*/ 161925 h 202406"/>
                  <a:gd name="connsiteX8" fmla="*/ 10270 w 181720"/>
                  <a:gd name="connsiteY8" fmla="*/ 159544 h 202406"/>
                  <a:gd name="connsiteX9" fmla="*/ 12652 w 181720"/>
                  <a:gd name="connsiteY9" fmla="*/ 152400 h 202406"/>
                  <a:gd name="connsiteX10" fmla="*/ 5508 w 181720"/>
                  <a:gd name="connsiteY10" fmla="*/ 116681 h 202406"/>
                  <a:gd name="connsiteX11" fmla="*/ 745 w 181720"/>
                  <a:gd name="connsiteY11" fmla="*/ 109538 h 202406"/>
                  <a:gd name="connsiteX12" fmla="*/ 3127 w 181720"/>
                  <a:gd name="connsiteY12" fmla="*/ 95250 h 202406"/>
                  <a:gd name="connsiteX13" fmla="*/ 10270 w 181720"/>
                  <a:gd name="connsiteY13" fmla="*/ 92869 h 202406"/>
                  <a:gd name="connsiteX14" fmla="*/ 19795 w 181720"/>
                  <a:gd name="connsiteY14" fmla="*/ 90488 h 202406"/>
                  <a:gd name="connsiteX15" fmla="*/ 34083 w 181720"/>
                  <a:gd name="connsiteY15" fmla="*/ 85725 h 202406"/>
                  <a:gd name="connsiteX16" fmla="*/ 41227 w 181720"/>
                  <a:gd name="connsiteY16" fmla="*/ 83344 h 202406"/>
                  <a:gd name="connsiteX17" fmla="*/ 50752 w 181720"/>
                  <a:gd name="connsiteY17" fmla="*/ 80963 h 202406"/>
                  <a:gd name="connsiteX18" fmla="*/ 65039 w 181720"/>
                  <a:gd name="connsiteY18" fmla="*/ 76200 h 202406"/>
                  <a:gd name="connsiteX19" fmla="*/ 79327 w 181720"/>
                  <a:gd name="connsiteY19" fmla="*/ 66675 h 202406"/>
                  <a:gd name="connsiteX20" fmla="*/ 86470 w 181720"/>
                  <a:gd name="connsiteY20" fmla="*/ 52388 h 202406"/>
                  <a:gd name="connsiteX21" fmla="*/ 91233 w 181720"/>
                  <a:gd name="connsiteY21" fmla="*/ 45244 h 202406"/>
                  <a:gd name="connsiteX22" fmla="*/ 98377 w 181720"/>
                  <a:gd name="connsiteY22" fmla="*/ 23813 h 202406"/>
                  <a:gd name="connsiteX23" fmla="*/ 105520 w 181720"/>
                  <a:gd name="connsiteY23" fmla="*/ 9525 h 202406"/>
                  <a:gd name="connsiteX24" fmla="*/ 119808 w 181720"/>
                  <a:gd name="connsiteY24" fmla="*/ 0 h 202406"/>
                  <a:gd name="connsiteX25" fmla="*/ 138858 w 181720"/>
                  <a:gd name="connsiteY25" fmla="*/ 2381 h 202406"/>
                  <a:gd name="connsiteX26" fmla="*/ 148383 w 181720"/>
                  <a:gd name="connsiteY26" fmla="*/ 16669 h 202406"/>
                  <a:gd name="connsiteX27" fmla="*/ 146002 w 181720"/>
                  <a:gd name="connsiteY27" fmla="*/ 33338 h 202406"/>
                  <a:gd name="connsiteX28" fmla="*/ 138858 w 181720"/>
                  <a:gd name="connsiteY28" fmla="*/ 35719 h 202406"/>
                  <a:gd name="connsiteX29" fmla="*/ 117427 w 181720"/>
                  <a:gd name="connsiteY29" fmla="*/ 42863 h 202406"/>
                  <a:gd name="connsiteX30" fmla="*/ 134095 w 181720"/>
                  <a:gd name="connsiteY30" fmla="*/ 47625 h 202406"/>
                  <a:gd name="connsiteX31" fmla="*/ 141239 w 181720"/>
                  <a:gd name="connsiteY31" fmla="*/ 52388 h 202406"/>
                  <a:gd name="connsiteX32" fmla="*/ 143620 w 181720"/>
                  <a:gd name="connsiteY32" fmla="*/ 59531 h 202406"/>
                  <a:gd name="connsiteX33" fmla="*/ 157908 w 181720"/>
                  <a:gd name="connsiteY33" fmla="*/ 69056 h 202406"/>
                  <a:gd name="connsiteX34" fmla="*/ 172195 w 181720"/>
                  <a:gd name="connsiteY34" fmla="*/ 76200 h 202406"/>
                  <a:gd name="connsiteX35" fmla="*/ 176958 w 181720"/>
                  <a:gd name="connsiteY35" fmla="*/ 83344 h 202406"/>
                  <a:gd name="connsiteX36" fmla="*/ 181720 w 181720"/>
                  <a:gd name="connsiteY36" fmla="*/ 100013 h 202406"/>
                  <a:gd name="connsiteX37" fmla="*/ 179339 w 181720"/>
                  <a:gd name="connsiteY37" fmla="*/ 119063 h 202406"/>
                  <a:gd name="connsiteX38" fmla="*/ 172195 w 181720"/>
                  <a:gd name="connsiteY38" fmla="*/ 123825 h 202406"/>
                  <a:gd name="connsiteX39" fmla="*/ 153145 w 181720"/>
                  <a:gd name="connsiteY39" fmla="*/ 119063 h 202406"/>
                  <a:gd name="connsiteX40" fmla="*/ 141239 w 181720"/>
                  <a:gd name="connsiteY40" fmla="*/ 100013 h 202406"/>
                  <a:gd name="connsiteX41" fmla="*/ 134095 w 181720"/>
                  <a:gd name="connsiteY41" fmla="*/ 102394 h 202406"/>
                  <a:gd name="connsiteX42" fmla="*/ 124570 w 181720"/>
                  <a:gd name="connsiteY42" fmla="*/ 116681 h 202406"/>
                  <a:gd name="connsiteX43" fmla="*/ 122189 w 181720"/>
                  <a:gd name="connsiteY43" fmla="*/ 123825 h 202406"/>
                  <a:gd name="connsiteX44" fmla="*/ 107902 w 181720"/>
                  <a:gd name="connsiteY44" fmla="*/ 128588 h 202406"/>
                  <a:gd name="connsiteX45" fmla="*/ 93614 w 181720"/>
                  <a:gd name="connsiteY45" fmla="*/ 126206 h 202406"/>
                  <a:gd name="connsiteX46" fmla="*/ 79327 w 181720"/>
                  <a:gd name="connsiteY46" fmla="*/ 121444 h 202406"/>
                  <a:gd name="connsiteX47" fmla="*/ 69802 w 181720"/>
                  <a:gd name="connsiteY47" fmla="*/ 123825 h 202406"/>
                  <a:gd name="connsiteX48" fmla="*/ 62658 w 181720"/>
                  <a:gd name="connsiteY48" fmla="*/ 126206 h 202406"/>
                  <a:gd name="connsiteX49" fmla="*/ 57895 w 181720"/>
                  <a:gd name="connsiteY49" fmla="*/ 140494 h 202406"/>
                  <a:gd name="connsiteX50" fmla="*/ 53133 w 181720"/>
                  <a:gd name="connsiteY50" fmla="*/ 147638 h 202406"/>
                  <a:gd name="connsiteX51" fmla="*/ 41227 w 181720"/>
                  <a:gd name="connsiteY51" fmla="*/ 161925 h 202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</a:cxnLst>
                <a:rect l="l" t="t" r="r" b="b"/>
                <a:pathLst>
                  <a:path w="181720" h="202406">
                    <a:moveTo>
                      <a:pt x="41227" y="161925"/>
                    </a:moveTo>
                    <a:cubicBezTo>
                      <a:pt x="44591" y="178749"/>
                      <a:pt x="42330" y="169998"/>
                      <a:pt x="48370" y="188119"/>
                    </a:cubicBezTo>
                    <a:lnTo>
                      <a:pt x="50752" y="195263"/>
                    </a:lnTo>
                    <a:lnTo>
                      <a:pt x="36464" y="200025"/>
                    </a:lnTo>
                    <a:lnTo>
                      <a:pt x="29320" y="202406"/>
                    </a:lnTo>
                    <a:cubicBezTo>
                      <a:pt x="26145" y="201612"/>
                      <a:pt x="22930" y="200965"/>
                      <a:pt x="19795" y="200025"/>
                    </a:cubicBezTo>
                    <a:cubicBezTo>
                      <a:pt x="14987" y="198583"/>
                      <a:pt x="5508" y="195263"/>
                      <a:pt x="5508" y="195263"/>
                    </a:cubicBezTo>
                    <a:cubicBezTo>
                      <a:pt x="1302" y="182646"/>
                      <a:pt x="-3168" y="176088"/>
                      <a:pt x="3127" y="161925"/>
                    </a:cubicBezTo>
                    <a:cubicBezTo>
                      <a:pt x="4146" y="159632"/>
                      <a:pt x="7889" y="160338"/>
                      <a:pt x="10270" y="159544"/>
                    </a:cubicBezTo>
                    <a:cubicBezTo>
                      <a:pt x="11064" y="157163"/>
                      <a:pt x="12652" y="154910"/>
                      <a:pt x="12652" y="152400"/>
                    </a:cubicBezTo>
                    <a:cubicBezTo>
                      <a:pt x="12652" y="145499"/>
                      <a:pt x="10492" y="124155"/>
                      <a:pt x="5508" y="116681"/>
                    </a:cubicBezTo>
                    <a:lnTo>
                      <a:pt x="745" y="109538"/>
                    </a:lnTo>
                    <a:cubicBezTo>
                      <a:pt x="1539" y="104775"/>
                      <a:pt x="731" y="99442"/>
                      <a:pt x="3127" y="95250"/>
                    </a:cubicBezTo>
                    <a:cubicBezTo>
                      <a:pt x="4372" y="93071"/>
                      <a:pt x="7857" y="93558"/>
                      <a:pt x="10270" y="92869"/>
                    </a:cubicBezTo>
                    <a:cubicBezTo>
                      <a:pt x="13417" y="91970"/>
                      <a:pt x="16660" y="91428"/>
                      <a:pt x="19795" y="90488"/>
                    </a:cubicBezTo>
                    <a:cubicBezTo>
                      <a:pt x="24604" y="89045"/>
                      <a:pt x="29320" y="87313"/>
                      <a:pt x="34083" y="85725"/>
                    </a:cubicBezTo>
                    <a:cubicBezTo>
                      <a:pt x="36464" y="84931"/>
                      <a:pt x="38792" y="83953"/>
                      <a:pt x="41227" y="83344"/>
                    </a:cubicBezTo>
                    <a:cubicBezTo>
                      <a:pt x="44402" y="82550"/>
                      <a:pt x="47617" y="81903"/>
                      <a:pt x="50752" y="80963"/>
                    </a:cubicBezTo>
                    <a:cubicBezTo>
                      <a:pt x="55560" y="79520"/>
                      <a:pt x="60862" y="78985"/>
                      <a:pt x="65039" y="76200"/>
                    </a:cubicBezTo>
                    <a:lnTo>
                      <a:pt x="79327" y="66675"/>
                    </a:lnTo>
                    <a:cubicBezTo>
                      <a:pt x="92981" y="46191"/>
                      <a:pt x="76606" y="72114"/>
                      <a:pt x="86470" y="52388"/>
                    </a:cubicBezTo>
                    <a:cubicBezTo>
                      <a:pt x="87750" y="49828"/>
                      <a:pt x="89645" y="47625"/>
                      <a:pt x="91233" y="45244"/>
                    </a:cubicBezTo>
                    <a:lnTo>
                      <a:pt x="98377" y="23813"/>
                    </a:lnTo>
                    <a:cubicBezTo>
                      <a:pt x="100076" y="18717"/>
                      <a:pt x="101175" y="13327"/>
                      <a:pt x="105520" y="9525"/>
                    </a:cubicBezTo>
                    <a:cubicBezTo>
                      <a:pt x="109828" y="5756"/>
                      <a:pt x="119808" y="0"/>
                      <a:pt x="119808" y="0"/>
                    </a:cubicBezTo>
                    <a:cubicBezTo>
                      <a:pt x="126158" y="794"/>
                      <a:pt x="133330" y="-844"/>
                      <a:pt x="138858" y="2381"/>
                    </a:cubicBezTo>
                    <a:cubicBezTo>
                      <a:pt x="143802" y="5265"/>
                      <a:pt x="148383" y="16669"/>
                      <a:pt x="148383" y="16669"/>
                    </a:cubicBezTo>
                    <a:cubicBezTo>
                      <a:pt x="147589" y="22225"/>
                      <a:pt x="148512" y="28318"/>
                      <a:pt x="146002" y="33338"/>
                    </a:cubicBezTo>
                    <a:cubicBezTo>
                      <a:pt x="144879" y="35583"/>
                      <a:pt x="141103" y="34597"/>
                      <a:pt x="138858" y="35719"/>
                    </a:cubicBezTo>
                    <a:cubicBezTo>
                      <a:pt x="122115" y="44090"/>
                      <a:pt x="143954" y="38440"/>
                      <a:pt x="117427" y="42863"/>
                    </a:cubicBezTo>
                    <a:cubicBezTo>
                      <a:pt x="120479" y="43626"/>
                      <a:pt x="130679" y="45917"/>
                      <a:pt x="134095" y="47625"/>
                    </a:cubicBezTo>
                    <a:cubicBezTo>
                      <a:pt x="136655" y="48905"/>
                      <a:pt x="138858" y="50800"/>
                      <a:pt x="141239" y="52388"/>
                    </a:cubicBezTo>
                    <a:cubicBezTo>
                      <a:pt x="142033" y="54769"/>
                      <a:pt x="141845" y="57756"/>
                      <a:pt x="143620" y="59531"/>
                    </a:cubicBezTo>
                    <a:cubicBezTo>
                      <a:pt x="147668" y="63578"/>
                      <a:pt x="153145" y="65881"/>
                      <a:pt x="157908" y="69056"/>
                    </a:cubicBezTo>
                    <a:cubicBezTo>
                      <a:pt x="167142" y="75212"/>
                      <a:pt x="162336" y="72914"/>
                      <a:pt x="172195" y="76200"/>
                    </a:cubicBezTo>
                    <a:cubicBezTo>
                      <a:pt x="173783" y="78581"/>
                      <a:pt x="175678" y="80784"/>
                      <a:pt x="176958" y="83344"/>
                    </a:cubicBezTo>
                    <a:cubicBezTo>
                      <a:pt x="178666" y="86759"/>
                      <a:pt x="180957" y="96963"/>
                      <a:pt x="181720" y="100013"/>
                    </a:cubicBezTo>
                    <a:cubicBezTo>
                      <a:pt x="180926" y="106363"/>
                      <a:pt x="181716" y="113121"/>
                      <a:pt x="179339" y="119063"/>
                    </a:cubicBezTo>
                    <a:cubicBezTo>
                      <a:pt x="178276" y="121720"/>
                      <a:pt x="175035" y="123470"/>
                      <a:pt x="172195" y="123825"/>
                    </a:cubicBezTo>
                    <a:cubicBezTo>
                      <a:pt x="168016" y="124347"/>
                      <a:pt x="157810" y="120618"/>
                      <a:pt x="153145" y="119063"/>
                    </a:cubicBezTo>
                    <a:cubicBezTo>
                      <a:pt x="147478" y="102060"/>
                      <a:pt x="152560" y="107559"/>
                      <a:pt x="141239" y="100013"/>
                    </a:cubicBezTo>
                    <a:cubicBezTo>
                      <a:pt x="138858" y="100807"/>
                      <a:pt x="135870" y="100619"/>
                      <a:pt x="134095" y="102394"/>
                    </a:cubicBezTo>
                    <a:cubicBezTo>
                      <a:pt x="130048" y="106441"/>
                      <a:pt x="124570" y="116681"/>
                      <a:pt x="124570" y="116681"/>
                    </a:cubicBezTo>
                    <a:cubicBezTo>
                      <a:pt x="123776" y="119062"/>
                      <a:pt x="124231" y="122366"/>
                      <a:pt x="122189" y="123825"/>
                    </a:cubicBezTo>
                    <a:cubicBezTo>
                      <a:pt x="118104" y="126743"/>
                      <a:pt x="107902" y="128588"/>
                      <a:pt x="107902" y="128588"/>
                    </a:cubicBezTo>
                    <a:cubicBezTo>
                      <a:pt x="103139" y="127794"/>
                      <a:pt x="98298" y="127377"/>
                      <a:pt x="93614" y="126206"/>
                    </a:cubicBezTo>
                    <a:cubicBezTo>
                      <a:pt x="88744" y="124988"/>
                      <a:pt x="79327" y="121444"/>
                      <a:pt x="79327" y="121444"/>
                    </a:cubicBezTo>
                    <a:cubicBezTo>
                      <a:pt x="76152" y="122238"/>
                      <a:pt x="72949" y="122926"/>
                      <a:pt x="69802" y="123825"/>
                    </a:cubicBezTo>
                    <a:cubicBezTo>
                      <a:pt x="67388" y="124515"/>
                      <a:pt x="64117" y="124163"/>
                      <a:pt x="62658" y="126206"/>
                    </a:cubicBezTo>
                    <a:cubicBezTo>
                      <a:pt x="59740" y="130291"/>
                      <a:pt x="60680" y="136317"/>
                      <a:pt x="57895" y="140494"/>
                    </a:cubicBezTo>
                    <a:cubicBezTo>
                      <a:pt x="56308" y="142875"/>
                      <a:pt x="55157" y="145614"/>
                      <a:pt x="53133" y="147638"/>
                    </a:cubicBezTo>
                    <a:cubicBezTo>
                      <a:pt x="51109" y="149662"/>
                      <a:pt x="45989" y="152400"/>
                      <a:pt x="41227" y="161925"/>
                    </a:cubicBez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/>
                  <a:cs typeface="+mn-cs"/>
                </a:endParaRPr>
              </a:p>
            </p:txBody>
          </p:sp>
          <p:sp>
            <p:nvSpPr>
              <p:cNvPr id="240" name="手繪多邊形 239"/>
              <p:cNvSpPr/>
              <p:nvPr/>
            </p:nvSpPr>
            <p:spPr>
              <a:xfrm>
                <a:off x="4495961" y="741129"/>
                <a:ext cx="185738" cy="247650"/>
              </a:xfrm>
              <a:custGeom>
                <a:avLst/>
                <a:gdLst>
                  <a:gd name="connsiteX0" fmla="*/ 102394 w 185738"/>
                  <a:gd name="connsiteY0" fmla="*/ 50006 h 247650"/>
                  <a:gd name="connsiteX1" fmla="*/ 90488 w 185738"/>
                  <a:gd name="connsiteY1" fmla="*/ 47625 h 247650"/>
                  <a:gd name="connsiteX2" fmla="*/ 85725 w 185738"/>
                  <a:gd name="connsiteY2" fmla="*/ 33337 h 247650"/>
                  <a:gd name="connsiteX3" fmla="*/ 83344 w 185738"/>
                  <a:gd name="connsiteY3" fmla="*/ 26194 h 247650"/>
                  <a:gd name="connsiteX4" fmla="*/ 85725 w 185738"/>
                  <a:gd name="connsiteY4" fmla="*/ 4762 h 247650"/>
                  <a:gd name="connsiteX5" fmla="*/ 100013 w 185738"/>
                  <a:gd name="connsiteY5" fmla="*/ 0 h 247650"/>
                  <a:gd name="connsiteX6" fmla="*/ 116682 w 185738"/>
                  <a:gd name="connsiteY6" fmla="*/ 4762 h 247650"/>
                  <a:gd name="connsiteX7" fmla="*/ 121444 w 185738"/>
                  <a:gd name="connsiteY7" fmla="*/ 11906 h 247650"/>
                  <a:gd name="connsiteX8" fmla="*/ 128588 w 185738"/>
                  <a:gd name="connsiteY8" fmla="*/ 16669 h 247650"/>
                  <a:gd name="connsiteX9" fmla="*/ 130969 w 185738"/>
                  <a:gd name="connsiteY9" fmla="*/ 23812 h 247650"/>
                  <a:gd name="connsiteX10" fmla="*/ 128588 w 185738"/>
                  <a:gd name="connsiteY10" fmla="*/ 42862 h 247650"/>
                  <a:gd name="connsiteX11" fmla="*/ 107157 w 185738"/>
                  <a:gd name="connsiteY11" fmla="*/ 50006 h 247650"/>
                  <a:gd name="connsiteX12" fmla="*/ 121444 w 185738"/>
                  <a:gd name="connsiteY12" fmla="*/ 57150 h 247650"/>
                  <a:gd name="connsiteX13" fmla="*/ 135732 w 185738"/>
                  <a:gd name="connsiteY13" fmla="*/ 64294 h 247650"/>
                  <a:gd name="connsiteX14" fmla="*/ 147638 w 185738"/>
                  <a:gd name="connsiteY14" fmla="*/ 54769 h 247650"/>
                  <a:gd name="connsiteX15" fmla="*/ 161925 w 185738"/>
                  <a:gd name="connsiteY15" fmla="*/ 45244 h 247650"/>
                  <a:gd name="connsiteX16" fmla="*/ 180975 w 185738"/>
                  <a:gd name="connsiteY16" fmla="*/ 54769 h 247650"/>
                  <a:gd name="connsiteX17" fmla="*/ 185738 w 185738"/>
                  <a:gd name="connsiteY17" fmla="*/ 69056 h 247650"/>
                  <a:gd name="connsiteX18" fmla="*/ 183357 w 185738"/>
                  <a:gd name="connsiteY18" fmla="*/ 80962 h 247650"/>
                  <a:gd name="connsiteX19" fmla="*/ 169069 w 185738"/>
                  <a:gd name="connsiteY19" fmla="*/ 88106 h 247650"/>
                  <a:gd name="connsiteX20" fmla="*/ 154782 w 185738"/>
                  <a:gd name="connsiteY20" fmla="*/ 97631 h 247650"/>
                  <a:gd name="connsiteX21" fmla="*/ 145257 w 185738"/>
                  <a:gd name="connsiteY21" fmla="*/ 111919 h 247650"/>
                  <a:gd name="connsiteX22" fmla="*/ 140494 w 185738"/>
                  <a:gd name="connsiteY22" fmla="*/ 128587 h 247650"/>
                  <a:gd name="connsiteX23" fmla="*/ 126207 w 185738"/>
                  <a:gd name="connsiteY23" fmla="*/ 138112 h 247650"/>
                  <a:gd name="connsiteX24" fmla="*/ 109538 w 185738"/>
                  <a:gd name="connsiteY24" fmla="*/ 157162 h 247650"/>
                  <a:gd name="connsiteX25" fmla="*/ 107157 w 185738"/>
                  <a:gd name="connsiteY25" fmla="*/ 164306 h 247650"/>
                  <a:gd name="connsiteX26" fmla="*/ 78582 w 185738"/>
                  <a:gd name="connsiteY26" fmla="*/ 159544 h 247650"/>
                  <a:gd name="connsiteX27" fmla="*/ 71438 w 185738"/>
                  <a:gd name="connsiteY27" fmla="*/ 161925 h 247650"/>
                  <a:gd name="connsiteX28" fmla="*/ 61913 w 185738"/>
                  <a:gd name="connsiteY28" fmla="*/ 171450 h 247650"/>
                  <a:gd name="connsiteX29" fmla="*/ 42863 w 185738"/>
                  <a:gd name="connsiteY29" fmla="*/ 188119 h 247650"/>
                  <a:gd name="connsiteX30" fmla="*/ 35719 w 185738"/>
                  <a:gd name="connsiteY30" fmla="*/ 192881 h 247650"/>
                  <a:gd name="connsiteX31" fmla="*/ 38100 w 185738"/>
                  <a:gd name="connsiteY31" fmla="*/ 200025 h 247650"/>
                  <a:gd name="connsiteX32" fmla="*/ 45244 w 185738"/>
                  <a:gd name="connsiteY32" fmla="*/ 204787 h 247650"/>
                  <a:gd name="connsiteX33" fmla="*/ 47625 w 185738"/>
                  <a:gd name="connsiteY33" fmla="*/ 221456 h 247650"/>
                  <a:gd name="connsiteX34" fmla="*/ 45244 w 185738"/>
                  <a:gd name="connsiteY34" fmla="*/ 245269 h 247650"/>
                  <a:gd name="connsiteX35" fmla="*/ 38100 w 185738"/>
                  <a:gd name="connsiteY35" fmla="*/ 247650 h 247650"/>
                  <a:gd name="connsiteX36" fmla="*/ 16669 w 185738"/>
                  <a:gd name="connsiteY36" fmla="*/ 245269 h 247650"/>
                  <a:gd name="connsiteX37" fmla="*/ 2382 w 185738"/>
                  <a:gd name="connsiteY37" fmla="*/ 240506 h 247650"/>
                  <a:gd name="connsiteX38" fmla="*/ 9525 w 185738"/>
                  <a:gd name="connsiteY38" fmla="*/ 226219 h 247650"/>
                  <a:gd name="connsiteX39" fmla="*/ 16669 w 185738"/>
                  <a:gd name="connsiteY39" fmla="*/ 223837 h 247650"/>
                  <a:gd name="connsiteX40" fmla="*/ 19050 w 185738"/>
                  <a:gd name="connsiteY40" fmla="*/ 216694 h 247650"/>
                  <a:gd name="connsiteX41" fmla="*/ 23813 w 185738"/>
                  <a:gd name="connsiteY41" fmla="*/ 209550 h 247650"/>
                  <a:gd name="connsiteX42" fmla="*/ 14288 w 185738"/>
                  <a:gd name="connsiteY42" fmla="*/ 197644 h 247650"/>
                  <a:gd name="connsiteX43" fmla="*/ 2382 w 185738"/>
                  <a:gd name="connsiteY43" fmla="*/ 183356 h 247650"/>
                  <a:gd name="connsiteX44" fmla="*/ 0 w 185738"/>
                  <a:gd name="connsiteY44" fmla="*/ 176212 h 247650"/>
                  <a:gd name="connsiteX45" fmla="*/ 11907 w 185738"/>
                  <a:gd name="connsiteY45" fmla="*/ 164306 h 247650"/>
                  <a:gd name="connsiteX46" fmla="*/ 23813 w 185738"/>
                  <a:gd name="connsiteY46" fmla="*/ 152400 h 247650"/>
                  <a:gd name="connsiteX47" fmla="*/ 28575 w 185738"/>
                  <a:gd name="connsiteY47" fmla="*/ 145256 h 247650"/>
                  <a:gd name="connsiteX48" fmla="*/ 42863 w 185738"/>
                  <a:gd name="connsiteY48" fmla="*/ 133350 h 247650"/>
                  <a:gd name="connsiteX49" fmla="*/ 50007 w 185738"/>
                  <a:gd name="connsiteY49" fmla="*/ 119062 h 247650"/>
                  <a:gd name="connsiteX50" fmla="*/ 54769 w 185738"/>
                  <a:gd name="connsiteY50" fmla="*/ 111919 h 247650"/>
                  <a:gd name="connsiteX51" fmla="*/ 57150 w 185738"/>
                  <a:gd name="connsiteY51" fmla="*/ 104775 h 247650"/>
                  <a:gd name="connsiteX52" fmla="*/ 64294 w 185738"/>
                  <a:gd name="connsiteY52" fmla="*/ 100012 h 247650"/>
                  <a:gd name="connsiteX53" fmla="*/ 69057 w 185738"/>
                  <a:gd name="connsiteY53" fmla="*/ 85725 h 247650"/>
                  <a:gd name="connsiteX54" fmla="*/ 76200 w 185738"/>
                  <a:gd name="connsiteY54" fmla="*/ 71437 h 247650"/>
                  <a:gd name="connsiteX55" fmla="*/ 80963 w 185738"/>
                  <a:gd name="connsiteY55" fmla="*/ 64294 h 247650"/>
                  <a:gd name="connsiteX56" fmla="*/ 102394 w 185738"/>
                  <a:gd name="connsiteY56" fmla="*/ 50006 h 247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</a:cxnLst>
                <a:rect l="l" t="t" r="r" b="b"/>
                <a:pathLst>
                  <a:path w="185738" h="247650">
                    <a:moveTo>
                      <a:pt x="102394" y="50006"/>
                    </a:moveTo>
                    <a:cubicBezTo>
                      <a:pt x="103981" y="47228"/>
                      <a:pt x="93350" y="50487"/>
                      <a:pt x="90488" y="47625"/>
                    </a:cubicBezTo>
                    <a:cubicBezTo>
                      <a:pt x="86938" y="44075"/>
                      <a:pt x="87313" y="38100"/>
                      <a:pt x="85725" y="33337"/>
                    </a:cubicBezTo>
                    <a:lnTo>
                      <a:pt x="83344" y="26194"/>
                    </a:lnTo>
                    <a:cubicBezTo>
                      <a:pt x="84138" y="19050"/>
                      <a:pt x="81866" y="10826"/>
                      <a:pt x="85725" y="4762"/>
                    </a:cubicBezTo>
                    <a:cubicBezTo>
                      <a:pt x="88420" y="527"/>
                      <a:pt x="100013" y="0"/>
                      <a:pt x="100013" y="0"/>
                    </a:cubicBezTo>
                    <a:cubicBezTo>
                      <a:pt x="100635" y="155"/>
                      <a:pt x="115130" y="3520"/>
                      <a:pt x="116682" y="4762"/>
                    </a:cubicBezTo>
                    <a:cubicBezTo>
                      <a:pt x="118917" y="6550"/>
                      <a:pt x="119420" y="9882"/>
                      <a:pt x="121444" y="11906"/>
                    </a:cubicBezTo>
                    <a:cubicBezTo>
                      <a:pt x="123468" y="13930"/>
                      <a:pt x="126207" y="15081"/>
                      <a:pt x="128588" y="16669"/>
                    </a:cubicBezTo>
                    <a:cubicBezTo>
                      <a:pt x="129382" y="19050"/>
                      <a:pt x="130969" y="21302"/>
                      <a:pt x="130969" y="23812"/>
                    </a:cubicBezTo>
                    <a:cubicBezTo>
                      <a:pt x="130969" y="30211"/>
                      <a:pt x="130965" y="36920"/>
                      <a:pt x="128588" y="42862"/>
                    </a:cubicBezTo>
                    <a:cubicBezTo>
                      <a:pt x="126196" y="48842"/>
                      <a:pt x="109474" y="49620"/>
                      <a:pt x="107157" y="50006"/>
                    </a:cubicBezTo>
                    <a:cubicBezTo>
                      <a:pt x="127613" y="63646"/>
                      <a:pt x="101740" y="47299"/>
                      <a:pt x="121444" y="57150"/>
                    </a:cubicBezTo>
                    <a:cubicBezTo>
                      <a:pt x="139917" y="66385"/>
                      <a:pt x="117768" y="58304"/>
                      <a:pt x="135732" y="64294"/>
                    </a:cubicBezTo>
                    <a:cubicBezTo>
                      <a:pt x="151818" y="58930"/>
                      <a:pt x="134381" y="66368"/>
                      <a:pt x="147638" y="54769"/>
                    </a:cubicBezTo>
                    <a:cubicBezTo>
                      <a:pt x="151946" y="51000"/>
                      <a:pt x="161925" y="45244"/>
                      <a:pt x="161925" y="45244"/>
                    </a:cubicBezTo>
                    <a:cubicBezTo>
                      <a:pt x="174519" y="47343"/>
                      <a:pt x="176213" y="44054"/>
                      <a:pt x="180975" y="54769"/>
                    </a:cubicBezTo>
                    <a:cubicBezTo>
                      <a:pt x="183014" y="59356"/>
                      <a:pt x="185738" y="69056"/>
                      <a:pt x="185738" y="69056"/>
                    </a:cubicBezTo>
                    <a:cubicBezTo>
                      <a:pt x="184944" y="73025"/>
                      <a:pt x="185365" y="77448"/>
                      <a:pt x="183357" y="80962"/>
                    </a:cubicBezTo>
                    <a:cubicBezTo>
                      <a:pt x="181184" y="84765"/>
                      <a:pt x="172737" y="86884"/>
                      <a:pt x="169069" y="88106"/>
                    </a:cubicBezTo>
                    <a:cubicBezTo>
                      <a:pt x="164307" y="91281"/>
                      <a:pt x="157957" y="92869"/>
                      <a:pt x="154782" y="97631"/>
                    </a:cubicBezTo>
                    <a:lnTo>
                      <a:pt x="145257" y="111919"/>
                    </a:lnTo>
                    <a:cubicBezTo>
                      <a:pt x="145237" y="111999"/>
                      <a:pt x="141632" y="127449"/>
                      <a:pt x="140494" y="128587"/>
                    </a:cubicBezTo>
                    <a:cubicBezTo>
                      <a:pt x="136447" y="132634"/>
                      <a:pt x="126207" y="138112"/>
                      <a:pt x="126207" y="138112"/>
                    </a:cubicBezTo>
                    <a:cubicBezTo>
                      <a:pt x="115095" y="154781"/>
                      <a:pt x="121445" y="149225"/>
                      <a:pt x="109538" y="157162"/>
                    </a:cubicBezTo>
                    <a:cubicBezTo>
                      <a:pt x="108744" y="159543"/>
                      <a:pt x="109618" y="163814"/>
                      <a:pt x="107157" y="164306"/>
                    </a:cubicBezTo>
                    <a:cubicBezTo>
                      <a:pt x="97187" y="166300"/>
                      <a:pt x="87671" y="162574"/>
                      <a:pt x="78582" y="159544"/>
                    </a:cubicBezTo>
                    <a:cubicBezTo>
                      <a:pt x="76201" y="160338"/>
                      <a:pt x="73213" y="160150"/>
                      <a:pt x="71438" y="161925"/>
                    </a:cubicBezTo>
                    <a:cubicBezTo>
                      <a:pt x="58738" y="174625"/>
                      <a:pt x="80964" y="165101"/>
                      <a:pt x="61913" y="171450"/>
                    </a:cubicBezTo>
                    <a:cubicBezTo>
                      <a:pt x="53975" y="183356"/>
                      <a:pt x="59531" y="177008"/>
                      <a:pt x="42863" y="188119"/>
                    </a:cubicBezTo>
                    <a:lnTo>
                      <a:pt x="35719" y="192881"/>
                    </a:lnTo>
                    <a:cubicBezTo>
                      <a:pt x="36513" y="195262"/>
                      <a:pt x="36532" y="198065"/>
                      <a:pt x="38100" y="200025"/>
                    </a:cubicBezTo>
                    <a:cubicBezTo>
                      <a:pt x="39888" y="202260"/>
                      <a:pt x="44082" y="202172"/>
                      <a:pt x="45244" y="204787"/>
                    </a:cubicBezTo>
                    <a:cubicBezTo>
                      <a:pt x="47524" y="209916"/>
                      <a:pt x="46831" y="215900"/>
                      <a:pt x="47625" y="221456"/>
                    </a:cubicBezTo>
                    <a:cubicBezTo>
                      <a:pt x="46831" y="229394"/>
                      <a:pt x="47970" y="237772"/>
                      <a:pt x="45244" y="245269"/>
                    </a:cubicBezTo>
                    <a:cubicBezTo>
                      <a:pt x="44386" y="247628"/>
                      <a:pt x="40610" y="247650"/>
                      <a:pt x="38100" y="247650"/>
                    </a:cubicBezTo>
                    <a:cubicBezTo>
                      <a:pt x="30912" y="247650"/>
                      <a:pt x="23813" y="246063"/>
                      <a:pt x="16669" y="245269"/>
                    </a:cubicBezTo>
                    <a:cubicBezTo>
                      <a:pt x="11907" y="243681"/>
                      <a:pt x="795" y="245268"/>
                      <a:pt x="2382" y="240506"/>
                    </a:cubicBezTo>
                    <a:cubicBezTo>
                      <a:pt x="3950" y="235800"/>
                      <a:pt x="5328" y="229576"/>
                      <a:pt x="9525" y="226219"/>
                    </a:cubicBezTo>
                    <a:cubicBezTo>
                      <a:pt x="11485" y="224651"/>
                      <a:pt x="14288" y="224631"/>
                      <a:pt x="16669" y="223837"/>
                    </a:cubicBezTo>
                    <a:cubicBezTo>
                      <a:pt x="17463" y="221456"/>
                      <a:pt x="17928" y="218939"/>
                      <a:pt x="19050" y="216694"/>
                    </a:cubicBezTo>
                    <a:cubicBezTo>
                      <a:pt x="20330" y="214134"/>
                      <a:pt x="23342" y="212373"/>
                      <a:pt x="23813" y="209550"/>
                    </a:cubicBezTo>
                    <a:cubicBezTo>
                      <a:pt x="25053" y="202112"/>
                      <a:pt x="18361" y="201038"/>
                      <a:pt x="14288" y="197644"/>
                    </a:cubicBezTo>
                    <a:cubicBezTo>
                      <a:pt x="9772" y="193881"/>
                      <a:pt x="5059" y="188709"/>
                      <a:pt x="2382" y="183356"/>
                    </a:cubicBezTo>
                    <a:cubicBezTo>
                      <a:pt x="1259" y="181111"/>
                      <a:pt x="794" y="178593"/>
                      <a:pt x="0" y="176212"/>
                    </a:cubicBezTo>
                    <a:cubicBezTo>
                      <a:pt x="12706" y="157157"/>
                      <a:pt x="-3974" y="180188"/>
                      <a:pt x="11907" y="164306"/>
                    </a:cubicBezTo>
                    <a:cubicBezTo>
                      <a:pt x="27778" y="148434"/>
                      <a:pt x="4766" y="165096"/>
                      <a:pt x="23813" y="152400"/>
                    </a:cubicBezTo>
                    <a:cubicBezTo>
                      <a:pt x="25400" y="150019"/>
                      <a:pt x="26743" y="147455"/>
                      <a:pt x="28575" y="145256"/>
                    </a:cubicBezTo>
                    <a:cubicBezTo>
                      <a:pt x="34305" y="138380"/>
                      <a:pt x="35838" y="138032"/>
                      <a:pt x="42863" y="133350"/>
                    </a:cubicBezTo>
                    <a:cubicBezTo>
                      <a:pt x="56513" y="112872"/>
                      <a:pt x="40145" y="138784"/>
                      <a:pt x="50007" y="119062"/>
                    </a:cubicBezTo>
                    <a:cubicBezTo>
                      <a:pt x="51287" y="116503"/>
                      <a:pt x="53182" y="114300"/>
                      <a:pt x="54769" y="111919"/>
                    </a:cubicBezTo>
                    <a:cubicBezTo>
                      <a:pt x="55563" y="109538"/>
                      <a:pt x="55582" y="106735"/>
                      <a:pt x="57150" y="104775"/>
                    </a:cubicBezTo>
                    <a:cubicBezTo>
                      <a:pt x="58938" y="102540"/>
                      <a:pt x="62777" y="102439"/>
                      <a:pt x="64294" y="100012"/>
                    </a:cubicBezTo>
                    <a:cubicBezTo>
                      <a:pt x="66955" y="95755"/>
                      <a:pt x="66273" y="89902"/>
                      <a:pt x="69057" y="85725"/>
                    </a:cubicBezTo>
                    <a:cubicBezTo>
                      <a:pt x="82713" y="65237"/>
                      <a:pt x="66334" y="91168"/>
                      <a:pt x="76200" y="71437"/>
                    </a:cubicBezTo>
                    <a:cubicBezTo>
                      <a:pt x="77480" y="68877"/>
                      <a:pt x="79375" y="66675"/>
                      <a:pt x="80963" y="64294"/>
                    </a:cubicBezTo>
                    <a:cubicBezTo>
                      <a:pt x="83699" y="56085"/>
                      <a:pt x="100807" y="52784"/>
                      <a:pt x="102394" y="50006"/>
                    </a:cubicBez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/>
                  <a:cs typeface="+mn-cs"/>
                </a:endParaRPr>
              </a:p>
            </p:txBody>
          </p:sp>
          <p:sp>
            <p:nvSpPr>
              <p:cNvPr id="241" name="手繪多邊形 240"/>
              <p:cNvSpPr/>
              <p:nvPr/>
            </p:nvSpPr>
            <p:spPr>
              <a:xfrm>
                <a:off x="4738055" y="505386"/>
                <a:ext cx="293656" cy="197644"/>
              </a:xfrm>
              <a:custGeom>
                <a:avLst/>
                <a:gdLst>
                  <a:gd name="connsiteX0" fmla="*/ 88106 w 276225"/>
                  <a:gd name="connsiteY0" fmla="*/ 95250 h 173831"/>
                  <a:gd name="connsiteX1" fmla="*/ 76200 w 276225"/>
                  <a:gd name="connsiteY1" fmla="*/ 100012 h 173831"/>
                  <a:gd name="connsiteX2" fmla="*/ 66675 w 276225"/>
                  <a:gd name="connsiteY2" fmla="*/ 104775 h 173831"/>
                  <a:gd name="connsiteX3" fmla="*/ 59531 w 276225"/>
                  <a:gd name="connsiteY3" fmla="*/ 90487 h 173831"/>
                  <a:gd name="connsiteX4" fmla="*/ 50006 w 276225"/>
                  <a:gd name="connsiteY4" fmla="*/ 52387 h 173831"/>
                  <a:gd name="connsiteX5" fmla="*/ 42863 w 276225"/>
                  <a:gd name="connsiteY5" fmla="*/ 54768 h 173831"/>
                  <a:gd name="connsiteX6" fmla="*/ 35719 w 276225"/>
                  <a:gd name="connsiteY6" fmla="*/ 76200 h 173831"/>
                  <a:gd name="connsiteX7" fmla="*/ 33338 w 276225"/>
                  <a:gd name="connsiteY7" fmla="*/ 83343 h 173831"/>
                  <a:gd name="connsiteX8" fmla="*/ 28575 w 276225"/>
                  <a:gd name="connsiteY8" fmla="*/ 90487 h 173831"/>
                  <a:gd name="connsiteX9" fmla="*/ 21431 w 276225"/>
                  <a:gd name="connsiteY9" fmla="*/ 92868 h 173831"/>
                  <a:gd name="connsiteX10" fmla="*/ 7144 w 276225"/>
                  <a:gd name="connsiteY10" fmla="*/ 85725 h 173831"/>
                  <a:gd name="connsiteX11" fmla="*/ 2381 w 276225"/>
                  <a:gd name="connsiteY11" fmla="*/ 71437 h 173831"/>
                  <a:gd name="connsiteX12" fmla="*/ 0 w 276225"/>
                  <a:gd name="connsiteY12" fmla="*/ 64293 h 173831"/>
                  <a:gd name="connsiteX13" fmla="*/ 2381 w 276225"/>
                  <a:gd name="connsiteY13" fmla="*/ 42862 h 173831"/>
                  <a:gd name="connsiteX14" fmla="*/ 4763 w 276225"/>
                  <a:gd name="connsiteY14" fmla="*/ 35718 h 173831"/>
                  <a:gd name="connsiteX15" fmla="*/ 11906 w 276225"/>
                  <a:gd name="connsiteY15" fmla="*/ 33337 h 173831"/>
                  <a:gd name="connsiteX16" fmla="*/ 23813 w 276225"/>
                  <a:gd name="connsiteY16" fmla="*/ 30956 h 173831"/>
                  <a:gd name="connsiteX17" fmla="*/ 28575 w 276225"/>
                  <a:gd name="connsiteY17" fmla="*/ 23812 h 173831"/>
                  <a:gd name="connsiteX18" fmla="*/ 38100 w 276225"/>
                  <a:gd name="connsiteY18" fmla="*/ 2381 h 173831"/>
                  <a:gd name="connsiteX19" fmla="*/ 45244 w 276225"/>
                  <a:gd name="connsiteY19" fmla="*/ 0 h 173831"/>
                  <a:gd name="connsiteX20" fmla="*/ 59531 w 276225"/>
                  <a:gd name="connsiteY20" fmla="*/ 7143 h 173831"/>
                  <a:gd name="connsiteX21" fmla="*/ 66675 w 276225"/>
                  <a:gd name="connsiteY21" fmla="*/ 9525 h 173831"/>
                  <a:gd name="connsiteX22" fmla="*/ 80963 w 276225"/>
                  <a:gd name="connsiteY22" fmla="*/ 16668 h 173831"/>
                  <a:gd name="connsiteX23" fmla="*/ 83344 w 276225"/>
                  <a:gd name="connsiteY23" fmla="*/ 23812 h 173831"/>
                  <a:gd name="connsiteX24" fmla="*/ 90488 w 276225"/>
                  <a:gd name="connsiteY24" fmla="*/ 26193 h 173831"/>
                  <a:gd name="connsiteX25" fmla="*/ 95250 w 276225"/>
                  <a:gd name="connsiteY25" fmla="*/ 40481 h 173831"/>
                  <a:gd name="connsiteX26" fmla="*/ 100013 w 276225"/>
                  <a:gd name="connsiteY26" fmla="*/ 47625 h 173831"/>
                  <a:gd name="connsiteX27" fmla="*/ 102394 w 276225"/>
                  <a:gd name="connsiteY27" fmla="*/ 66675 h 173831"/>
                  <a:gd name="connsiteX28" fmla="*/ 116681 w 276225"/>
                  <a:gd name="connsiteY28" fmla="*/ 71437 h 173831"/>
                  <a:gd name="connsiteX29" fmla="*/ 128588 w 276225"/>
                  <a:gd name="connsiteY29" fmla="*/ 69056 h 173831"/>
                  <a:gd name="connsiteX30" fmla="*/ 140494 w 276225"/>
                  <a:gd name="connsiteY30" fmla="*/ 57150 h 173831"/>
                  <a:gd name="connsiteX31" fmla="*/ 147638 w 276225"/>
                  <a:gd name="connsiteY31" fmla="*/ 54768 h 173831"/>
                  <a:gd name="connsiteX32" fmla="*/ 159544 w 276225"/>
                  <a:gd name="connsiteY32" fmla="*/ 42862 h 173831"/>
                  <a:gd name="connsiteX33" fmla="*/ 173831 w 276225"/>
                  <a:gd name="connsiteY33" fmla="*/ 38100 h 173831"/>
                  <a:gd name="connsiteX34" fmla="*/ 195263 w 276225"/>
                  <a:gd name="connsiteY34" fmla="*/ 40481 h 173831"/>
                  <a:gd name="connsiteX35" fmla="*/ 211931 w 276225"/>
                  <a:gd name="connsiteY35" fmla="*/ 45243 h 173831"/>
                  <a:gd name="connsiteX36" fmla="*/ 216694 w 276225"/>
                  <a:gd name="connsiteY36" fmla="*/ 52387 h 173831"/>
                  <a:gd name="connsiteX37" fmla="*/ 202406 w 276225"/>
                  <a:gd name="connsiteY37" fmla="*/ 61912 h 173831"/>
                  <a:gd name="connsiteX38" fmla="*/ 197644 w 276225"/>
                  <a:gd name="connsiteY38" fmla="*/ 69056 h 173831"/>
                  <a:gd name="connsiteX39" fmla="*/ 214313 w 276225"/>
                  <a:gd name="connsiteY39" fmla="*/ 78581 h 173831"/>
                  <a:gd name="connsiteX40" fmla="*/ 240506 w 276225"/>
                  <a:gd name="connsiteY40" fmla="*/ 78581 h 173831"/>
                  <a:gd name="connsiteX41" fmla="*/ 242888 w 276225"/>
                  <a:gd name="connsiteY41" fmla="*/ 71437 h 173831"/>
                  <a:gd name="connsiteX42" fmla="*/ 250031 w 276225"/>
                  <a:gd name="connsiteY42" fmla="*/ 66675 h 173831"/>
                  <a:gd name="connsiteX43" fmla="*/ 259556 w 276225"/>
                  <a:gd name="connsiteY43" fmla="*/ 69056 h 173831"/>
                  <a:gd name="connsiteX44" fmla="*/ 264319 w 276225"/>
                  <a:gd name="connsiteY44" fmla="*/ 76200 h 173831"/>
                  <a:gd name="connsiteX45" fmla="*/ 266700 w 276225"/>
                  <a:gd name="connsiteY45" fmla="*/ 83343 h 173831"/>
                  <a:gd name="connsiteX46" fmla="*/ 271463 w 276225"/>
                  <a:gd name="connsiteY46" fmla="*/ 107156 h 173831"/>
                  <a:gd name="connsiteX47" fmla="*/ 276225 w 276225"/>
                  <a:gd name="connsiteY47" fmla="*/ 121443 h 173831"/>
                  <a:gd name="connsiteX48" fmla="*/ 273844 w 276225"/>
                  <a:gd name="connsiteY48" fmla="*/ 133350 h 173831"/>
                  <a:gd name="connsiteX49" fmla="*/ 266700 w 276225"/>
                  <a:gd name="connsiteY49" fmla="*/ 135731 h 173831"/>
                  <a:gd name="connsiteX50" fmla="*/ 233363 w 276225"/>
                  <a:gd name="connsiteY50" fmla="*/ 133350 h 173831"/>
                  <a:gd name="connsiteX51" fmla="*/ 226219 w 276225"/>
                  <a:gd name="connsiteY51" fmla="*/ 128587 h 173831"/>
                  <a:gd name="connsiteX52" fmla="*/ 221456 w 276225"/>
                  <a:gd name="connsiteY52" fmla="*/ 121443 h 173831"/>
                  <a:gd name="connsiteX53" fmla="*/ 216694 w 276225"/>
                  <a:gd name="connsiteY53" fmla="*/ 128587 h 173831"/>
                  <a:gd name="connsiteX54" fmla="*/ 209550 w 276225"/>
                  <a:gd name="connsiteY54" fmla="*/ 133350 h 173831"/>
                  <a:gd name="connsiteX55" fmla="*/ 204788 w 276225"/>
                  <a:gd name="connsiteY55" fmla="*/ 140493 h 173831"/>
                  <a:gd name="connsiteX56" fmla="*/ 192881 w 276225"/>
                  <a:gd name="connsiteY56" fmla="*/ 150018 h 173831"/>
                  <a:gd name="connsiteX57" fmla="*/ 190500 w 276225"/>
                  <a:gd name="connsiteY57" fmla="*/ 157162 h 173831"/>
                  <a:gd name="connsiteX58" fmla="*/ 183356 w 276225"/>
                  <a:gd name="connsiteY58" fmla="*/ 161925 h 173831"/>
                  <a:gd name="connsiteX59" fmla="*/ 161925 w 276225"/>
                  <a:gd name="connsiteY59" fmla="*/ 169068 h 173831"/>
                  <a:gd name="connsiteX60" fmla="*/ 154781 w 276225"/>
                  <a:gd name="connsiteY60" fmla="*/ 171450 h 173831"/>
                  <a:gd name="connsiteX61" fmla="*/ 147638 w 276225"/>
                  <a:gd name="connsiteY61" fmla="*/ 173831 h 173831"/>
                  <a:gd name="connsiteX62" fmla="*/ 128588 w 276225"/>
                  <a:gd name="connsiteY62" fmla="*/ 171450 h 173831"/>
                  <a:gd name="connsiteX63" fmla="*/ 121444 w 276225"/>
                  <a:gd name="connsiteY63" fmla="*/ 169068 h 173831"/>
                  <a:gd name="connsiteX64" fmla="*/ 119063 w 276225"/>
                  <a:gd name="connsiteY64" fmla="*/ 161925 h 173831"/>
                  <a:gd name="connsiteX65" fmla="*/ 95250 w 276225"/>
                  <a:gd name="connsiteY65" fmla="*/ 166687 h 173831"/>
                  <a:gd name="connsiteX66" fmla="*/ 90488 w 276225"/>
                  <a:gd name="connsiteY66" fmla="*/ 152400 h 173831"/>
                  <a:gd name="connsiteX67" fmla="*/ 88106 w 276225"/>
                  <a:gd name="connsiteY67" fmla="*/ 145256 h 173831"/>
                  <a:gd name="connsiteX68" fmla="*/ 92869 w 276225"/>
                  <a:gd name="connsiteY68" fmla="*/ 128587 h 173831"/>
                  <a:gd name="connsiteX69" fmla="*/ 100013 w 276225"/>
                  <a:gd name="connsiteY69" fmla="*/ 126206 h 173831"/>
                  <a:gd name="connsiteX70" fmla="*/ 109538 w 276225"/>
                  <a:gd name="connsiteY70" fmla="*/ 111918 h 173831"/>
                  <a:gd name="connsiteX71" fmla="*/ 107156 w 276225"/>
                  <a:gd name="connsiteY71" fmla="*/ 100012 h 173831"/>
                  <a:gd name="connsiteX72" fmla="*/ 88106 w 276225"/>
                  <a:gd name="connsiteY72" fmla="*/ 95250 h 173831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  <a:cxn ang="0">
                    <a:pos x="connsiteX72" y="connsiteY72"/>
                  </a:cxn>
                </a:cxnLst>
                <a:rect l="l" t="t" r="r" b="b"/>
                <a:pathLst>
                  <a:path w="276225" h="173831">
                    <a:moveTo>
                      <a:pt x="88106" y="95250"/>
                    </a:moveTo>
                    <a:cubicBezTo>
                      <a:pt x="82947" y="95250"/>
                      <a:pt x="79484" y="97276"/>
                      <a:pt x="76200" y="100012"/>
                    </a:cubicBezTo>
                    <a:cubicBezTo>
                      <a:pt x="67128" y="107572"/>
                      <a:pt x="82097" y="109915"/>
                      <a:pt x="66675" y="104775"/>
                    </a:cubicBezTo>
                    <a:cubicBezTo>
                      <a:pt x="63519" y="100041"/>
                      <a:pt x="60188" y="96400"/>
                      <a:pt x="59531" y="90487"/>
                    </a:cubicBezTo>
                    <a:cubicBezTo>
                      <a:pt x="55218" y="51675"/>
                      <a:pt x="68842" y="58665"/>
                      <a:pt x="50006" y="52387"/>
                    </a:cubicBezTo>
                    <a:cubicBezTo>
                      <a:pt x="47625" y="53181"/>
                      <a:pt x="44322" y="52726"/>
                      <a:pt x="42863" y="54768"/>
                    </a:cubicBezTo>
                    <a:cubicBezTo>
                      <a:pt x="42861" y="54772"/>
                      <a:pt x="36910" y="72626"/>
                      <a:pt x="35719" y="76200"/>
                    </a:cubicBezTo>
                    <a:cubicBezTo>
                      <a:pt x="34925" y="78581"/>
                      <a:pt x="34730" y="81255"/>
                      <a:pt x="33338" y="83343"/>
                    </a:cubicBezTo>
                    <a:cubicBezTo>
                      <a:pt x="31750" y="85724"/>
                      <a:pt x="30810" y="88699"/>
                      <a:pt x="28575" y="90487"/>
                    </a:cubicBezTo>
                    <a:cubicBezTo>
                      <a:pt x="26615" y="92055"/>
                      <a:pt x="23812" y="92074"/>
                      <a:pt x="21431" y="92868"/>
                    </a:cubicBezTo>
                    <a:cubicBezTo>
                      <a:pt x="17539" y="91571"/>
                      <a:pt x="9573" y="89611"/>
                      <a:pt x="7144" y="85725"/>
                    </a:cubicBezTo>
                    <a:cubicBezTo>
                      <a:pt x="4483" y="81468"/>
                      <a:pt x="3969" y="76200"/>
                      <a:pt x="2381" y="71437"/>
                    </a:cubicBezTo>
                    <a:lnTo>
                      <a:pt x="0" y="64293"/>
                    </a:lnTo>
                    <a:cubicBezTo>
                      <a:pt x="794" y="57149"/>
                      <a:pt x="1199" y="49952"/>
                      <a:pt x="2381" y="42862"/>
                    </a:cubicBezTo>
                    <a:cubicBezTo>
                      <a:pt x="2794" y="40386"/>
                      <a:pt x="2988" y="37493"/>
                      <a:pt x="4763" y="35718"/>
                    </a:cubicBezTo>
                    <a:cubicBezTo>
                      <a:pt x="6538" y="33943"/>
                      <a:pt x="9471" y="33946"/>
                      <a:pt x="11906" y="33337"/>
                    </a:cubicBezTo>
                    <a:cubicBezTo>
                      <a:pt x="15833" y="32355"/>
                      <a:pt x="19844" y="31750"/>
                      <a:pt x="23813" y="30956"/>
                    </a:cubicBezTo>
                    <a:cubicBezTo>
                      <a:pt x="25400" y="28575"/>
                      <a:pt x="27413" y="26427"/>
                      <a:pt x="28575" y="23812"/>
                    </a:cubicBezTo>
                    <a:cubicBezTo>
                      <a:pt x="30781" y="18848"/>
                      <a:pt x="32527" y="6839"/>
                      <a:pt x="38100" y="2381"/>
                    </a:cubicBezTo>
                    <a:cubicBezTo>
                      <a:pt x="40060" y="813"/>
                      <a:pt x="42863" y="794"/>
                      <a:pt x="45244" y="0"/>
                    </a:cubicBezTo>
                    <a:cubicBezTo>
                      <a:pt x="63195" y="5983"/>
                      <a:pt x="41074" y="-2086"/>
                      <a:pt x="59531" y="7143"/>
                    </a:cubicBezTo>
                    <a:cubicBezTo>
                      <a:pt x="61776" y="8266"/>
                      <a:pt x="64430" y="8402"/>
                      <a:pt x="66675" y="9525"/>
                    </a:cubicBezTo>
                    <a:cubicBezTo>
                      <a:pt x="85133" y="18754"/>
                      <a:pt x="63013" y="10685"/>
                      <a:pt x="80963" y="16668"/>
                    </a:cubicBezTo>
                    <a:cubicBezTo>
                      <a:pt x="81757" y="19049"/>
                      <a:pt x="81569" y="22037"/>
                      <a:pt x="83344" y="23812"/>
                    </a:cubicBezTo>
                    <a:cubicBezTo>
                      <a:pt x="85119" y="25587"/>
                      <a:pt x="89029" y="24150"/>
                      <a:pt x="90488" y="26193"/>
                    </a:cubicBezTo>
                    <a:cubicBezTo>
                      <a:pt x="93406" y="30278"/>
                      <a:pt x="92465" y="36304"/>
                      <a:pt x="95250" y="40481"/>
                    </a:cubicBezTo>
                    <a:lnTo>
                      <a:pt x="100013" y="47625"/>
                    </a:lnTo>
                    <a:cubicBezTo>
                      <a:pt x="100807" y="53975"/>
                      <a:pt x="98724" y="61432"/>
                      <a:pt x="102394" y="66675"/>
                    </a:cubicBezTo>
                    <a:cubicBezTo>
                      <a:pt x="105273" y="70787"/>
                      <a:pt x="116681" y="71437"/>
                      <a:pt x="116681" y="71437"/>
                    </a:cubicBezTo>
                    <a:cubicBezTo>
                      <a:pt x="120650" y="70643"/>
                      <a:pt x="124798" y="70477"/>
                      <a:pt x="128588" y="69056"/>
                    </a:cubicBezTo>
                    <a:cubicBezTo>
                      <a:pt x="142030" y="64015"/>
                      <a:pt x="130226" y="65364"/>
                      <a:pt x="140494" y="57150"/>
                    </a:cubicBezTo>
                    <a:cubicBezTo>
                      <a:pt x="142454" y="55582"/>
                      <a:pt x="145257" y="55562"/>
                      <a:pt x="147638" y="54768"/>
                    </a:cubicBezTo>
                    <a:cubicBezTo>
                      <a:pt x="151982" y="48252"/>
                      <a:pt x="152025" y="46204"/>
                      <a:pt x="159544" y="42862"/>
                    </a:cubicBezTo>
                    <a:cubicBezTo>
                      <a:pt x="164131" y="40823"/>
                      <a:pt x="173831" y="38100"/>
                      <a:pt x="173831" y="38100"/>
                    </a:cubicBezTo>
                    <a:cubicBezTo>
                      <a:pt x="180975" y="38894"/>
                      <a:pt x="188159" y="39388"/>
                      <a:pt x="195263" y="40481"/>
                    </a:cubicBezTo>
                    <a:cubicBezTo>
                      <a:pt x="200817" y="41335"/>
                      <a:pt x="206596" y="43465"/>
                      <a:pt x="211931" y="45243"/>
                    </a:cubicBezTo>
                    <a:cubicBezTo>
                      <a:pt x="213519" y="47624"/>
                      <a:pt x="217164" y="49564"/>
                      <a:pt x="216694" y="52387"/>
                    </a:cubicBezTo>
                    <a:cubicBezTo>
                      <a:pt x="215645" y="58683"/>
                      <a:pt x="206879" y="60421"/>
                      <a:pt x="202406" y="61912"/>
                    </a:cubicBezTo>
                    <a:cubicBezTo>
                      <a:pt x="200819" y="64293"/>
                      <a:pt x="198114" y="66233"/>
                      <a:pt x="197644" y="69056"/>
                    </a:cubicBezTo>
                    <a:cubicBezTo>
                      <a:pt x="195849" y="79830"/>
                      <a:pt x="208519" y="77616"/>
                      <a:pt x="214313" y="78581"/>
                    </a:cubicBezTo>
                    <a:cubicBezTo>
                      <a:pt x="224057" y="81829"/>
                      <a:pt x="227813" y="84222"/>
                      <a:pt x="240506" y="78581"/>
                    </a:cubicBezTo>
                    <a:cubicBezTo>
                      <a:pt x="242800" y="77562"/>
                      <a:pt x="241320" y="73397"/>
                      <a:pt x="242888" y="71437"/>
                    </a:cubicBezTo>
                    <a:cubicBezTo>
                      <a:pt x="244676" y="69202"/>
                      <a:pt x="247650" y="68262"/>
                      <a:pt x="250031" y="66675"/>
                    </a:cubicBezTo>
                    <a:cubicBezTo>
                      <a:pt x="253206" y="67469"/>
                      <a:pt x="256833" y="67241"/>
                      <a:pt x="259556" y="69056"/>
                    </a:cubicBezTo>
                    <a:cubicBezTo>
                      <a:pt x="261937" y="70644"/>
                      <a:pt x="263039" y="73640"/>
                      <a:pt x="264319" y="76200"/>
                    </a:cubicBezTo>
                    <a:cubicBezTo>
                      <a:pt x="265441" y="78445"/>
                      <a:pt x="266011" y="80930"/>
                      <a:pt x="266700" y="83343"/>
                    </a:cubicBezTo>
                    <a:cubicBezTo>
                      <a:pt x="274613" y="111039"/>
                      <a:pt x="262109" y="69742"/>
                      <a:pt x="271463" y="107156"/>
                    </a:cubicBezTo>
                    <a:cubicBezTo>
                      <a:pt x="272681" y="112026"/>
                      <a:pt x="276225" y="121443"/>
                      <a:pt x="276225" y="121443"/>
                    </a:cubicBezTo>
                    <a:cubicBezTo>
                      <a:pt x="275431" y="125412"/>
                      <a:pt x="276089" y="129982"/>
                      <a:pt x="273844" y="133350"/>
                    </a:cubicBezTo>
                    <a:cubicBezTo>
                      <a:pt x="272452" y="135439"/>
                      <a:pt x="269210" y="135731"/>
                      <a:pt x="266700" y="135731"/>
                    </a:cubicBezTo>
                    <a:cubicBezTo>
                      <a:pt x="255559" y="135731"/>
                      <a:pt x="244475" y="134144"/>
                      <a:pt x="233363" y="133350"/>
                    </a:cubicBezTo>
                    <a:cubicBezTo>
                      <a:pt x="230982" y="131762"/>
                      <a:pt x="228243" y="130611"/>
                      <a:pt x="226219" y="128587"/>
                    </a:cubicBezTo>
                    <a:cubicBezTo>
                      <a:pt x="224195" y="126563"/>
                      <a:pt x="224318" y="121443"/>
                      <a:pt x="221456" y="121443"/>
                    </a:cubicBezTo>
                    <a:cubicBezTo>
                      <a:pt x="218594" y="121443"/>
                      <a:pt x="218718" y="126563"/>
                      <a:pt x="216694" y="128587"/>
                    </a:cubicBezTo>
                    <a:cubicBezTo>
                      <a:pt x="214670" y="130611"/>
                      <a:pt x="211931" y="131762"/>
                      <a:pt x="209550" y="133350"/>
                    </a:cubicBezTo>
                    <a:cubicBezTo>
                      <a:pt x="207963" y="135731"/>
                      <a:pt x="207023" y="138705"/>
                      <a:pt x="204788" y="140493"/>
                    </a:cubicBezTo>
                    <a:cubicBezTo>
                      <a:pt x="188355" y="153640"/>
                      <a:pt x="206532" y="129546"/>
                      <a:pt x="192881" y="150018"/>
                    </a:cubicBezTo>
                    <a:cubicBezTo>
                      <a:pt x="192087" y="152399"/>
                      <a:pt x="192068" y="155202"/>
                      <a:pt x="190500" y="157162"/>
                    </a:cubicBezTo>
                    <a:cubicBezTo>
                      <a:pt x="188712" y="159397"/>
                      <a:pt x="185971" y="160763"/>
                      <a:pt x="183356" y="161925"/>
                    </a:cubicBezTo>
                    <a:cubicBezTo>
                      <a:pt x="183348" y="161929"/>
                      <a:pt x="165501" y="167876"/>
                      <a:pt x="161925" y="169068"/>
                    </a:cubicBezTo>
                    <a:lnTo>
                      <a:pt x="154781" y="171450"/>
                    </a:lnTo>
                    <a:lnTo>
                      <a:pt x="147638" y="173831"/>
                    </a:lnTo>
                    <a:cubicBezTo>
                      <a:pt x="141288" y="173037"/>
                      <a:pt x="134884" y="172595"/>
                      <a:pt x="128588" y="171450"/>
                    </a:cubicBezTo>
                    <a:cubicBezTo>
                      <a:pt x="126118" y="171001"/>
                      <a:pt x="123219" y="170843"/>
                      <a:pt x="121444" y="169068"/>
                    </a:cubicBezTo>
                    <a:cubicBezTo>
                      <a:pt x="119669" y="167293"/>
                      <a:pt x="119857" y="164306"/>
                      <a:pt x="119063" y="161925"/>
                    </a:cubicBezTo>
                    <a:cubicBezTo>
                      <a:pt x="115614" y="172266"/>
                      <a:pt x="115718" y="179712"/>
                      <a:pt x="95250" y="166687"/>
                    </a:cubicBezTo>
                    <a:cubicBezTo>
                      <a:pt x="91015" y="163992"/>
                      <a:pt x="92075" y="157162"/>
                      <a:pt x="90488" y="152400"/>
                    </a:cubicBezTo>
                    <a:lnTo>
                      <a:pt x="88106" y="145256"/>
                    </a:lnTo>
                    <a:cubicBezTo>
                      <a:pt x="88126" y="145176"/>
                      <a:pt x="91732" y="129724"/>
                      <a:pt x="92869" y="128587"/>
                    </a:cubicBezTo>
                    <a:cubicBezTo>
                      <a:pt x="94644" y="126812"/>
                      <a:pt x="97632" y="127000"/>
                      <a:pt x="100013" y="126206"/>
                    </a:cubicBezTo>
                    <a:cubicBezTo>
                      <a:pt x="103188" y="121443"/>
                      <a:pt x="110661" y="117531"/>
                      <a:pt x="109538" y="111918"/>
                    </a:cubicBezTo>
                    <a:cubicBezTo>
                      <a:pt x="108744" y="107949"/>
                      <a:pt x="109164" y="103526"/>
                      <a:pt x="107156" y="100012"/>
                    </a:cubicBezTo>
                    <a:cubicBezTo>
                      <a:pt x="105736" y="97527"/>
                      <a:pt x="93265" y="95250"/>
                      <a:pt x="88106" y="95250"/>
                    </a:cubicBezTo>
                    <a:close/>
                  </a:path>
                </a:pathLst>
              </a:custGeom>
              <a:solidFill>
                <a:srgbClr val="00B0F0"/>
              </a:solidFill>
              <a:ln w="3175" cap="flat" cmpd="sng" algn="ctr">
                <a:solidFill>
                  <a:srgbClr val="000000"/>
                </a:solidFill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zh-TW" altLang="en-US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新細明體"/>
                  <a:cs typeface="+mn-cs"/>
                </a:endParaRPr>
              </a:p>
            </p:txBody>
          </p:sp>
        </p:grpSp>
        <p:sp>
          <p:nvSpPr>
            <p:cNvPr id="234" name="梯形 233"/>
            <p:cNvSpPr/>
            <p:nvPr/>
          </p:nvSpPr>
          <p:spPr>
            <a:xfrm rot="10800000">
              <a:off x="6817249" y="4825036"/>
              <a:ext cx="275082" cy="111752"/>
            </a:xfrm>
            <a:prstGeom prst="trapezoid">
              <a:avLst>
                <a:gd name="adj" fmla="val 40224"/>
              </a:avLst>
            </a:prstGeom>
            <a:solidFill>
              <a:srgbClr val="000000">
                <a:lumMod val="75000"/>
                <a:lumOff val="25000"/>
              </a:srgbClr>
            </a:solidFill>
            <a:ln w="25400" cap="flat" cmpd="sng" algn="ctr">
              <a:solidFill>
                <a:srgbClr val="FFFFFF">
                  <a:lumMod val="65000"/>
                </a:srgbClr>
              </a:solidFill>
              <a:prstDash val="solid"/>
            </a:ln>
            <a:effectLst/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TW" altLang="en-US" sz="1800" b="0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/>
                <a:ea typeface="新細明體"/>
                <a:cs typeface="+mn-cs"/>
              </a:endParaRPr>
            </a:p>
          </p:txBody>
        </p:sp>
        <p:sp>
          <p:nvSpPr>
            <p:cNvPr id="235" name="Text Box 1756"/>
            <p:cNvSpPr txBox="1">
              <a:spLocks noChangeArrowheads="1"/>
            </p:cNvSpPr>
            <p:nvPr/>
          </p:nvSpPr>
          <p:spPr bwMode="auto">
            <a:xfrm>
              <a:off x="5684696" y="5443124"/>
              <a:ext cx="1367722" cy="1661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 lIns="0" tIns="0" rIns="0" bIns="0" anchor="ctr" anchorCtr="1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1200" b="1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高屏溪攔河堰</a:t>
              </a:r>
            </a:p>
          </p:txBody>
        </p:sp>
        <p:cxnSp>
          <p:nvCxnSpPr>
            <p:cNvPr id="236" name="肘形接點 235"/>
            <p:cNvCxnSpPr>
              <a:stCxn id="235" idx="0"/>
              <a:endCxn id="234" idx="3"/>
            </p:cNvCxnSpPr>
            <p:nvPr/>
          </p:nvCxnSpPr>
          <p:spPr>
            <a:xfrm rot="5400000" flipH="1" flipV="1">
              <a:off x="6323035" y="4926434"/>
              <a:ext cx="562212" cy="471168"/>
            </a:xfrm>
            <a:prstGeom prst="bentConnector2">
              <a:avLst/>
            </a:prstGeom>
            <a:noFill/>
            <a:ln w="9525" cap="flat" cmpd="sng" algn="ctr">
              <a:solidFill>
                <a:srgbClr val="BBE0E3">
                  <a:lumMod val="50000"/>
                </a:srgbClr>
              </a:solidFill>
              <a:prstDash val="solid"/>
            </a:ln>
            <a:effectLst/>
          </p:spPr>
        </p:cxnSp>
      </p:grpSp>
      <p:sp>
        <p:nvSpPr>
          <p:cNvPr id="276" name="文字方塊 31"/>
          <p:cNvSpPr txBox="1">
            <a:spLocks noChangeArrowheads="1"/>
          </p:cNvSpPr>
          <p:nvPr/>
        </p:nvSpPr>
        <p:spPr bwMode="auto">
          <a:xfrm>
            <a:off x="261922" y="1500988"/>
            <a:ext cx="4123271" cy="2041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ts val="2900"/>
              </a:lnSpc>
              <a:spcBef>
                <a:spcPts val="1200"/>
              </a:spcBef>
              <a:buClr>
                <a:schemeClr val="tx1"/>
              </a:buClr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去年</a:t>
            </a:r>
            <a:r>
              <a:rPr lang="en-US" altLang="zh-TW" sz="2200" b="1" dirty="0" smtClean="0">
                <a:latin typeface="微軟正黑體" pitchFamily="34" charset="-120"/>
                <a:ea typeface="微軟正黑體" pitchFamily="34" charset="-120"/>
              </a:rPr>
              <a:t>12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月到現在降雨量較少</a:t>
            </a:r>
            <a:endParaRPr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900"/>
              </a:lnSpc>
              <a:spcBef>
                <a:spcPts val="1200"/>
              </a:spcBef>
              <a:buClr>
                <a:schemeClr val="tx1"/>
              </a:buClr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經過</a:t>
            </a:r>
            <a:r>
              <a:rPr lang="zh-TW" altLang="en-US" sz="2200" b="1" dirty="0" smtClean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節水</a:t>
            </a:r>
            <a:r>
              <a:rPr lang="zh-TW" altLang="en-US" sz="22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努力</a:t>
            </a: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、</a:t>
            </a:r>
            <a:r>
              <a:rPr lang="zh-TW" altLang="en-US" sz="2200" b="1" dirty="0">
                <a:solidFill>
                  <a:srgbClr val="7030A0"/>
                </a:solidFill>
                <a:latin typeface="微軟正黑體" pitchFamily="34" charset="-120"/>
                <a:ea typeface="微軟正黑體" pitchFamily="34" charset="-120"/>
              </a:rPr>
              <a:t>水庫調控出水</a:t>
            </a:r>
            <a:endParaRPr lang="en-US" altLang="zh-TW" sz="2200" b="1" dirty="0">
              <a:solidFill>
                <a:srgbClr val="7030A0"/>
              </a:solidFill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900"/>
              </a:lnSpc>
              <a:spcBef>
                <a:spcPts val="1200"/>
              </a:spcBef>
              <a:buClr>
                <a:schemeClr val="tx1"/>
              </a:buClr>
            </a:pPr>
            <a:r>
              <a:rPr lang="zh-TW" altLang="en-US" sz="2200" b="1" dirty="0">
                <a:latin typeface="微軟正黑體" pitchFamily="34" charset="-120"/>
                <a:ea typeface="微軟正黑體" pitchFamily="34" charset="-120"/>
              </a:rPr>
              <a:t>目前水庫蓄水</a:t>
            </a: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情形與歷年相當</a:t>
            </a:r>
            <a:endParaRPr lang="en-US" altLang="zh-TW" sz="2200" b="1" dirty="0" smtClean="0">
              <a:latin typeface="微軟正黑體" pitchFamily="34" charset="-120"/>
              <a:ea typeface="微軟正黑體" pitchFamily="34" charset="-120"/>
            </a:endParaRPr>
          </a:p>
          <a:p>
            <a:pPr>
              <a:lnSpc>
                <a:spcPts val="2900"/>
              </a:lnSpc>
              <a:spcBef>
                <a:spcPts val="1200"/>
              </a:spcBef>
              <a:buClr>
                <a:schemeClr val="tx1"/>
              </a:buClr>
            </a:pPr>
            <a:r>
              <a:rPr lang="zh-TW" altLang="en-US" sz="2200" b="1" dirty="0" smtClean="0">
                <a:latin typeface="微軟正黑體" pitchFamily="34" charset="-120"/>
                <a:ea typeface="微軟正黑體" pitchFamily="34" charset="-120"/>
              </a:rPr>
              <a:t>全臺水情燈號均為</a:t>
            </a:r>
            <a:r>
              <a:rPr lang="zh-TW" altLang="en-US" sz="3200" b="1" dirty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正常藍</a:t>
            </a:r>
            <a:r>
              <a:rPr lang="zh-TW" altLang="en-US" sz="3200" b="1" dirty="0" smtClean="0">
                <a:solidFill>
                  <a:srgbClr val="0000CC"/>
                </a:solidFill>
                <a:latin typeface="微軟正黑體" pitchFamily="34" charset="-120"/>
                <a:ea typeface="微軟正黑體" pitchFamily="34" charset="-120"/>
              </a:rPr>
              <a:t>燈</a:t>
            </a:r>
            <a:endParaRPr lang="en-US" altLang="zh-TW" sz="3200" b="1" dirty="0">
              <a:solidFill>
                <a:srgbClr val="0000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sp>
        <p:nvSpPr>
          <p:cNvPr id="277" name="圓角矩形 276"/>
          <p:cNvSpPr/>
          <p:nvPr/>
        </p:nvSpPr>
        <p:spPr>
          <a:xfrm>
            <a:off x="319416" y="3839317"/>
            <a:ext cx="3634502" cy="2340916"/>
          </a:xfrm>
          <a:prstGeom prst="roundRect">
            <a:avLst/>
          </a:prstGeom>
          <a:solidFill>
            <a:srgbClr val="6DC025">
              <a:lumMod val="75000"/>
            </a:srgbClr>
          </a:solidFill>
          <a:ln w="12700" cap="flat" cmpd="sng" algn="ctr">
            <a:solidFill>
              <a:srgbClr val="F3771A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40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不過</a:t>
            </a:r>
            <a:r>
              <a:rPr kumimoji="0" lang="zh-TW" altLang="en-US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未來降雨不確定</a:t>
            </a:r>
            <a:r>
              <a:rPr kumimoji="0" lang="zh-TW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性高</a:t>
            </a:r>
            <a:r>
              <a:rPr kumimoji="0" lang="zh-TW" altLang="en-US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，會以春雨</a:t>
            </a:r>
            <a:r>
              <a:rPr kumimoji="0" lang="zh-TW" altLang="en-US" sz="2800" b="1" i="0" u="none" strike="noStrike" kern="1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、</a:t>
            </a:r>
            <a:r>
              <a:rPr kumimoji="0" lang="zh-TW" altLang="en-US" sz="2800" b="1" i="0" u="none" strike="noStrike" kern="10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Times New Roman"/>
              </a:rPr>
              <a:t>梅雨情形妥善因應，將缺水影響降到最低</a:t>
            </a:r>
            <a:endParaRPr kumimoji="0" lang="zh-TW" altLang="en-US" sz="2800" b="1" i="0" u="none" strike="noStrike" kern="1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5088601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349551" y="470148"/>
            <a:ext cx="6480720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政府做了什麼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節水</a:t>
            </a:r>
            <a:r>
              <a:rPr lang="zh-TW" altLang="en-US" sz="40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措施</a:t>
            </a:r>
            <a:r>
              <a:rPr lang="zh-TW" altLang="en-US" sz="5400" b="1" kern="0" dirty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？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pic>
        <p:nvPicPr>
          <p:cNvPr id="4" name="Picture 13" descr="C:\Users\a620170\Desktop\水利署抗旱應變會議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/>
                    </a14:imgEffect>
                  </a14:imgLayer>
                </a14:imgProps>
              </a:ext>
            </a:extLst>
          </a:blip>
          <a:srcRect t="36176"/>
          <a:stretch/>
        </p:blipFill>
        <p:spPr bwMode="auto">
          <a:xfrm>
            <a:off x="467544" y="1156029"/>
            <a:ext cx="3144714" cy="1503658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5" name="Group 30"/>
          <p:cNvGrpSpPr>
            <a:grpSpLocks/>
          </p:cNvGrpSpPr>
          <p:nvPr/>
        </p:nvGrpSpPr>
        <p:grpSpPr bwMode="auto">
          <a:xfrm>
            <a:off x="3851920" y="1372403"/>
            <a:ext cx="4860000" cy="1035931"/>
            <a:chOff x="33" y="3022"/>
            <a:chExt cx="2763" cy="907"/>
          </a:xfrm>
        </p:grpSpPr>
        <p:sp>
          <p:nvSpPr>
            <p:cNvPr id="6" name="AutoShape 13"/>
            <p:cNvSpPr>
              <a:spLocks noChangeArrowheads="1"/>
            </p:cNvSpPr>
            <p:nvPr/>
          </p:nvSpPr>
          <p:spPr bwMode="auto">
            <a:xfrm>
              <a:off x="870" y="3067"/>
              <a:ext cx="1926" cy="862"/>
            </a:xfrm>
            <a:prstGeom prst="homePlate">
              <a:avLst>
                <a:gd name="adj" fmla="val 8968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grpSp>
          <p:nvGrpSpPr>
            <p:cNvPr id="7" name="Group 32"/>
            <p:cNvGrpSpPr>
              <a:grpSpLocks/>
            </p:cNvGrpSpPr>
            <p:nvPr/>
          </p:nvGrpSpPr>
          <p:grpSpPr bwMode="auto">
            <a:xfrm>
              <a:off x="33" y="3022"/>
              <a:ext cx="2721" cy="907"/>
              <a:chOff x="33" y="3022"/>
              <a:chExt cx="2721" cy="907"/>
            </a:xfrm>
          </p:grpSpPr>
          <p:sp>
            <p:nvSpPr>
              <p:cNvPr id="8" name="AutoShape 5"/>
              <p:cNvSpPr>
                <a:spLocks noChangeArrowheads="1"/>
              </p:cNvSpPr>
              <p:nvPr/>
            </p:nvSpPr>
            <p:spPr bwMode="gray">
              <a:xfrm>
                <a:off x="33" y="3022"/>
                <a:ext cx="901" cy="907"/>
              </a:xfrm>
              <a:prstGeom prst="roundRect">
                <a:avLst>
                  <a:gd name="adj" fmla="val 16667"/>
                </a:avLst>
              </a:prstGeom>
              <a:gradFill rotWithShape="1">
                <a:gsLst>
                  <a:gs pos="0">
                    <a:srgbClr val="F3771A">
                      <a:lumMod val="110000"/>
                      <a:satMod val="105000"/>
                      <a:tint val="67000"/>
                    </a:srgbClr>
                  </a:gs>
                  <a:gs pos="50000">
                    <a:srgbClr val="F3771A">
                      <a:lumMod val="105000"/>
                      <a:satMod val="103000"/>
                      <a:tint val="73000"/>
                    </a:srgbClr>
                  </a:gs>
                  <a:gs pos="100000">
                    <a:srgbClr val="F3771A">
                      <a:lumMod val="105000"/>
                      <a:satMod val="109000"/>
                      <a:tint val="81000"/>
                    </a:srgbClr>
                  </a:gs>
                </a:gsLst>
                <a:lin ang="5400000" scaled="0"/>
              </a:gradFill>
              <a:ln w="6350" cap="flat" cmpd="sng" algn="ctr">
                <a:solidFill>
                  <a:srgbClr val="F3771A"/>
                </a:solidFill>
                <a:prstDash val="solid"/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endParaRPr>
              </a:p>
            </p:txBody>
          </p:sp>
          <p:sp>
            <p:nvSpPr>
              <p:cNvPr id="9" name="Text Box 13"/>
              <p:cNvSpPr txBox="1">
                <a:spLocks noChangeArrowheads="1"/>
              </p:cNvSpPr>
              <p:nvPr/>
            </p:nvSpPr>
            <p:spPr bwMode="gray">
              <a:xfrm>
                <a:off x="50" y="3125"/>
                <a:ext cx="861" cy="72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square" anchor="ctr">
                <a:spAutoFit/>
              </a:bodyPr>
              <a:lstStyle>
                <a:lvl1pPr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1pPr>
                <a:lvl2pPr marL="742950" indent="-28575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2pPr>
                <a:lvl3pPr marL="11430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3pPr>
                <a:lvl4pPr marL="16002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4pPr>
                <a:lvl5pPr marL="2057400" indent="-228600"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000">
                    <a:solidFill>
                      <a:schemeClr val="tx1"/>
                    </a:solidFill>
                    <a:latin typeface="Times New Roman" pitchFamily="18" charset="0"/>
                    <a:ea typeface="標楷體" pitchFamily="65" charset="-120"/>
                  </a:defRPr>
                </a:lvl9pPr>
              </a:lstStyle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 typeface="Wingdings" pitchFamily="2" charset="2"/>
                  <a:buNone/>
                  <a:tabLst/>
                  <a:defRPr/>
                </a:pPr>
                <a:r>
                  <a:rPr kumimoji="0" lang="zh-TW" altLang="en-US" sz="24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9A5315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農業節水灌溉</a:t>
                </a:r>
                <a:endPara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0" name="Text Box 16"/>
              <p:cNvSpPr txBox="1">
                <a:spLocks noChangeArrowheads="1"/>
              </p:cNvSpPr>
              <p:nvPr/>
            </p:nvSpPr>
            <p:spPr bwMode="auto">
              <a:xfrm>
                <a:off x="912" y="3112"/>
                <a:ext cx="1842" cy="636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3771A">
                    <a:gamma/>
                    <a:shade val="60000"/>
                    <a:invGamma/>
                  </a:srgbClr>
                </a:prstShdw>
              </a:effectLst>
            </p:spPr>
            <p:txBody>
              <a:bodyPr anchor="ctr"/>
              <a:lstStyle/>
              <a:p>
                <a:pPr marL="93663" marR="0" lvl="0" indent="-6350" algn="just" defTabSz="914400" eaLnBrk="1" fontAlgn="auto" latinLnBrk="0" hangingPunct="1">
                  <a:lnSpc>
                    <a:spcPct val="100000"/>
                  </a:lnSpc>
                  <a:spcBef>
                    <a:spcPct val="5000"/>
                  </a:spcBef>
                  <a:spcAft>
                    <a:spcPts val="0"/>
                  </a:spcAft>
                  <a:buClr>
                    <a:srgbClr val="FF0000"/>
                  </a:buClr>
                  <a:buSzTx/>
                  <a:buFont typeface="Wingdings" pitchFamily="2" charset="2"/>
                  <a:buChar char="l"/>
                  <a:tabLst/>
                  <a:defRPr/>
                </a:pPr>
                <a:endParaRPr kumimoji="0" lang="zh-TW" altLang="en-US" sz="18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  <p:sp>
            <p:nvSpPr>
              <p:cNvPr id="11" name="Text Box 16"/>
              <p:cNvSpPr txBox="1">
                <a:spLocks noChangeArrowheads="1"/>
              </p:cNvSpPr>
              <p:nvPr/>
            </p:nvSpPr>
            <p:spPr bwMode="auto">
              <a:xfrm>
                <a:off x="912" y="3112"/>
                <a:ext cx="1793" cy="778"/>
              </a:xfrm>
              <a:prstGeom prst="rect">
                <a:avLst/>
              </a:prstGeom>
              <a:noFill/>
              <a:ln w="9525" algn="ctr">
                <a:noFill/>
                <a:miter lim="800000"/>
                <a:headEnd/>
                <a:tailEnd/>
              </a:ln>
              <a:effectLst>
                <a:prstShdw prst="shdw17" dist="17961" dir="2700000">
                  <a:srgbClr val="F3771A">
                    <a:gamma/>
                    <a:shade val="60000"/>
                    <a:invGamma/>
                  </a:srgbClr>
                </a:prstShdw>
              </a:effectLst>
            </p:spPr>
            <p:txBody>
              <a:bodyPr anchor="ctr"/>
              <a:lstStyle>
                <a:lvl1pPr marL="177800" indent="-1778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1pPr>
                <a:lvl2pPr marL="742950" indent="-28575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2pPr>
                <a:lvl3pPr marL="11430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3pPr>
                <a:lvl4pPr marL="16002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4pPr>
                <a:lvl5pPr marL="2057400" indent="-228600" eaLnBrk="0" hangingPunct="0"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kumimoji="1" sz="3600" b="1">
                    <a:solidFill>
                      <a:srgbClr val="003300"/>
                    </a:solidFill>
                    <a:latin typeface="標楷體" pitchFamily="65" charset="-120"/>
                    <a:ea typeface="標楷體" pitchFamily="65" charset="-120"/>
                  </a:defRPr>
                </a:lvl9pPr>
              </a:lstStyle>
              <a:p>
                <a:pPr marL="177800" marR="0" lvl="0" indent="-177800" algn="just" defTabSz="914400" eaLnBrk="0" fontAlgn="auto" latinLnBrk="0" hangingPunct="0">
                  <a:lnSpc>
                    <a:spcPct val="90000"/>
                  </a:lnSpc>
                  <a:spcBef>
                    <a:spcPct val="5000"/>
                  </a:spcBef>
                  <a:spcAft>
                    <a:spcPts val="0"/>
                  </a:spcAft>
                  <a:buClrTx/>
                  <a:buSzTx/>
                  <a:buFont typeface="Arial" pitchFamily="34" charset="0"/>
                  <a:buChar char="•"/>
                  <a:tabLst/>
                  <a:defRPr/>
                </a:pPr>
                <a:r>
                  <a:rPr kumimoji="0" lang="zh-TW" altLang="en-US" sz="1800" b="1" i="0" u="none" strike="noStrike" kern="0" cap="none" spc="0" normalizeH="0" baseline="0" noProof="0" dirty="0">
                    <a:ln>
                      <a:noFill/>
                    </a:ln>
                    <a:solidFill>
                      <a:srgbClr val="9A5315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豐水期結束後，協調農田水利會實施節水</a:t>
                </a:r>
                <a:r>
                  <a:rPr kumimoji="0" lang="zh-TW" altLang="en-US" sz="18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9A5315"/>
                    </a:solidFill>
                    <a:effectLst/>
                    <a:uLnTx/>
                    <a:uFillTx/>
                    <a:latin typeface="微軟正黑體" pitchFamily="34" charset="-120"/>
                    <a:ea typeface="微軟正黑體" pitchFamily="34" charset="-120"/>
                  </a:rPr>
                  <a:t>灌溉</a:t>
                </a:r>
                <a:endPara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endParaRPr>
              </a:p>
            </p:txBody>
          </p:sp>
        </p:grpSp>
      </p:grpSp>
      <p:grpSp>
        <p:nvGrpSpPr>
          <p:cNvPr id="12" name="Group 3"/>
          <p:cNvGrpSpPr>
            <a:grpSpLocks/>
          </p:cNvGrpSpPr>
          <p:nvPr/>
        </p:nvGrpSpPr>
        <p:grpSpPr bwMode="auto">
          <a:xfrm>
            <a:off x="323528" y="2813997"/>
            <a:ext cx="4860000" cy="867226"/>
            <a:chOff x="33" y="1406"/>
            <a:chExt cx="2763" cy="546"/>
          </a:xfrm>
        </p:grpSpPr>
        <p:sp>
          <p:nvSpPr>
            <p:cNvPr id="13" name="AutoShape 13"/>
            <p:cNvSpPr>
              <a:spLocks noChangeArrowheads="1"/>
            </p:cNvSpPr>
            <p:nvPr/>
          </p:nvSpPr>
          <p:spPr bwMode="auto">
            <a:xfrm>
              <a:off x="870" y="1480"/>
              <a:ext cx="1926" cy="453"/>
            </a:xfrm>
            <a:prstGeom prst="homePlate">
              <a:avLst>
                <a:gd name="adj" fmla="val 17125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14" name="AutoShape 5"/>
            <p:cNvSpPr>
              <a:spLocks noChangeArrowheads="1"/>
            </p:cNvSpPr>
            <p:nvPr/>
          </p:nvSpPr>
          <p:spPr bwMode="gray">
            <a:xfrm>
              <a:off x="33" y="1424"/>
              <a:ext cx="901" cy="52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15" name="Text Box 13"/>
            <p:cNvSpPr txBox="1">
              <a:spLocks noChangeArrowheads="1"/>
            </p:cNvSpPr>
            <p:nvPr/>
          </p:nvSpPr>
          <p:spPr bwMode="gray">
            <a:xfrm>
              <a:off x="42" y="1406"/>
              <a:ext cx="870" cy="523"/>
            </a:xfrm>
            <a:prstGeom prst="rect">
              <a:avLst/>
            </a:prstGeom>
            <a:noFill/>
            <a:ln w="6350" cap="flat" cmpd="sng" algn="ctr">
              <a:noFill/>
              <a:prstDash val="solid"/>
              <a:miter lim="800000"/>
            </a:ln>
            <a:effectLst/>
            <a:extLst/>
          </p:spPr>
          <p:txBody>
            <a:bodyPr wrap="squar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水庫放水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  <a:cs typeface="+mn-cs"/>
                </a:rPr>
                <a:t>總量管制</a:t>
              </a:r>
            </a:p>
          </p:txBody>
        </p:sp>
        <p:sp>
          <p:nvSpPr>
            <p:cNvPr id="16" name="Text Box 16"/>
            <p:cNvSpPr txBox="1">
              <a:spLocks noChangeArrowheads="1"/>
            </p:cNvSpPr>
            <p:nvPr/>
          </p:nvSpPr>
          <p:spPr bwMode="auto">
            <a:xfrm>
              <a:off x="912" y="1479"/>
              <a:ext cx="1842" cy="437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93663" indent="-63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marL="93663" marR="0" lvl="0" indent="-6350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>
                  <a:srgbClr val="FF0000"/>
                </a:buClr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1931216" y="2780928"/>
            <a:ext cx="3160847" cy="857896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>
            <a:prstShdw prst="shdw17" dist="17961" dir="2700000">
              <a:srgbClr val="F3771A">
                <a:gamma/>
                <a:shade val="60000"/>
                <a:invGamma/>
              </a:srgbClr>
            </a:prstShdw>
          </a:effectLst>
        </p:spPr>
        <p:txBody>
          <a:bodyPr anchor="ctr"/>
          <a:lstStyle>
            <a:lvl1pPr marL="177800" indent="-1778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1pPr>
            <a:lvl2pPr marL="742950" indent="-28575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2pPr>
            <a:lvl3pPr marL="11430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3pPr>
            <a:lvl4pPr marL="16002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4pPr>
            <a:lvl5pPr marL="2057400" indent="-228600" eaLnBrk="0" hangingPunct="0"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kumimoji="1" sz="3600" b="1">
                <a:solidFill>
                  <a:srgbClr val="003300"/>
                </a:solidFill>
                <a:latin typeface="標楷體" pitchFamily="65" charset="-120"/>
                <a:ea typeface="標楷體" pitchFamily="65" charset="-120"/>
              </a:defRPr>
            </a:lvl9pPr>
          </a:lstStyle>
          <a:p>
            <a:pPr marL="177800" marR="0" lvl="0" indent="-177800" algn="just" defTabSz="914400" eaLnBrk="0" fontAlgn="auto" latinLnBrk="0" hangingPunct="0">
              <a:lnSpc>
                <a:spcPct val="90000"/>
              </a:lnSpc>
              <a:spcBef>
                <a:spcPct val="5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石門、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永和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山、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明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德、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鯉魚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潭及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南化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水庫出</a:t>
            </a:r>
            <a:r>
              <a: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水量</a:t>
            </a:r>
            <a:r>
              <a:rPr kumimoji="0" lang="zh-TW" altLang="en-U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rPr>
              <a:t>管制</a:t>
            </a:r>
            <a:endParaRPr kumimoji="0" lang="zh-TW" altLang="en-US" sz="1800" b="1" i="0" u="none" strike="noStrike" kern="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18" name="Picture 3"/>
          <p:cNvPicPr>
            <a:picLocks noChangeAspect="1" noChangeArrowheads="1"/>
          </p:cNvPicPr>
          <p:nvPr/>
        </p:nvPicPr>
        <p:blipFill rotWithShape="1">
          <a:blip r:embed="rId4"/>
          <a:srcRect t="10070" r="377" b="22616"/>
          <a:stretch/>
        </p:blipFill>
        <p:spPr bwMode="auto">
          <a:xfrm>
            <a:off x="5321045" y="2782408"/>
            <a:ext cx="3067379" cy="1653417"/>
          </a:xfrm>
          <a:prstGeom prst="roundRect">
            <a:avLst/>
          </a:prstGeom>
          <a:ln w="38100" cap="sq">
            <a:noFill/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/>
        </p:spPr>
      </p:pic>
      <p:grpSp>
        <p:nvGrpSpPr>
          <p:cNvPr id="19" name="Group 19"/>
          <p:cNvGrpSpPr>
            <a:grpSpLocks/>
          </p:cNvGrpSpPr>
          <p:nvPr/>
        </p:nvGrpSpPr>
        <p:grpSpPr bwMode="auto">
          <a:xfrm>
            <a:off x="323528" y="3791784"/>
            <a:ext cx="4860000" cy="863747"/>
            <a:chOff x="2922" y="2750"/>
            <a:chExt cx="2763" cy="635"/>
          </a:xfrm>
        </p:grpSpPr>
        <p:sp>
          <p:nvSpPr>
            <p:cNvPr id="20" name="AutoShape 13"/>
            <p:cNvSpPr>
              <a:spLocks noChangeArrowheads="1"/>
            </p:cNvSpPr>
            <p:nvPr/>
          </p:nvSpPr>
          <p:spPr bwMode="auto">
            <a:xfrm>
              <a:off x="3760" y="2773"/>
              <a:ext cx="1925" cy="604"/>
            </a:xfrm>
            <a:prstGeom prst="homePlate">
              <a:avLst>
                <a:gd name="adj" fmla="val 13161"/>
              </a:avLst>
            </a:prstGeom>
            <a:gradFill rotWithShape="1">
              <a:gsLst>
                <a:gs pos="0">
                  <a:srgbClr val="FFFFFF"/>
                </a:gs>
                <a:gs pos="100000">
                  <a:srgbClr val="CCECFF"/>
                </a:gs>
              </a:gsLst>
              <a:lin ang="0" scaled="1"/>
            </a:gradFill>
            <a:ln>
              <a:noFill/>
            </a:ln>
            <a:effectLst>
              <a:outerShdw dist="35921" dir="2700000" algn="ctr" rotWithShape="0">
                <a:srgbClr val="808080"/>
              </a:outerShdw>
            </a:effectLst>
            <a:extLst>
              <a:ext uri="{91240B29-F687-4F45-9708-019B960494DF}">
                <a14:hiddenLine xmlns:a14="http://schemas.microsoft.com/office/drawing/2010/main" w="9525" algn="ctr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marL="0" marR="0" lvl="0" indent="0" algn="just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1" name="AutoShape 5"/>
            <p:cNvSpPr>
              <a:spLocks noChangeArrowheads="1"/>
            </p:cNvSpPr>
            <p:nvPr/>
          </p:nvSpPr>
          <p:spPr bwMode="gray">
            <a:xfrm>
              <a:off x="2922" y="2750"/>
              <a:ext cx="902" cy="635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22" name="Text Box 13"/>
            <p:cNvSpPr txBox="1">
              <a:spLocks noChangeArrowheads="1"/>
            </p:cNvSpPr>
            <p:nvPr/>
          </p:nvSpPr>
          <p:spPr bwMode="gray">
            <a:xfrm>
              <a:off x="2924" y="2765"/>
              <a:ext cx="914" cy="6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跨</a:t>
              </a: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區域</a:t>
              </a:r>
              <a:endParaRPr kumimoji="0" lang="en-US" altLang="zh-TW" sz="24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供水調度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3" name="Text Box 16"/>
            <p:cNvSpPr txBox="1">
              <a:spLocks noChangeArrowheads="1"/>
            </p:cNvSpPr>
            <p:nvPr/>
          </p:nvSpPr>
          <p:spPr bwMode="auto">
            <a:xfrm>
              <a:off x="3802" y="2782"/>
              <a:ext cx="1792" cy="571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180975" indent="-180975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1pPr>
              <a:lvl2pPr marL="742950" indent="-28575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2pPr>
              <a:lvl3pPr marL="11430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3pPr>
              <a:lvl4pPr marL="16002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4pPr>
              <a:lvl5pPr marL="2057400" indent="-228600" eaLnBrk="0" hangingPunct="0"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kumimoji="1" sz="3600" b="1">
                  <a:solidFill>
                    <a:srgbClr val="003300"/>
                  </a:solidFill>
                  <a:latin typeface="標楷體" pitchFamily="65" charset="-120"/>
                  <a:ea typeface="標楷體" pitchFamily="65" charset="-120"/>
                </a:defRPr>
              </a:lvl9pPr>
            </a:lstStyle>
            <a:p>
              <a:pPr marL="180975" marR="0" lvl="0" indent="-180975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北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水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處增加支援新北市板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新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地區水量</a:t>
              </a:r>
              <a:endParaRPr kumimoji="0" lang="en-US" altLang="zh-TW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  <a:p>
              <a:pPr marL="180975" marR="0" lvl="0" indent="-180975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Char char="•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高雄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北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送支援臺南用水</a:t>
              </a:r>
              <a:endParaRPr kumimoji="0" lang="zh-TW" alt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</p:grpSp>
      <p:sp>
        <p:nvSpPr>
          <p:cNvPr id="24" name="AutoShape 13"/>
          <p:cNvSpPr>
            <a:spLocks noChangeArrowheads="1"/>
          </p:cNvSpPr>
          <p:nvPr/>
        </p:nvSpPr>
        <p:spPr bwMode="auto">
          <a:xfrm>
            <a:off x="5131831" y="4869161"/>
            <a:ext cx="3508079" cy="1179268"/>
          </a:xfrm>
          <a:prstGeom prst="homePlate">
            <a:avLst>
              <a:gd name="adj" fmla="val 10250"/>
            </a:avLst>
          </a:prstGeom>
          <a:gradFill rotWithShape="1">
            <a:gsLst>
              <a:gs pos="0">
                <a:srgbClr val="FFFFFF"/>
              </a:gs>
              <a:gs pos="100000">
                <a:srgbClr val="CCECFF"/>
              </a:gs>
            </a:gsLst>
            <a:lin ang="0" scaled="1"/>
          </a:gradFill>
          <a:ln>
            <a:noFill/>
          </a:ln>
          <a:effectLst>
            <a:outerShdw dist="35921" dir="2700000" algn="ctr" rotWithShape="0">
              <a:srgbClr val="808080"/>
            </a:outerShdw>
          </a:effectLst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just">
              <a:buFont typeface="Wingdings" pitchFamily="2" charset="2"/>
              <a:buNone/>
            </a:pPr>
            <a:endParaRPr lang="zh-TW" altLang="en-US" sz="1800" b="1">
              <a:latin typeface="微軟正黑體" pitchFamily="34" charset="-120"/>
              <a:ea typeface="微軟正黑體" pitchFamily="34" charset="-120"/>
            </a:endParaRPr>
          </a:p>
        </p:txBody>
      </p:sp>
      <p:grpSp>
        <p:nvGrpSpPr>
          <p:cNvPr id="25" name="Group 32"/>
          <p:cNvGrpSpPr>
            <a:grpSpLocks/>
          </p:cNvGrpSpPr>
          <p:nvPr/>
        </p:nvGrpSpPr>
        <p:grpSpPr bwMode="auto">
          <a:xfrm>
            <a:off x="3779912" y="4869160"/>
            <a:ext cx="4705778" cy="1179269"/>
            <a:chOff x="5024439" y="447592"/>
            <a:chExt cx="3493806" cy="1079377"/>
          </a:xfrm>
        </p:grpSpPr>
        <p:sp>
          <p:nvSpPr>
            <p:cNvPr id="26" name="AutoShape 5"/>
            <p:cNvSpPr>
              <a:spLocks noChangeArrowheads="1"/>
            </p:cNvSpPr>
            <p:nvPr/>
          </p:nvSpPr>
          <p:spPr bwMode="gray">
            <a:xfrm>
              <a:off x="5024439" y="447592"/>
              <a:ext cx="1202769" cy="1079376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3771A">
                    <a:lumMod val="110000"/>
                    <a:satMod val="105000"/>
                    <a:tint val="67000"/>
                  </a:srgbClr>
                </a:gs>
                <a:gs pos="50000">
                  <a:srgbClr val="F3771A">
                    <a:lumMod val="105000"/>
                    <a:satMod val="103000"/>
                    <a:tint val="73000"/>
                  </a:srgbClr>
                </a:gs>
                <a:gs pos="100000">
                  <a:srgbClr val="F3771A">
                    <a:lumMod val="105000"/>
                    <a:satMod val="109000"/>
                    <a:tint val="81000"/>
                  </a:srgbClr>
                </a:gs>
              </a:gsLst>
              <a:lin ang="5400000" scaled="0"/>
            </a:gradFill>
            <a:ln w="6350" cap="flat" cmpd="sng" algn="ctr">
              <a:solidFill>
                <a:srgbClr val="F3771A"/>
              </a:solidFill>
              <a:prstDash val="solid"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endParaRPr kumimoji="0" lang="zh-TW" altLang="en-US" sz="1800" b="1" i="0" u="none" strike="noStrike" kern="0" cap="none" spc="0" normalizeH="0" baseline="0" noProof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endParaRPr>
            </a:p>
          </p:txBody>
        </p:sp>
        <p:sp>
          <p:nvSpPr>
            <p:cNvPr id="27" name="Text Box 13"/>
            <p:cNvSpPr txBox="1">
              <a:spLocks noChangeArrowheads="1"/>
            </p:cNvSpPr>
            <p:nvPr/>
          </p:nvSpPr>
          <p:spPr bwMode="gray">
            <a:xfrm>
              <a:off x="5024439" y="616037"/>
              <a:ext cx="1193627" cy="7606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anchor="ctr">
              <a:spAutoFit/>
            </a:bodyPr>
            <a:lstStyle>
              <a:lvl1pPr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1pPr>
              <a:lvl2pPr marL="742950" indent="-28575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2pPr>
              <a:lvl3pPr marL="11430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3pPr>
              <a:lvl4pPr marL="16002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4pPr>
              <a:lvl5pPr marL="2057400" indent="-228600"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Times New Roman" pitchFamily="18" charset="0"/>
                  <a:ea typeface="標楷體" pitchFamily="65" charset="-12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推廣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 typeface="Wingdings" pitchFamily="2" charset="2"/>
                <a:buNone/>
                <a:tabLst/>
                <a:defRPr/>
              </a:pPr>
              <a:r>
                <a:rPr kumimoji="0" lang="zh-TW" altLang="en-US" sz="24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節約用水</a:t>
              </a:r>
              <a:endParaRPr kumimoji="0" lang="zh-TW" altLang="en-US" sz="2400" b="1" i="0" u="none" strike="noStrike" kern="0" cap="none" spc="0" normalizeH="0" baseline="0" noProof="0" dirty="0">
                <a:ln>
                  <a:noFill/>
                </a:ln>
                <a:solidFill>
                  <a:srgbClr val="9A5315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</a:endParaRPr>
            </a:p>
          </p:txBody>
        </p:sp>
        <p:sp>
          <p:nvSpPr>
            <p:cNvPr id="28" name="Text Box 16"/>
            <p:cNvSpPr txBox="1">
              <a:spLocks noChangeArrowheads="1"/>
            </p:cNvSpPr>
            <p:nvPr/>
          </p:nvSpPr>
          <p:spPr bwMode="auto">
            <a:xfrm>
              <a:off x="6214568" y="498031"/>
              <a:ext cx="2303677" cy="1028938"/>
            </a:xfrm>
            <a:prstGeom prst="rect">
              <a:avLst/>
            </a:prstGeom>
            <a:noFill/>
            <a:ln w="9525" algn="ctr">
              <a:noFill/>
              <a:miter lim="800000"/>
              <a:headEnd/>
              <a:tailEnd/>
            </a:ln>
            <a:effectLst>
              <a:prstShdw prst="shdw17" dist="17961" dir="2700000">
                <a:srgbClr val="F3771A">
                  <a:gamma/>
                  <a:shade val="60000"/>
                  <a:invGamma/>
                </a:srgbClr>
              </a:prstShdw>
            </a:effectLst>
          </p:spPr>
          <p:txBody>
            <a:bodyPr anchor="ctr"/>
            <a:lstStyle>
              <a:lvl1pPr marL="177800" indent="-177800" eaLnBrk="0" hangingPunct="0"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  <a:buFont typeface="Wingdings" pitchFamily="2" charset="2"/>
                <a:defRPr>
                  <a:solidFill>
                    <a:schemeClr val="tx1"/>
                  </a:solidFill>
                  <a:latin typeface="Arial" charset="0"/>
                  <a:ea typeface="標楷體" pitchFamily="65" charset="-120"/>
                </a:defRPr>
              </a:lvl9pPr>
            </a:lstStyle>
            <a:p>
              <a:pPr marL="177800" marR="0" lvl="0" indent="-177800" algn="just" defTabSz="914400" eaLnBrk="0" fontAlgn="auto" latinLnBrk="0" hangingPunct="0">
                <a:lnSpc>
                  <a:spcPct val="100000"/>
                </a:lnSpc>
                <a:spcBef>
                  <a:spcPct val="5000"/>
                </a:spcBef>
                <a:spcAft>
                  <a:spcPts val="0"/>
                </a:spcAft>
                <a:buClrTx/>
                <a:buSzTx/>
                <a:buFont typeface="Arial" charset="0"/>
                <a:buChar char="•"/>
                <a:tabLst/>
                <a:defRPr/>
              </a:pP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節水績優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單位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表揚、機關學校部隊節水常態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化，推廣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省水器材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，</a:t>
              </a:r>
              <a:r>
                <a:rPr kumimoji="0" lang="en-US" altLang="zh-TW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105</a:t>
              </a:r>
              <a:r>
                <a:rPr kumimoji="0" lang="zh-TW" altLang="en-US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年度省水量</a:t>
              </a:r>
              <a:r>
                <a:rPr kumimoji="0" lang="en-US" altLang="zh-TW" sz="18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1,870</a:t>
              </a:r>
              <a:r>
                <a:rPr kumimoji="0" lang="zh-TW" altLang="en-US" sz="1800" b="1" i="0" u="none" strike="noStrike" kern="0" cap="none" spc="0" normalizeH="0" baseline="0" noProof="0" dirty="0">
                  <a:ln>
                    <a:noFill/>
                  </a:ln>
                  <a:solidFill>
                    <a:srgbClr val="9A5315"/>
                  </a:solidFill>
                  <a:effectLst/>
                  <a:uLnTx/>
                  <a:uFillTx/>
                  <a:latin typeface="微軟正黑體" pitchFamily="34" charset="-120"/>
                  <a:ea typeface="微軟正黑體" pitchFamily="34" charset="-120"/>
                </a:rPr>
                <a:t>萬噸</a:t>
              </a:r>
            </a:p>
          </p:txBody>
        </p:sp>
      </p:grpSp>
      <p:pic>
        <p:nvPicPr>
          <p:cNvPr id="29" name="Picture 4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4" b="10500"/>
          <a:stretch/>
        </p:blipFill>
        <p:spPr bwMode="auto">
          <a:xfrm>
            <a:off x="539552" y="4869161"/>
            <a:ext cx="3089603" cy="1584176"/>
          </a:xfrm>
          <a:prstGeom prst="round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5973660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 txBox="1">
            <a:spLocks/>
          </p:cNvSpPr>
          <p:nvPr/>
        </p:nvSpPr>
        <p:spPr>
          <a:xfrm>
            <a:off x="1259632" y="614164"/>
            <a:ext cx="6480720" cy="51058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>
                <a:solidFill>
                  <a:schemeClr val="tx1">
                    <a:lumMod val="50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+mj-cs"/>
              </a:defRPr>
            </a:lvl1pPr>
          </a:lstStyle>
          <a:p>
            <a:pPr algn="ctr"/>
            <a:r>
              <a:rPr lang="zh-TW" altLang="en-US" sz="4000" b="1" kern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什麼是</a:t>
            </a:r>
            <a:r>
              <a:rPr lang="zh-TW" altLang="en-US" sz="5400" b="1" kern="0" smtClean="0">
                <a:solidFill>
                  <a:sysClr val="windowText" lastClr="000000">
                    <a:lumMod val="75000"/>
                    <a:lumOff val="25000"/>
                  </a:sys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Calibri" pitchFamily="34" charset="0"/>
              </a:rPr>
              <a:t>掌水工？</a:t>
            </a:r>
            <a:endParaRPr lang="zh-CN" altLang="en-US" sz="5400" b="1" kern="0" dirty="0">
              <a:solidFill>
                <a:sysClr val="windowText" lastClr="000000">
                  <a:lumMod val="75000"/>
                  <a:lumOff val="25000"/>
                </a:sys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Calibri" pitchFamily="34" charset="0"/>
            </a:endParaRPr>
          </a:p>
        </p:txBody>
      </p:sp>
      <p:sp>
        <p:nvSpPr>
          <p:cNvPr id="4" name="文字方塊 31"/>
          <p:cNvSpPr txBox="1">
            <a:spLocks noChangeArrowheads="1"/>
          </p:cNvSpPr>
          <p:nvPr/>
        </p:nvSpPr>
        <p:spPr bwMode="auto">
          <a:xfrm>
            <a:off x="86226" y="1192273"/>
            <a:ext cx="5391209" cy="37240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23900" lvl="1" indent="-279400" algn="just">
              <a:spcBef>
                <a:spcPts val="120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lang="zh-TW" altLang="en-US" sz="2800" b="1" dirty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掌</a:t>
            </a:r>
            <a:r>
              <a:rPr lang="zh-TW" altLang="en-US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水工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：農田水利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會僱用在地農民，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執行灌溉水門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調控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分配送水。</a:t>
            </a:r>
          </a:p>
          <a:p>
            <a:pPr marL="723900" lvl="1" indent="-279400" algn="just">
              <a:spcBef>
                <a:spcPts val="120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lang="zh-TW" altLang="en-US" sz="2800" b="1" dirty="0" smtClean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可提升用水效率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：農業灌區水門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很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多，例如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嘉南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灌區有</a:t>
            </a:r>
            <a:r>
              <a:rPr lang="en-US" altLang="zh-TW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7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千多座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，掌水工可強化渠道輸水效率。</a:t>
            </a:r>
            <a:r>
              <a:rPr lang="en-US" altLang="zh-TW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 </a:t>
            </a:r>
          </a:p>
          <a:p>
            <a:pPr marL="723900" lvl="1" indent="-279400" algn="just">
              <a:spcBef>
                <a:spcPts val="1200"/>
              </a:spcBef>
              <a:buClr>
                <a:schemeClr val="tx1"/>
              </a:buClr>
              <a:buFont typeface="Wingdings" pitchFamily="2" charset="2"/>
              <a:buChar char="l"/>
            </a:pPr>
            <a:r>
              <a:rPr lang="zh-TW" altLang="en-US" sz="2800" b="1" dirty="0">
                <a:solidFill>
                  <a:srgbClr val="008000"/>
                </a:solidFill>
                <a:latin typeface="微軟正黑體" pitchFamily="34" charset="-120"/>
                <a:ea typeface="微軟正黑體" pitchFamily="34" charset="-120"/>
              </a:rPr>
              <a:t>成功案例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：</a:t>
            </a:r>
            <a:r>
              <a:rPr lang="en-US" altLang="zh-TW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104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年嚴重枯旱，提前於</a:t>
            </a:r>
            <a:r>
              <a:rPr lang="en-US" altLang="zh-TW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103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年</a:t>
            </a:r>
            <a:r>
              <a:rPr lang="en-US" altLang="zh-TW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9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月於嘉南灌區實施掌水工，節約</a:t>
            </a:r>
            <a:r>
              <a:rPr lang="en-US" altLang="zh-TW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6,300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萬噸水量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，</a:t>
            </a:r>
            <a:r>
              <a:rPr lang="zh-TW" altLang="en-US" sz="2200" b="1" dirty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達成穩定民生</a:t>
            </a:r>
            <a:r>
              <a:rPr lang="zh-TW" altLang="en-US" sz="2200" b="1" dirty="0" smtClean="0">
                <a:solidFill>
                  <a:srgbClr val="0033CC"/>
                </a:solidFill>
                <a:latin typeface="微軟正黑體" pitchFamily="34" charset="-120"/>
                <a:ea typeface="微軟正黑體" pitchFamily="34" charset="-120"/>
              </a:rPr>
              <a:t>、農業、產業用水三贏顯著成效。</a:t>
            </a:r>
            <a:endParaRPr lang="zh-TW" altLang="en-US" sz="2200" b="1" dirty="0">
              <a:solidFill>
                <a:srgbClr val="0033CC"/>
              </a:solidFill>
              <a:latin typeface="微軟正黑體" pitchFamily="34" charset="-120"/>
              <a:ea typeface="微軟正黑體" pitchFamily="34" charset="-120"/>
            </a:endParaRPr>
          </a:p>
        </p:txBody>
      </p:sp>
      <p:pic>
        <p:nvPicPr>
          <p:cNvPr id="5" name="Picture 9" descr="LwrvTloQEWvOfaXN52OcDw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7" b="8322"/>
          <a:stretch/>
        </p:blipFill>
        <p:spPr bwMode="auto">
          <a:xfrm>
            <a:off x="5796136" y="1412776"/>
            <a:ext cx="2983475" cy="1973453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IMG_238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4" r="6986"/>
          <a:stretch/>
        </p:blipFill>
        <p:spPr bwMode="auto">
          <a:xfrm>
            <a:off x="5940152" y="3783104"/>
            <a:ext cx="2983475" cy="1954307"/>
          </a:xfrm>
          <a:prstGeom prst="round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圓角矩形 6"/>
          <p:cNvSpPr/>
          <p:nvPr/>
        </p:nvSpPr>
        <p:spPr>
          <a:xfrm>
            <a:off x="738411" y="5425956"/>
            <a:ext cx="5040560" cy="658859"/>
          </a:xfrm>
          <a:prstGeom prst="roundRect">
            <a:avLst/>
          </a:prstGeom>
          <a:solidFill>
            <a:srgbClr val="6DC025">
              <a:lumMod val="75000"/>
            </a:srgbClr>
          </a:solidFill>
          <a:ln w="12700" cap="flat" cmpd="sng" algn="ctr">
            <a:solidFill>
              <a:srgbClr val="F3771A">
                <a:shade val="50000"/>
              </a:srgbClr>
            </a:solidFill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TW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微軟正黑體" pitchFamily="34" charset="-120"/>
                <a:ea typeface="微軟正黑體" pitchFamily="34" charset="-120"/>
                <a:cs typeface="+mn-cs"/>
              </a:rPr>
              <a:t>以最少成本達成最大效益</a:t>
            </a:r>
            <a:endParaRPr kumimoji="0" lang="zh-TW" altLang="en-US" sz="2800" b="0" i="0" u="none" strike="noStrike" kern="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1842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預設簡報設計">
  <a:themeElements>
    <a:clrScheme name="自訂 7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FFFFFF"/>
      </a:folHlink>
    </a:clrScheme>
    <a:fontScheme name="預設簡報設計">
      <a:majorFont>
        <a:latin typeface="Arial"/>
        <a:ea typeface="標楷體"/>
        <a:cs typeface=""/>
      </a:majorFont>
      <a:minorFont>
        <a:latin typeface="Arial"/>
        <a:ea typeface="標楷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100000">
              <a:schemeClr val="accent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45791" dir="3378596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0">
          <a:gsLst>
            <a:gs pos="0">
              <a:schemeClr val="bg1"/>
            </a:gs>
            <a:gs pos="100000">
              <a:schemeClr val="accent1"/>
            </a:gs>
          </a:gsLst>
          <a:lin ang="5400000" scaled="1"/>
        </a:gra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>
          <a:outerShdw dist="45791" dir="3378596" algn="ctr" rotWithShape="0">
            <a:schemeClr val="bg2">
              <a:alpha val="80000"/>
            </a:schemeClr>
          </a:outerShdw>
        </a:effec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1" lang="zh-TW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ea typeface="新細明體" pitchFamily="18" charset="-120"/>
          </a:defRPr>
        </a:defPPr>
      </a:lstStyle>
    </a:lnDef>
  </a:objectDefaults>
  <a:extraClrSchemeLst>
    <a:extraClrScheme>
      <a:clrScheme name="預設簡報設計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預設簡報設計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預設簡報設計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10181</TotalTime>
  <Words>305</Words>
  <Application>Microsoft Office PowerPoint</Application>
  <PresentationFormat>如螢幕大小 (4:3)</PresentationFormat>
  <Paragraphs>43</Paragraphs>
  <Slides>3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3</vt:i4>
      </vt:variant>
    </vt:vector>
  </HeadingPairs>
  <TitlesOfParts>
    <vt:vector size="4" baseType="lpstr">
      <vt:lpstr>預設簡報設計</vt:lpstr>
      <vt:lpstr>PowerPoint 簡報</vt:lpstr>
      <vt:lpstr>PowerPoint 簡報</vt:lpstr>
      <vt:lpstr>PowerPoint 簡報</vt:lpstr>
    </vt:vector>
  </TitlesOfParts>
  <Company>WRA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穩定產業用水策略</dc:title>
  <dc:creator>水源經營組一科李椋蒼</dc:creator>
  <cp:lastModifiedBy>水利防災中心蘇俊明</cp:lastModifiedBy>
  <cp:revision>1010</cp:revision>
  <cp:lastPrinted>2016-12-29T02:12:39Z</cp:lastPrinted>
  <dcterms:created xsi:type="dcterms:W3CDTF">2016-02-01T02:06:17Z</dcterms:created>
  <dcterms:modified xsi:type="dcterms:W3CDTF">2017-01-11T04:11:26Z</dcterms:modified>
</cp:coreProperties>
</file>