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72" r:id="rId1"/>
  </p:sldMasterIdLst>
  <p:notesMasterIdLst>
    <p:notesMasterId r:id="rId8"/>
  </p:notesMasterIdLst>
  <p:handoutMasterIdLst>
    <p:handoutMasterId r:id="rId9"/>
  </p:handoutMasterIdLst>
  <p:sldIdLst>
    <p:sldId id="258" r:id="rId2"/>
    <p:sldId id="270" r:id="rId3"/>
    <p:sldId id="260" r:id="rId4"/>
    <p:sldId id="264" r:id="rId5"/>
    <p:sldId id="267" r:id="rId6"/>
    <p:sldId id="261" r:id="rId7"/>
  </p:sldIdLst>
  <p:sldSz cx="9144000" cy="6858000" type="screen4x3"/>
  <p:notesSz cx="6805613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2" autoAdjust="0"/>
    <p:restoredTop sz="94714" autoAdjust="0"/>
  </p:normalViewPr>
  <p:slideViewPr>
    <p:cSldViewPr>
      <p:cViewPr>
        <p:scale>
          <a:sx n="92" d="100"/>
          <a:sy n="92" d="100"/>
        </p:scale>
        <p:origin x="-1266" y="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-4026" y="-102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4939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73F6B-F4D0-4F9A-99AC-C0BC10F9F0D7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4E8C0A-3AED-4DF3-B564-08E936E52B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45597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65C3C-1258-4AAB-842B-467E6A168820}" type="datetimeFigureOut">
              <a:rPr lang="zh-TW" altLang="en-US" smtClean="0"/>
              <a:t>2016/12/14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56AF00-4C96-4D8B-9D5E-EFB97FFAB05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043526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55597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9503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829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3117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1311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705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199208" y="1752600"/>
            <a:ext cx="5143502" cy="1828800"/>
          </a:xfrm>
        </p:spPr>
        <p:txBody>
          <a:bodyPr rtlCol="0" anchor="b">
            <a:normAutofit/>
          </a:bodyPr>
          <a:lstStyle>
            <a:lvl1pPr algn="l" rtl="0">
              <a:defRPr sz="5400"/>
            </a:lvl1pPr>
          </a:lstStyle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199207" y="3733800"/>
            <a:ext cx="51435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zh-TW" altLang="en-US" smtClean="0"/>
              <a:t>按一下以編輯母片副標題樣式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7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hasCustomPrompt="1"/>
          </p:nvPr>
        </p:nvSpPr>
        <p:spPr>
          <a:xfrm>
            <a:off x="3199210" y="1828800"/>
            <a:ext cx="5143502" cy="1828800"/>
          </a:xfrm>
        </p:spPr>
        <p:txBody>
          <a:bodyPr rtlCol="0" anchor="b">
            <a:normAutofit/>
          </a:bodyPr>
          <a:lstStyle>
            <a:lvl1pPr algn="l" rtl="0">
              <a:defRPr sz="4400"/>
            </a:lvl1pPr>
          </a:lstStyle>
          <a:p>
            <a:pPr rtl="0"/>
            <a:r>
              <a:rPr lang="zh-TW" altLang="en-US" dirty="0"/>
              <a:t>按一下以編輯母片</a:t>
            </a:r>
            <a:r>
              <a:rPr lang="zh-TW" altLang="en-US" dirty="0" smtClean="0"/>
              <a:t>標題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3199207" y="3733800"/>
            <a:ext cx="5143502" cy="914400"/>
          </a:xfrm>
        </p:spPr>
        <p:txBody>
          <a:bodyPr rtlCol="0"/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798909" y="1825625"/>
            <a:ext cx="3715941" cy="4187952"/>
          </a:xfrm>
        </p:spPr>
        <p:txBody>
          <a:bodyPr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713561" cy="4187952"/>
          </a:xfrm>
        </p:spPr>
        <p:txBody>
          <a:bodyPr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8" name="日期預留位置 3"/>
          <p:cNvSpPr>
            <a:spLocks noGrp="1"/>
          </p:cNvSpPr>
          <p:nvPr>
            <p:ph type="dt" sz="half" idx="13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802386" y="1681163"/>
            <a:ext cx="3717036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802386" y="2505076"/>
            <a:ext cx="3717036" cy="3476625"/>
          </a:xfrm>
        </p:spPr>
        <p:txBody>
          <a:bodyPr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5" name="文字預留位置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717036" cy="823912"/>
          </a:xfrm>
        </p:spPr>
        <p:txBody>
          <a:bodyPr rtlCol="0" anchor="b"/>
          <a:lstStyle>
            <a:lvl1pPr marL="0" indent="0" algn="l" rtl="0">
              <a:spcBef>
                <a:spcPts val="0"/>
              </a:spcBef>
              <a:buNone/>
              <a:defRPr sz="2400" b="1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4629150" y="2505076"/>
            <a:ext cx="3717036" cy="3476625"/>
          </a:xfrm>
        </p:spPr>
        <p:txBody>
          <a:bodyPr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10" name="日期預留位置 3"/>
          <p:cNvSpPr>
            <a:spLocks noGrp="1"/>
          </p:cNvSpPr>
          <p:nvPr>
            <p:ph type="dt" sz="half" idx="13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>
          <a:xfrm>
            <a:off x="8572500" y="6525344"/>
            <a:ext cx="571500" cy="228600"/>
          </a:xfrm>
        </p:spPr>
        <p:txBody>
          <a:bodyPr rtlCol="0"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6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>
          <a:xfrm>
            <a:off x="8572500" y="6525344"/>
            <a:ext cx="571500" cy="228600"/>
          </a:xfrm>
        </p:spPr>
        <p:txBody>
          <a:bodyPr rtlCol="0"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5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兩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98909" y="304799"/>
            <a:ext cx="7543802" cy="1216152"/>
          </a:xfrm>
        </p:spPr>
        <p:txBody>
          <a:bodyPr rtlCol="0"/>
          <a:lstStyle>
            <a:lvl1pPr algn="l" rtl="0"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 dirty="0"/>
          </a:p>
        </p:txBody>
      </p:sp>
      <p:grpSp>
        <p:nvGrpSpPr>
          <p:cNvPr id="9" name="群組 8"/>
          <p:cNvGrpSpPr/>
          <p:nvPr/>
        </p:nvGrpSpPr>
        <p:grpSpPr>
          <a:xfrm>
            <a:off x="789317" y="1733550"/>
            <a:ext cx="3270377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6" name="圖片預留位置 33" descr="要新增影像的空白預留位置。按一下預留位置，然後選取您想要新增的影像。"/>
          <p:cNvSpPr>
            <a:spLocks noGrp="1" noChangeAspect="1"/>
          </p:cNvSpPr>
          <p:nvPr>
            <p:ph type="pic" sz="quarter" idx="17"/>
          </p:nvPr>
        </p:nvSpPr>
        <p:spPr>
          <a:xfrm>
            <a:off x="948771" y="1900210"/>
            <a:ext cx="2951652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按一下圖示以新增圖片</a:t>
            </a:r>
            <a:endParaRPr lang="zh-TW" altLang="en-US" noProof="0" dirty="0"/>
          </a:p>
        </p:txBody>
      </p:sp>
      <p:sp>
        <p:nvSpPr>
          <p:cNvPr id="39" name="文字預留位置 3"/>
          <p:cNvSpPr>
            <a:spLocks noGrp="1"/>
          </p:cNvSpPr>
          <p:nvPr>
            <p:ph type="body" sz="half" idx="2"/>
          </p:nvPr>
        </p:nvSpPr>
        <p:spPr>
          <a:xfrm>
            <a:off x="789317" y="4935990"/>
            <a:ext cx="3276735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noProof="0" smtClean="0"/>
              <a:t>按一下以編輯母片文字樣式</a:t>
            </a:r>
          </a:p>
        </p:txBody>
      </p:sp>
      <p:grpSp>
        <p:nvGrpSpPr>
          <p:cNvPr id="22" name="群組 21"/>
          <p:cNvGrpSpPr/>
          <p:nvPr/>
        </p:nvGrpSpPr>
        <p:grpSpPr>
          <a:xfrm>
            <a:off x="5072334" y="1733550"/>
            <a:ext cx="3270377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6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9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1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2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3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7" name="圖片預留位置 33" descr="要新增影像的空白預留位置。按一下預留位置，然後選取您想要新增的影像。"/>
          <p:cNvSpPr>
            <a:spLocks noGrp="1" noChangeAspect="1"/>
          </p:cNvSpPr>
          <p:nvPr>
            <p:ph type="pic" sz="quarter" idx="18"/>
          </p:nvPr>
        </p:nvSpPr>
        <p:spPr>
          <a:xfrm>
            <a:off x="5231788" y="1900210"/>
            <a:ext cx="2951652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按一下圖示以新增圖片</a:t>
            </a:r>
            <a:endParaRPr lang="zh-TW" altLang="en-US" noProof="0" dirty="0"/>
          </a:p>
        </p:txBody>
      </p:sp>
      <p:sp>
        <p:nvSpPr>
          <p:cNvPr id="40" name="文字預留位置 3"/>
          <p:cNvSpPr>
            <a:spLocks noGrp="1"/>
          </p:cNvSpPr>
          <p:nvPr>
            <p:ph type="body" sz="half" idx="19"/>
          </p:nvPr>
        </p:nvSpPr>
        <p:spPr>
          <a:xfrm>
            <a:off x="5057181" y="4935990"/>
            <a:ext cx="3276735" cy="100761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noProof="0" smtClean="0"/>
              <a:t>按一下以編輯母片文字樣式</a:t>
            </a:r>
          </a:p>
        </p:txBody>
      </p:sp>
      <p:sp>
        <p:nvSpPr>
          <p:cNvPr id="8" name="投影片編號預留位置 7"/>
          <p:cNvSpPr>
            <a:spLocks noGrp="1"/>
          </p:cNvSpPr>
          <p:nvPr>
            <p:ph type="sldNum" sz="quarter" idx="12"/>
          </p:nvPr>
        </p:nvSpPr>
        <p:spPr>
          <a:xfrm>
            <a:off x="8572500" y="6525344"/>
            <a:ext cx="571500" cy="2286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頁尾預留位置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38" name="日期預留位置 3"/>
          <p:cNvSpPr>
            <a:spLocks noGrp="1"/>
          </p:cNvSpPr>
          <p:nvPr>
            <p:ph type="dt" sz="half" idx="20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三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grpSp>
        <p:nvGrpSpPr>
          <p:cNvPr id="52" name="群組 51"/>
          <p:cNvGrpSpPr>
            <a:grpSpLocks noChangeAspect="1"/>
          </p:cNvGrpSpPr>
          <p:nvPr/>
        </p:nvGrpSpPr>
        <p:grpSpPr>
          <a:xfrm rot="5400000">
            <a:off x="393436" y="2064321"/>
            <a:ext cx="3123347" cy="231729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4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5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6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7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8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9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0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1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2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3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64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79" name="圖片預留位置 33" descr="要新增影像的空白預留位置。按一下預留位置，然後選取您想要新增的影像。"/>
          <p:cNvSpPr>
            <a:spLocks noGrp="1"/>
          </p:cNvSpPr>
          <p:nvPr>
            <p:ph type="pic" sz="quarter" idx="19"/>
          </p:nvPr>
        </p:nvSpPr>
        <p:spPr>
          <a:xfrm>
            <a:off x="936876" y="1824285"/>
            <a:ext cx="2036467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smtClean="0"/>
              <a:t>按一下圖示以新增圖片</a:t>
            </a:r>
            <a:endParaRPr lang="zh-TW" altLang="en-US" dirty="0"/>
          </a:p>
        </p:txBody>
      </p:sp>
      <p:sp>
        <p:nvSpPr>
          <p:cNvPr id="81" name="文字預留位置 3"/>
          <p:cNvSpPr>
            <a:spLocks noGrp="1"/>
          </p:cNvSpPr>
          <p:nvPr>
            <p:ph type="body" sz="half" idx="2"/>
          </p:nvPr>
        </p:nvSpPr>
        <p:spPr>
          <a:xfrm>
            <a:off x="926409" y="4947405"/>
            <a:ext cx="20574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84" name="群組 83"/>
          <p:cNvGrpSpPr>
            <a:grpSpLocks noChangeAspect="1"/>
          </p:cNvGrpSpPr>
          <p:nvPr/>
        </p:nvGrpSpPr>
        <p:grpSpPr>
          <a:xfrm rot="5400000">
            <a:off x="2997433" y="2064321"/>
            <a:ext cx="3123347" cy="231729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6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7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8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9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0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1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2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3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4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5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6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78" name="圖片預留位置 33" descr="要新增影像的空白預留位置。按一下預留位置，然後選取您想要新增的影像。"/>
          <p:cNvSpPr>
            <a:spLocks noGrp="1"/>
          </p:cNvSpPr>
          <p:nvPr>
            <p:ph type="pic" sz="quarter" idx="18"/>
          </p:nvPr>
        </p:nvSpPr>
        <p:spPr>
          <a:xfrm>
            <a:off x="3540693" y="1824285"/>
            <a:ext cx="2036826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smtClean="0"/>
              <a:t>按一下圖示以新增圖片</a:t>
            </a:r>
            <a:endParaRPr lang="zh-TW" altLang="en-US" dirty="0"/>
          </a:p>
        </p:txBody>
      </p:sp>
      <p:sp>
        <p:nvSpPr>
          <p:cNvPr id="82" name="文字預留位置 3"/>
          <p:cNvSpPr>
            <a:spLocks noGrp="1"/>
          </p:cNvSpPr>
          <p:nvPr>
            <p:ph type="body" sz="half" idx="21"/>
          </p:nvPr>
        </p:nvSpPr>
        <p:spPr>
          <a:xfrm>
            <a:off x="3530406" y="4947405"/>
            <a:ext cx="20574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97" name="群組 96"/>
          <p:cNvGrpSpPr>
            <a:grpSpLocks noChangeAspect="1"/>
          </p:cNvGrpSpPr>
          <p:nvPr/>
        </p:nvGrpSpPr>
        <p:grpSpPr>
          <a:xfrm rot="5400000">
            <a:off x="5623839" y="2064321"/>
            <a:ext cx="3123347" cy="231729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9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0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1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2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3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5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6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7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8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9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80" name="圖片預留位置 33" descr="要新增影像的空白預留位置。按一下預留位置，然後選取您想要新增的影像。"/>
          <p:cNvSpPr>
            <a:spLocks noGrp="1"/>
          </p:cNvSpPr>
          <p:nvPr>
            <p:ph type="pic" sz="quarter" idx="20"/>
          </p:nvPr>
        </p:nvSpPr>
        <p:spPr>
          <a:xfrm>
            <a:off x="6167099" y="1824285"/>
            <a:ext cx="2036826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smtClean="0"/>
              <a:t>按一下圖示以新增圖片</a:t>
            </a:r>
            <a:endParaRPr lang="zh-TW" altLang="en-US" dirty="0"/>
          </a:p>
        </p:txBody>
      </p:sp>
      <p:sp>
        <p:nvSpPr>
          <p:cNvPr id="83" name="文字預留位置 3"/>
          <p:cNvSpPr>
            <a:spLocks noGrp="1"/>
          </p:cNvSpPr>
          <p:nvPr>
            <p:ph type="body" sz="half" idx="22"/>
          </p:nvPr>
        </p:nvSpPr>
        <p:spPr>
          <a:xfrm>
            <a:off x="6156812" y="4947405"/>
            <a:ext cx="2057400" cy="9144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投影片編號預留位置 7"/>
          <p:cNvSpPr>
            <a:spLocks noGrp="1"/>
          </p:cNvSpPr>
          <p:nvPr>
            <p:ph type="sldNum" sz="quarter" idx="12"/>
          </p:nvPr>
        </p:nvSpPr>
        <p:spPr>
          <a:xfrm>
            <a:off x="8572500" y="6525344"/>
            <a:ext cx="571500" cy="2286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頁尾預留位置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51" name="日期預留位置 3"/>
          <p:cNvSpPr>
            <a:spLocks noGrp="1"/>
          </p:cNvSpPr>
          <p:nvPr>
            <p:ph type="dt" sz="half" idx="23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含標題的三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99661" y="421594"/>
            <a:ext cx="1714500" cy="1885508"/>
          </a:xfrm>
        </p:spPr>
        <p:txBody>
          <a:bodyPr rtlCol="0">
            <a:normAutofit/>
          </a:bodyPr>
          <a:lstStyle>
            <a:lvl1pPr algn="l" rtl="0"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按一下以編輯母片標題樣式</a:t>
            </a:r>
            <a:endParaRPr lang="zh-TW" altLang="en-US" noProof="0" dirty="0"/>
          </a:p>
        </p:txBody>
      </p:sp>
      <p:grpSp>
        <p:nvGrpSpPr>
          <p:cNvPr id="84" name="群組 83"/>
          <p:cNvGrpSpPr>
            <a:grpSpLocks noChangeAspect="1"/>
          </p:cNvGrpSpPr>
          <p:nvPr/>
        </p:nvGrpSpPr>
        <p:grpSpPr>
          <a:xfrm rot="16200000" flipV="1">
            <a:off x="-425972" y="1653786"/>
            <a:ext cx="5053664" cy="3308889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6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7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8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9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0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1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2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3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4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5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6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97" name="圖片預留位置 33" descr="要新增影像的空白預留位置。按一下預留位置，然後選取您想要新增的影像。"/>
          <p:cNvSpPr>
            <a:spLocks noGrp="1"/>
          </p:cNvSpPr>
          <p:nvPr>
            <p:ph type="pic" sz="quarter" idx="17"/>
          </p:nvPr>
        </p:nvSpPr>
        <p:spPr>
          <a:xfrm>
            <a:off x="630596" y="1020193"/>
            <a:ext cx="291465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按一下圖示以新增圖片</a:t>
            </a:r>
            <a:endParaRPr lang="zh-TW" altLang="en-US" noProof="0" dirty="0"/>
          </a:p>
        </p:txBody>
      </p:sp>
      <p:grpSp>
        <p:nvGrpSpPr>
          <p:cNvPr id="98" name="群組 97"/>
          <p:cNvGrpSpPr/>
          <p:nvPr/>
        </p:nvGrpSpPr>
        <p:grpSpPr>
          <a:xfrm>
            <a:off x="3991867" y="319177"/>
            <a:ext cx="2542205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0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1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2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3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5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6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7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8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9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0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11" name="圖片預留位置 33" descr="要新增影像的空白預留位置。按一下預留位置，然後選取您想要新增的影像。"/>
          <p:cNvSpPr>
            <a:spLocks noGrp="1" noChangeAspect="1"/>
          </p:cNvSpPr>
          <p:nvPr>
            <p:ph type="pic" sz="quarter" idx="18"/>
          </p:nvPr>
        </p:nvSpPr>
        <p:spPr>
          <a:xfrm>
            <a:off x="4160085" y="529603"/>
            <a:ext cx="2245025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lIns="144000" tIns="144000" rIns="144000"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按一下圖示以新增圖片</a:t>
            </a:r>
            <a:endParaRPr lang="zh-TW" altLang="en-US" noProof="0" dirty="0"/>
          </a:p>
        </p:txBody>
      </p:sp>
      <p:grpSp>
        <p:nvGrpSpPr>
          <p:cNvPr id="112" name="群組 111"/>
          <p:cNvGrpSpPr/>
          <p:nvPr/>
        </p:nvGrpSpPr>
        <p:grpSpPr>
          <a:xfrm>
            <a:off x="3991867" y="3245640"/>
            <a:ext cx="2542205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手繪多邊形​​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4" name="手繪多邊形​​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5" name="手繪多邊形​​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6" name="手繪多邊形​​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7" name="手繪多邊形​​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8" name="手繪多邊形​​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9" name="手繪多邊形​​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0" name="手繪多邊形​​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1" name="手繪多邊形​​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2" name="手繪多邊形​​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3" name="手繪多邊形​​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4" name="手繪多邊形​​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noProof="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125" name="圖片預留位置 33" descr="要新增影像的空白預留位置。按一下預留位置，然後選取您想要新增的影像。"/>
          <p:cNvSpPr>
            <a:spLocks noGrp="1" noChangeAspect="1"/>
          </p:cNvSpPr>
          <p:nvPr>
            <p:ph type="pic" sz="quarter" idx="19"/>
          </p:nvPr>
        </p:nvSpPr>
        <p:spPr>
          <a:xfrm>
            <a:off x="4160085" y="3456066"/>
            <a:ext cx="2245025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lIns="144000" tIns="144000" rIns="144000" rtlCol="0"/>
          <a:lstStyle>
            <a:lvl1pPr marL="0" indent="0" algn="ctr" rtl="0">
              <a:buNone/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noProof="0" smtClean="0"/>
              <a:t>按一下圖示以新增圖片</a:t>
            </a:r>
            <a:endParaRPr lang="zh-TW" altLang="en-US" noProof="0" dirty="0"/>
          </a:p>
        </p:txBody>
      </p:sp>
      <p:sp>
        <p:nvSpPr>
          <p:cNvPr id="126" name="文字預留位置 3"/>
          <p:cNvSpPr>
            <a:spLocks noGrp="1"/>
          </p:cNvSpPr>
          <p:nvPr>
            <p:ph type="body" sz="half" idx="21"/>
          </p:nvPr>
        </p:nvSpPr>
        <p:spPr>
          <a:xfrm>
            <a:off x="6799661" y="2484993"/>
            <a:ext cx="1714500" cy="3248729"/>
          </a:xfrm>
        </p:spPr>
        <p:txBody>
          <a:bodyPr rtlCol="0" anchor="t" anchorCtr="0">
            <a:normAutofit/>
          </a:bodyPr>
          <a:lstStyle>
            <a:lvl1pPr marL="0" indent="0" algn="l" rtl="0">
              <a:spcBef>
                <a:spcPts val="1600"/>
              </a:spcBef>
              <a:buNone/>
              <a:defRPr sz="1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noProof="0" smtClean="0"/>
              <a:t>按一下以編輯母片文字樣式</a:t>
            </a:r>
          </a:p>
        </p:txBody>
      </p:sp>
      <p:sp>
        <p:nvSpPr>
          <p:cNvPr id="8" name="投影片編號預留位置 7"/>
          <p:cNvSpPr>
            <a:spLocks noGrp="1"/>
          </p:cNvSpPr>
          <p:nvPr>
            <p:ph type="sldNum" sz="quarter" idx="12"/>
          </p:nvPr>
        </p:nvSpPr>
        <p:spPr>
          <a:xfrm>
            <a:off x="8572500" y="6525344"/>
            <a:ext cx="571500" cy="2286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頁尾預留位置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49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33799" y="1330347"/>
            <a:ext cx="2880360" cy="2103120"/>
          </a:xfrm>
        </p:spPr>
        <p:txBody>
          <a:bodyPr rtlCol="0" anchor="b">
            <a:normAutofit/>
          </a:bodyPr>
          <a:lstStyle>
            <a:lvl1pPr algn="l" rtl="0">
              <a:defRPr sz="3600"/>
            </a:lvl1pPr>
          </a:lstStyle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>
          <a:xfrm>
            <a:off x="627460" y="914400"/>
            <a:ext cx="4629151" cy="50292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2000"/>
            </a:lvl6pPr>
            <a:lvl7pPr algn="l" rtl="0">
              <a:defRPr sz="2000"/>
            </a:lvl7pPr>
            <a:lvl8pPr algn="l" rtl="0">
              <a:defRPr sz="2000"/>
            </a:lvl8pPr>
            <a:lvl9pPr algn="l" rtl="0">
              <a:defRPr sz="2000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5633799" y="3555524"/>
            <a:ext cx="2880360" cy="238807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8577745" y="6525344"/>
            <a:ext cx="571500" cy="228600"/>
          </a:xfrm>
        </p:spPr>
        <p:txBody>
          <a:bodyPr rtlCol="0"/>
          <a:lstStyle>
            <a:lvl1pPr algn="l" rtl="0">
              <a:defRPr/>
            </a:lvl1pPr>
          </a:lstStyle>
          <a:p>
            <a:fld id="{0835015D-4B38-4A7F-B9AD-B62FDA3F39B1}" type="slidenum">
              <a:rPr lang="zh-TW" altLang="en-US" smtClean="0"/>
              <a:t>‹#›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8" name="日期預留位置 3"/>
          <p:cNvSpPr>
            <a:spLocks noGrp="1"/>
          </p:cNvSpPr>
          <p:nvPr>
            <p:ph type="dt" sz="half" idx="13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19668" y="1330347"/>
            <a:ext cx="2880360" cy="2103120"/>
          </a:xfrm>
        </p:spPr>
        <p:txBody>
          <a:bodyPr rtlCol="0" anchor="b">
            <a:normAutofit/>
          </a:bodyPr>
          <a:lstStyle>
            <a:lvl1pPr algn="l" rtl="0">
              <a:defRPr sz="3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grpSp>
        <p:nvGrpSpPr>
          <p:cNvPr id="8" name="群組 7"/>
          <p:cNvGrpSpPr/>
          <p:nvPr/>
        </p:nvGrpSpPr>
        <p:grpSpPr>
          <a:xfrm>
            <a:off x="446659" y="781399"/>
            <a:ext cx="4825049" cy="5053665"/>
            <a:chOff x="5162444" y="781398"/>
            <a:chExt cx="6433398" cy="5053665"/>
          </a:xfrm>
        </p:grpSpPr>
        <p:sp>
          <p:nvSpPr>
            <p:cNvPr id="9" name="手繪多邊形​​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" name="手繪多邊形​​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11" name="群組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手繪多邊形​​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1" name="手繪多邊形​​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zh-TW" altLang="en-US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12" name="手繪多邊形​​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手繪多邊形​​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" name="手繪多邊形​​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" name="手繪多邊形​​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" name="手繪多邊形​​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7" name="手繪多邊形​​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8" name="手繪多邊形​​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" name="手繪多邊形​​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圖片預留位置 2" descr="要新增影像的空白預留位置。按一下預留位置，然後選取您想要新增的影像。"/>
          <p:cNvSpPr>
            <a:spLocks noGrp="1"/>
          </p:cNvSpPr>
          <p:nvPr>
            <p:ph type="pic" idx="1"/>
          </p:nvPr>
        </p:nvSpPr>
        <p:spPr>
          <a:xfrm>
            <a:off x="627460" y="1031195"/>
            <a:ext cx="44577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l" rtl="0">
              <a:buNone/>
              <a:defRPr sz="3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zh-TW" altLang="en-US" smtClean="0"/>
              <a:t>按一下圖示以新增圖片</a:t>
            </a:r>
            <a:endParaRPr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5619668" y="3555522"/>
            <a:ext cx="2880360" cy="2168517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l" rtl="0">
              <a:buNone/>
              <a:defRPr sz="1400"/>
            </a:lvl2pPr>
            <a:lvl3pPr marL="914400" indent="0" algn="l" rtl="0">
              <a:buNone/>
              <a:defRPr sz="1200"/>
            </a:lvl3pPr>
            <a:lvl4pPr marL="1371600" indent="0" algn="l" rtl="0">
              <a:buNone/>
              <a:defRPr sz="1000"/>
            </a:lvl4pPr>
            <a:lvl5pPr marL="1828800" indent="0" algn="l" rtl="0">
              <a:buNone/>
              <a:defRPr sz="1000"/>
            </a:lvl5pPr>
            <a:lvl6pPr marL="2286000" indent="0" algn="l" rtl="0">
              <a:buNone/>
              <a:defRPr sz="1000"/>
            </a:lvl6pPr>
            <a:lvl7pPr marL="2743200" indent="0" algn="l" rtl="0">
              <a:buNone/>
              <a:defRPr sz="1000"/>
            </a:lvl7pPr>
            <a:lvl8pPr marL="3200400" indent="0" algn="l" rtl="0">
              <a:buNone/>
              <a:defRPr sz="1000"/>
            </a:lvl8pPr>
            <a:lvl9pPr marL="3657600" indent="0" algn="l" rtl="0">
              <a:buNone/>
              <a:defRPr sz="1000"/>
            </a:lvl9pPr>
          </a:lstStyle>
          <a:p>
            <a:pPr lvl="0" rt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8545844" y="6525344"/>
            <a:ext cx="571500" cy="2286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22" name="日期預留位置 3"/>
          <p:cNvSpPr>
            <a:spLocks noGrp="1"/>
          </p:cNvSpPr>
          <p:nvPr>
            <p:ph type="dt" sz="half" idx="13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>
          <a:xfrm>
            <a:off x="8554779" y="6525344"/>
            <a:ext cx="571500" cy="228600"/>
          </a:xfrm>
        </p:spPr>
        <p:txBody>
          <a:bodyPr rtlCol="0"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7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218202" y="304800"/>
            <a:ext cx="1297148" cy="5676900"/>
          </a:xfrm>
        </p:spPr>
        <p:txBody>
          <a:bodyPr vert="eaVert" rtlCol="0"/>
          <a:lstStyle/>
          <a:p>
            <a:pPr rtl="0"/>
            <a:r>
              <a:rPr lang="zh-TW" altLang="en-US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6475253" cy="5676900"/>
          </a:xfrm>
        </p:spPr>
        <p:txBody>
          <a:bodyPr vert="eaVert" rtlCol="0"/>
          <a:lstStyle/>
          <a:p>
            <a:pPr lvl="0" rtl="0"/>
            <a:r>
              <a:rPr lang="zh-TW" altLang="en-US" smtClean="0"/>
              <a:t>按一下以編輯母片文字樣式</a:t>
            </a:r>
          </a:p>
          <a:p>
            <a:pPr lvl="1" rtl="0"/>
            <a:r>
              <a:rPr lang="zh-TW" altLang="en-US" smtClean="0"/>
              <a:t>第二層</a:t>
            </a:r>
          </a:p>
          <a:p>
            <a:pPr lvl="2" rtl="0"/>
            <a:r>
              <a:rPr lang="zh-TW" altLang="en-US" smtClean="0"/>
              <a:t>第三層</a:t>
            </a:r>
          </a:p>
          <a:p>
            <a:pPr lvl="3" rtl="0"/>
            <a:r>
              <a:rPr lang="zh-TW" altLang="en-US" smtClean="0"/>
              <a:t>第四層</a:t>
            </a:r>
          </a:p>
          <a:p>
            <a:pPr lvl="4" rtl="0"/>
            <a:r>
              <a:rPr lang="zh-TW" altLang="en-US" smtClean="0"/>
              <a:t>第五層</a:t>
            </a:r>
            <a:endParaRPr lang="zh-TW" altLang="en-US" dirty="0"/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>
          <a:xfrm>
            <a:off x="8572500" y="6525344"/>
            <a:ext cx="571500" cy="228600"/>
          </a:xfrm>
        </p:spPr>
        <p:txBody>
          <a:bodyPr rtlCol="0"/>
          <a:lstStyle/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TW" altLang="en-US"/>
          </a:p>
        </p:txBody>
      </p:sp>
      <p:sp>
        <p:nvSpPr>
          <p:cNvPr id="7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預留位置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798911" y="1752600"/>
            <a:ext cx="75438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TW" altLang="en-US" noProof="0" dirty="0"/>
              <a:t>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4"/>
          </p:nvPr>
        </p:nvSpPr>
        <p:spPr>
          <a:xfrm>
            <a:off x="8585223" y="6525344"/>
            <a:ext cx="5715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0835015D-4B38-4A7F-B9AD-B62FDA3F39B1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3"/>
          </p:nvPr>
        </p:nvSpPr>
        <p:spPr>
          <a:xfrm>
            <a:off x="1484710" y="6019801"/>
            <a:ext cx="44577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55576" y="980728"/>
            <a:ext cx="8458200" cy="1222375"/>
          </a:xfrm>
        </p:spPr>
        <p:txBody>
          <a:bodyPr>
            <a:normAutofit/>
          </a:bodyPr>
          <a:lstStyle/>
          <a:p>
            <a:pPr algn="ctr"/>
            <a:r>
              <a:rPr lang="zh-TW" altLang="en-US" sz="6600" b="1" dirty="0" smtClean="0"/>
              <a:t>基準法修什麼？</a:t>
            </a:r>
            <a:endParaRPr lang="zh-TW" altLang="en-US" sz="6600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行政院人事行政總處</a:t>
            </a:r>
            <a:endParaRPr lang="en-US" altLang="zh-TW" dirty="0" smtClean="0"/>
          </a:p>
          <a:p>
            <a:r>
              <a:rPr lang="en-US" altLang="zh-TW" dirty="0" smtClean="0"/>
              <a:t>105.12.15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2446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3491880" y="548680"/>
            <a:ext cx="5015369" cy="2304256"/>
            <a:chOff x="1390062" y="536323"/>
            <a:chExt cx="6436505" cy="2854168"/>
          </a:xfrm>
          <a:solidFill>
            <a:schemeClr val="accent3">
              <a:lumMod val="40000"/>
              <a:lumOff val="60000"/>
            </a:schemeClr>
          </a:solidFill>
        </p:grpSpPr>
        <p:grpSp>
          <p:nvGrpSpPr>
            <p:cNvPr id="25" name="组合 24"/>
            <p:cNvGrpSpPr/>
            <p:nvPr/>
          </p:nvGrpSpPr>
          <p:grpSpPr>
            <a:xfrm>
              <a:off x="1390062" y="714708"/>
              <a:ext cx="6434020" cy="2448747"/>
              <a:chOff x="1015734" y="890077"/>
              <a:chExt cx="7648999" cy="2911160"/>
            </a:xfrm>
            <a:grpFill/>
          </p:grpSpPr>
          <p:sp>
            <p:nvSpPr>
              <p:cNvPr id="27" name="圆角矩形 3"/>
              <p:cNvSpPr/>
              <p:nvPr/>
            </p:nvSpPr>
            <p:spPr>
              <a:xfrm>
                <a:off x="1031885" y="1628801"/>
                <a:ext cx="7632848" cy="1788477"/>
              </a:xfrm>
              <a:custGeom>
                <a:avLst/>
                <a:gdLst/>
                <a:ahLst/>
                <a:cxnLst/>
                <a:rect l="l" t="t" r="r" b="b"/>
                <a:pathLst>
                  <a:path w="7632848" h="1788477">
                    <a:moveTo>
                      <a:pt x="399670" y="0"/>
                    </a:moveTo>
                    <a:lnTo>
                      <a:pt x="7632848" y="0"/>
                    </a:lnTo>
                    <a:lnTo>
                      <a:pt x="7632848" y="1788477"/>
                    </a:lnTo>
                    <a:lnTo>
                      <a:pt x="0" y="1788477"/>
                    </a:lnTo>
                    <a:lnTo>
                      <a:pt x="0" y="399670"/>
                    </a:lnTo>
                    <a:cubicBezTo>
                      <a:pt x="0" y="178938"/>
                      <a:pt x="178938" y="0"/>
                      <a:pt x="399670" y="0"/>
                    </a:cubicBezTo>
                    <a:close/>
                  </a:path>
                </a:pathLst>
              </a:custGeom>
              <a:grpFill/>
              <a:ln w="25400" cap="flat" cmpd="sng" algn="ctr">
                <a:solidFill>
                  <a:srgbClr val="0089FA"/>
                </a:solidFill>
                <a:prstDash val="solid"/>
              </a:ln>
              <a:effectLst>
                <a:outerShdw dist="38100" dir="5400000" algn="t" rotWithShape="0">
                  <a:prstClr val="black">
                    <a:alpha val="21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28" name="图片 2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15734" y="890077"/>
                <a:ext cx="2641289" cy="2911160"/>
              </a:xfrm>
              <a:prstGeom prst="rect">
                <a:avLst/>
              </a:prstGeom>
              <a:grpFill/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26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 rot="5400000" flipV="1">
              <a:off x="6301953" y="1865876"/>
              <a:ext cx="2854168" cy="19506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9" name="组合 28"/>
          <p:cNvGrpSpPr/>
          <p:nvPr/>
        </p:nvGrpSpPr>
        <p:grpSpPr>
          <a:xfrm>
            <a:off x="2350486" y="2524942"/>
            <a:ext cx="5297990" cy="2128194"/>
            <a:chOff x="1390062" y="536323"/>
            <a:chExt cx="6451751" cy="2854168"/>
          </a:xfrm>
          <a:solidFill>
            <a:schemeClr val="accent3">
              <a:lumMod val="40000"/>
              <a:lumOff val="60000"/>
            </a:schemeClr>
          </a:solidFill>
        </p:grpSpPr>
        <p:grpSp>
          <p:nvGrpSpPr>
            <p:cNvPr id="30" name="组合 29"/>
            <p:cNvGrpSpPr/>
            <p:nvPr/>
          </p:nvGrpSpPr>
          <p:grpSpPr>
            <a:xfrm>
              <a:off x="1390062" y="548680"/>
              <a:ext cx="6434020" cy="2599531"/>
              <a:chOff x="1015734" y="692696"/>
              <a:chExt cx="7648999" cy="3090417"/>
            </a:xfrm>
            <a:grpFill/>
          </p:grpSpPr>
          <p:sp>
            <p:nvSpPr>
              <p:cNvPr id="32" name="圆角矩形 3"/>
              <p:cNvSpPr/>
              <p:nvPr/>
            </p:nvSpPr>
            <p:spPr>
              <a:xfrm>
                <a:off x="1031885" y="1628801"/>
                <a:ext cx="7632848" cy="1788477"/>
              </a:xfrm>
              <a:custGeom>
                <a:avLst/>
                <a:gdLst/>
                <a:ahLst/>
                <a:cxnLst/>
                <a:rect l="l" t="t" r="r" b="b"/>
                <a:pathLst>
                  <a:path w="7632848" h="1788477">
                    <a:moveTo>
                      <a:pt x="399670" y="0"/>
                    </a:moveTo>
                    <a:lnTo>
                      <a:pt x="7632848" y="0"/>
                    </a:lnTo>
                    <a:lnTo>
                      <a:pt x="7632848" y="1788477"/>
                    </a:lnTo>
                    <a:lnTo>
                      <a:pt x="0" y="1788477"/>
                    </a:lnTo>
                    <a:lnTo>
                      <a:pt x="0" y="399670"/>
                    </a:lnTo>
                    <a:cubicBezTo>
                      <a:pt x="0" y="178938"/>
                      <a:pt x="178938" y="0"/>
                      <a:pt x="399670" y="0"/>
                    </a:cubicBezTo>
                    <a:close/>
                  </a:path>
                </a:pathLst>
              </a:custGeom>
              <a:grpFill/>
              <a:ln w="25400" cap="flat" cmpd="sng" algn="ctr">
                <a:solidFill>
                  <a:srgbClr val="0089FA"/>
                </a:solidFill>
                <a:prstDash val="solid"/>
              </a:ln>
              <a:effectLst>
                <a:outerShdw dist="38100" dir="5400000" algn="t" rotWithShape="0">
                  <a:prstClr val="black">
                    <a:alpha val="21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33" name="图片 3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15734" y="692696"/>
                <a:ext cx="2803928" cy="3090417"/>
              </a:xfrm>
              <a:prstGeom prst="rect">
                <a:avLst/>
              </a:prstGeom>
              <a:grpFill/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31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 rot="5400000" flipV="1">
              <a:off x="6317199" y="1865876"/>
              <a:ext cx="2854168" cy="19506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4" name="组合 33"/>
          <p:cNvGrpSpPr/>
          <p:nvPr/>
        </p:nvGrpSpPr>
        <p:grpSpPr>
          <a:xfrm>
            <a:off x="1306450" y="4437112"/>
            <a:ext cx="5060092" cy="2128195"/>
            <a:chOff x="1390062" y="536323"/>
            <a:chExt cx="6451751" cy="2854168"/>
          </a:xfrm>
          <a:solidFill>
            <a:schemeClr val="accent3">
              <a:lumMod val="40000"/>
              <a:lumOff val="60000"/>
            </a:schemeClr>
          </a:solidFill>
        </p:grpSpPr>
        <p:grpSp>
          <p:nvGrpSpPr>
            <p:cNvPr id="35" name="组合 34"/>
            <p:cNvGrpSpPr/>
            <p:nvPr/>
          </p:nvGrpSpPr>
          <p:grpSpPr>
            <a:xfrm>
              <a:off x="1390062" y="548680"/>
              <a:ext cx="6434020" cy="2599531"/>
              <a:chOff x="1015734" y="692696"/>
              <a:chExt cx="7648999" cy="3090417"/>
            </a:xfrm>
            <a:grpFill/>
          </p:grpSpPr>
          <p:sp>
            <p:nvSpPr>
              <p:cNvPr id="37" name="圆角矩形 3"/>
              <p:cNvSpPr/>
              <p:nvPr/>
            </p:nvSpPr>
            <p:spPr>
              <a:xfrm>
                <a:off x="1031885" y="1628801"/>
                <a:ext cx="7632848" cy="1788477"/>
              </a:xfrm>
              <a:custGeom>
                <a:avLst/>
                <a:gdLst/>
                <a:ahLst/>
                <a:cxnLst/>
                <a:rect l="l" t="t" r="r" b="b"/>
                <a:pathLst>
                  <a:path w="7632848" h="1788477">
                    <a:moveTo>
                      <a:pt x="399670" y="0"/>
                    </a:moveTo>
                    <a:lnTo>
                      <a:pt x="7632848" y="0"/>
                    </a:lnTo>
                    <a:lnTo>
                      <a:pt x="7632848" y="1788477"/>
                    </a:lnTo>
                    <a:lnTo>
                      <a:pt x="0" y="1788477"/>
                    </a:lnTo>
                    <a:lnTo>
                      <a:pt x="0" y="399670"/>
                    </a:lnTo>
                    <a:cubicBezTo>
                      <a:pt x="0" y="178938"/>
                      <a:pt x="178938" y="0"/>
                      <a:pt x="399670" y="0"/>
                    </a:cubicBezTo>
                    <a:close/>
                  </a:path>
                </a:pathLst>
              </a:custGeom>
              <a:grpFill/>
              <a:ln w="25400" cap="flat" cmpd="sng" algn="ctr">
                <a:solidFill>
                  <a:srgbClr val="0089FA"/>
                </a:solidFill>
                <a:prstDash val="solid"/>
              </a:ln>
              <a:effectLst>
                <a:outerShdw dist="38100" dir="5400000" algn="t" rotWithShape="0">
                  <a:prstClr val="black">
                    <a:alpha val="21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38" name="图片 3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15734" y="692696"/>
                <a:ext cx="2803928" cy="3090417"/>
              </a:xfrm>
              <a:prstGeom prst="rect">
                <a:avLst/>
              </a:prstGeom>
              <a:grpFill/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36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 rot="5400000" flipV="1">
              <a:off x="6317199" y="1865876"/>
              <a:ext cx="2854168" cy="19506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1" name="TextBox 40"/>
          <p:cNvSpPr txBox="1"/>
          <p:nvPr/>
        </p:nvSpPr>
        <p:spPr>
          <a:xfrm>
            <a:off x="3559479" y="1658863"/>
            <a:ext cx="177019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600" noProof="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3600" noProof="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18</a:t>
            </a:r>
            <a:r>
              <a:rPr lang="zh-TW" altLang="en-US" sz="3600" noProof="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kumimoji="0" lang="zh-CN" altLang="en-US" sz="360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50518" y="1148551"/>
            <a:ext cx="31807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3" indent="-176213">
              <a:buFont typeface="Arial" panose="020B0604020202020204" pitchFamily="34" charset="0"/>
              <a:buChar char="•"/>
            </a:pPr>
            <a:r>
              <a:rPr lang="zh-TW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涉及國家重大</a:t>
            </a:r>
            <a:r>
              <a:rPr lang="zh-TW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政務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之三級</a:t>
            </a:r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機關，</a:t>
            </a:r>
            <a:r>
              <a:rPr lang="zh-TW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首長</a:t>
            </a:r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得列政務或常務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其餘為常務職</a:t>
            </a:r>
            <a:r>
              <a:rPr lang="en-US" altLang="zh-CN" b="1" kern="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. </a:t>
            </a:r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zh-TW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政務</a:t>
            </a:r>
            <a:r>
              <a:rPr lang="zh-TW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職總數上限為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25</a:t>
            </a:r>
            <a:r>
              <a:rPr lang="zh-TW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207020" y="3219707"/>
            <a:ext cx="35333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3" indent="-176213">
              <a:buFont typeface="Arial" panose="020B0604020202020204" pitchFamily="34" charset="0"/>
              <a:buChar char="•"/>
            </a:pPr>
            <a:r>
              <a:rPr lang="zh-TW" altLang="en-US" sz="2000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二級</a:t>
            </a:r>
            <a:r>
              <a:rPr lang="zh-TW" altLang="zh-TW" sz="2000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機關政務副首長設置上限增加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zh-TW" sz="20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TW" sz="20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以部為原則</a:t>
            </a:r>
            <a:r>
              <a:rPr lang="en-US" altLang="zh-TW" sz="20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zh-TW" sz="2000" b="1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zh-TW" altLang="zh-TW" sz="20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總數</a:t>
            </a:r>
            <a:r>
              <a:rPr lang="zh-TW" altLang="zh-TW" sz="2000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上限為</a:t>
            </a:r>
            <a:r>
              <a:rPr lang="en-US" altLang="zh-TW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52</a:t>
            </a:r>
            <a:r>
              <a:rPr lang="zh-TW" altLang="zh-TW" sz="20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en-US" altLang="zh-CN" sz="2000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CN" sz="2000" b="1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156253" y="5055718"/>
            <a:ext cx="32102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機關</a:t>
            </a:r>
            <a:r>
              <a:rPr lang="zh-TW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毋須立即訂修其組織法，優先適用本次修正規定</a:t>
            </a:r>
          </a:p>
          <a:p>
            <a:r>
              <a:rPr lang="zh-TW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未來組織法修正</a:t>
            </a:r>
            <a:r>
              <a:rPr lang="zh-TW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時</a:t>
            </a:r>
            <a:r>
              <a:rPr lang="zh-TW" altLang="en-US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再</a:t>
            </a:r>
            <a:r>
              <a:rPr lang="zh-TW" altLang="zh-TW" b="1" dirty="0" smtClean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併</a:t>
            </a:r>
            <a:r>
              <a:rPr lang="zh-TW" altLang="zh-TW" b="1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同修正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18516" y="407361"/>
            <a:ext cx="3024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defRPr sz="5400" b="1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微软雅黑" pitchFamily="34" charset="-122"/>
                <a:cs typeface="Calibri" pitchFamily="34" charset="0"/>
              </a:defRPr>
            </a:lvl1pPr>
          </a:lstStyle>
          <a:p>
            <a:pPr lvl="0" algn="ctr">
              <a:lnSpc>
                <a:spcPct val="100000"/>
              </a:lnSpc>
              <a:defRPr/>
            </a:pPr>
            <a:r>
              <a:rPr lang="zh-TW" altLang="en-US" sz="4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本次基準法</a:t>
            </a:r>
            <a:endParaRPr lang="en-US" altLang="zh-TW" sz="4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>
              <a:lnSpc>
                <a:spcPct val="100000"/>
              </a:lnSpc>
              <a:defRPr/>
            </a:pPr>
            <a:r>
              <a:rPr lang="zh-TW" altLang="en-US" sz="4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修正重點</a:t>
            </a:r>
            <a:endParaRPr lang="zh-CN" altLang="en-US" sz="4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TextBox 40"/>
          <p:cNvSpPr txBox="1"/>
          <p:nvPr/>
        </p:nvSpPr>
        <p:spPr>
          <a:xfrm>
            <a:off x="2360617" y="3626361"/>
            <a:ext cx="18720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6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36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</a:t>
            </a:r>
            <a:r>
              <a:rPr lang="zh-TW" altLang="en-US" sz="36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</a:t>
            </a:r>
            <a:endParaRPr lang="zh-CN" altLang="en-US" sz="360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TextBox 40"/>
          <p:cNvSpPr txBox="1"/>
          <p:nvPr/>
        </p:nvSpPr>
        <p:spPr>
          <a:xfrm>
            <a:off x="1214386" y="5333288"/>
            <a:ext cx="1917454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defRPr/>
            </a:pPr>
            <a:r>
              <a:rPr lang="zh-TW" altLang="en-US" sz="36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36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</a:t>
            </a:r>
            <a:r>
              <a:rPr lang="zh-TW" altLang="en-US" sz="36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條之</a:t>
            </a:r>
            <a:r>
              <a:rPr lang="en-US" altLang="zh-TW" sz="3600" dirty="0">
                <a:solidFill>
                  <a:schemeClr val="accent6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endParaRPr lang="zh-CN" altLang="en-US" sz="3600" dirty="0">
              <a:solidFill>
                <a:schemeClr val="accent6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1002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664" y="476672"/>
            <a:ext cx="6192688" cy="510580"/>
          </a:xfrm>
        </p:spPr>
        <p:txBody>
          <a:bodyPr>
            <a:noAutofit/>
          </a:bodyPr>
          <a:lstStyle/>
          <a:p>
            <a:pPr algn="ctr"/>
            <a:r>
              <a:rPr lang="zh-TW" altLang="en-US" sz="4000" b="1" kern="0" cap="none" dirty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政務、常務</a:t>
            </a:r>
            <a:r>
              <a:rPr lang="zh-TW" altLang="en-US" sz="4000" b="1" kern="0" cap="none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人員怎麼分？</a:t>
            </a:r>
            <a:endParaRPr lang="zh-CN" altLang="en-US" sz="4000" b="1" kern="0" cap="none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139624" y="4778615"/>
            <a:ext cx="2304256" cy="1340537"/>
            <a:chOff x="6715209" y="4516988"/>
            <a:chExt cx="1961247" cy="934272"/>
          </a:xfrm>
        </p:grpSpPr>
        <p:sp>
          <p:nvSpPr>
            <p:cNvPr id="10" name="椭圆 27"/>
            <p:cNvSpPr/>
            <p:nvPr/>
          </p:nvSpPr>
          <p:spPr>
            <a:xfrm>
              <a:off x="6715209" y="4516988"/>
              <a:ext cx="1961247" cy="923571"/>
            </a:xfrm>
            <a:custGeom>
              <a:avLst/>
              <a:gdLst/>
              <a:ahLst/>
              <a:cxnLst/>
              <a:rect l="l" t="t" r="r" b="b"/>
              <a:pathLst>
                <a:path w="2279984" h="1073667">
                  <a:moveTo>
                    <a:pt x="1139992" y="0"/>
                  </a:moveTo>
                  <a:cubicBezTo>
                    <a:pt x="1748056" y="0"/>
                    <a:pt x="2245270" y="474603"/>
                    <a:pt x="2279984" y="1073667"/>
                  </a:cubicBezTo>
                  <a:lnTo>
                    <a:pt x="0" y="1073667"/>
                  </a:lnTo>
                  <a:cubicBezTo>
                    <a:pt x="34715" y="474603"/>
                    <a:pt x="531929" y="0"/>
                    <a:pt x="1139992" y="0"/>
                  </a:cubicBezTo>
                  <a:close/>
                </a:path>
              </a:pathLst>
            </a:custGeom>
            <a:gradFill>
              <a:gsLst>
                <a:gs pos="8000">
                  <a:srgbClr val="0070C0"/>
                </a:gs>
                <a:gs pos="42000">
                  <a:srgbClr val="00B0F0"/>
                </a:gs>
                <a:gs pos="81000">
                  <a:srgbClr val="0070C0"/>
                </a:gs>
              </a:gsLst>
              <a:lin ang="5400000" scaled="0"/>
            </a:gradFill>
            <a:ln>
              <a:solidFill>
                <a:srgbClr val="00B0F0"/>
              </a:solidFill>
            </a:ln>
            <a:effectLst>
              <a:innerShdw blurRad="63500" dist="76200" dir="18900000">
                <a:schemeClr val="bg1"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椭圆 27"/>
            <p:cNvSpPr/>
            <p:nvPr/>
          </p:nvSpPr>
          <p:spPr>
            <a:xfrm>
              <a:off x="6812493" y="4613268"/>
              <a:ext cx="1789602" cy="837992"/>
            </a:xfrm>
            <a:custGeom>
              <a:avLst/>
              <a:gdLst>
                <a:gd name="connsiteX0" fmla="*/ 2279984 w 2405951"/>
                <a:gd name="connsiteY0" fmla="*/ 1073667 h 1199634"/>
                <a:gd name="connsiteX1" fmla="*/ 0 w 2405951"/>
                <a:gd name="connsiteY1" fmla="*/ 1073667 h 1199634"/>
                <a:gd name="connsiteX2" fmla="*/ 1139992 w 2405951"/>
                <a:gd name="connsiteY2" fmla="*/ 0 h 1199634"/>
                <a:gd name="connsiteX3" fmla="*/ 2405951 w 2405951"/>
                <a:gd name="connsiteY3" fmla="*/ 1199634 h 1199634"/>
                <a:gd name="connsiteX0" fmla="*/ 0 w 2405951"/>
                <a:gd name="connsiteY0" fmla="*/ 1073667 h 1199634"/>
                <a:gd name="connsiteX1" fmla="*/ 1139992 w 2405951"/>
                <a:gd name="connsiteY1" fmla="*/ 0 h 1199634"/>
                <a:gd name="connsiteX2" fmla="*/ 2405951 w 2405951"/>
                <a:gd name="connsiteY2" fmla="*/ 1199634 h 1199634"/>
                <a:gd name="connsiteX0" fmla="*/ 0 w 2292904"/>
                <a:gd name="connsiteY0" fmla="*/ 1073667 h 1073667"/>
                <a:gd name="connsiteX1" fmla="*/ 1139992 w 2292904"/>
                <a:gd name="connsiteY1" fmla="*/ 0 h 1073667"/>
                <a:gd name="connsiteX2" fmla="*/ 2292904 w 2292904"/>
                <a:gd name="connsiteY2" fmla="*/ 1070436 h 1073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92904" h="1073667">
                  <a:moveTo>
                    <a:pt x="0" y="1073667"/>
                  </a:moveTo>
                  <a:cubicBezTo>
                    <a:pt x="34715" y="474603"/>
                    <a:pt x="757841" y="539"/>
                    <a:pt x="1139992" y="0"/>
                  </a:cubicBezTo>
                  <a:cubicBezTo>
                    <a:pt x="1522143" y="-539"/>
                    <a:pt x="2132223" y="345405"/>
                    <a:pt x="2292904" y="1070436"/>
                  </a:cubicBezTo>
                </a:path>
              </a:pathLst>
            </a:custGeom>
            <a:solidFill>
              <a:schemeClr val="bg1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622143" y="3819790"/>
            <a:ext cx="1176887" cy="1176888"/>
            <a:chOff x="7045448" y="3558162"/>
            <a:chExt cx="1176887" cy="1176888"/>
          </a:xfrm>
        </p:grpSpPr>
        <p:sp>
          <p:nvSpPr>
            <p:cNvPr id="12" name="椭圆 11"/>
            <p:cNvSpPr/>
            <p:nvPr/>
          </p:nvSpPr>
          <p:spPr>
            <a:xfrm>
              <a:off x="7045448" y="3558162"/>
              <a:ext cx="1176887" cy="1176888"/>
            </a:xfrm>
            <a:prstGeom prst="ellipse">
              <a:avLst/>
            </a:prstGeom>
            <a:gradFill>
              <a:gsLst>
                <a:gs pos="8000">
                  <a:srgbClr val="0070C0"/>
                </a:gs>
                <a:gs pos="42000">
                  <a:srgbClr val="00B0F0"/>
                </a:gs>
                <a:gs pos="81000">
                  <a:srgbClr val="0070C0"/>
                </a:gs>
              </a:gsLst>
              <a:lin ang="5400000" scaled="0"/>
            </a:gradFill>
            <a:ln>
              <a:solidFill>
                <a:srgbClr val="00B0F0"/>
              </a:solidFill>
            </a:ln>
            <a:effectLst>
              <a:innerShdw blurRad="63500" dist="76200" dir="18900000">
                <a:schemeClr val="bg1"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b="1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7139077" y="3671960"/>
              <a:ext cx="991063" cy="991063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 b="1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 rot="256308">
            <a:off x="212147" y="911963"/>
            <a:ext cx="3302979" cy="3118432"/>
            <a:chOff x="4907532" y="2720795"/>
            <a:chExt cx="2801086" cy="2552457"/>
          </a:xfrm>
        </p:grpSpPr>
        <p:sp>
          <p:nvSpPr>
            <p:cNvPr id="21" name="椭圆 3"/>
            <p:cNvSpPr/>
            <p:nvPr/>
          </p:nvSpPr>
          <p:spPr>
            <a:xfrm rot="244877">
              <a:off x="4907532" y="2805471"/>
              <a:ext cx="2801086" cy="2467781"/>
            </a:xfrm>
            <a:custGeom>
              <a:avLst/>
              <a:gdLst/>
              <a:ahLst/>
              <a:cxnLst/>
              <a:rect l="l" t="t" r="r" b="b"/>
              <a:pathLst>
                <a:path w="2801086" h="2403574">
                  <a:moveTo>
                    <a:pt x="1360997" y="182067"/>
                  </a:moveTo>
                  <a:cubicBezTo>
                    <a:pt x="728646" y="182067"/>
                    <a:pt x="216024" y="600259"/>
                    <a:pt x="216024" y="1116124"/>
                  </a:cubicBezTo>
                  <a:cubicBezTo>
                    <a:pt x="216024" y="1631989"/>
                    <a:pt x="728646" y="2050181"/>
                    <a:pt x="1360997" y="2050181"/>
                  </a:cubicBezTo>
                  <a:cubicBezTo>
                    <a:pt x="1993348" y="2050181"/>
                    <a:pt x="2505970" y="1631989"/>
                    <a:pt x="2505970" y="1116124"/>
                  </a:cubicBezTo>
                  <a:cubicBezTo>
                    <a:pt x="2505970" y="600259"/>
                    <a:pt x="1993348" y="182067"/>
                    <a:pt x="1360997" y="182067"/>
                  </a:cubicBezTo>
                  <a:close/>
                  <a:moveTo>
                    <a:pt x="1368152" y="0"/>
                  </a:moveTo>
                  <a:cubicBezTo>
                    <a:pt x="2123761" y="0"/>
                    <a:pt x="2736304" y="499706"/>
                    <a:pt x="2736304" y="1116124"/>
                  </a:cubicBezTo>
                  <a:cubicBezTo>
                    <a:pt x="2736304" y="1344211"/>
                    <a:pt x="2652438" y="1556319"/>
                    <a:pt x="2508150" y="1732768"/>
                  </a:cubicBezTo>
                  <a:lnTo>
                    <a:pt x="2801086" y="2403574"/>
                  </a:lnTo>
                  <a:lnTo>
                    <a:pt x="2180504" y="2012713"/>
                  </a:lnTo>
                  <a:cubicBezTo>
                    <a:pt x="1953900" y="2151102"/>
                    <a:pt x="1672642" y="2232248"/>
                    <a:pt x="1368152" y="2232248"/>
                  </a:cubicBezTo>
                  <a:cubicBezTo>
                    <a:pt x="612543" y="2232248"/>
                    <a:pt x="0" y="1732542"/>
                    <a:pt x="0" y="1116124"/>
                  </a:cubicBezTo>
                  <a:cubicBezTo>
                    <a:pt x="0" y="499706"/>
                    <a:pt x="612543" y="0"/>
                    <a:pt x="136815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椭圆 3"/>
            <p:cNvSpPr/>
            <p:nvPr/>
          </p:nvSpPr>
          <p:spPr>
            <a:xfrm>
              <a:off x="4907532" y="2720795"/>
              <a:ext cx="2801086" cy="2403574"/>
            </a:xfrm>
            <a:custGeom>
              <a:avLst/>
              <a:gdLst/>
              <a:ahLst/>
              <a:cxnLst/>
              <a:rect l="l" t="t" r="r" b="b"/>
              <a:pathLst>
                <a:path w="2801086" h="2403574">
                  <a:moveTo>
                    <a:pt x="1360997" y="182067"/>
                  </a:moveTo>
                  <a:cubicBezTo>
                    <a:pt x="728646" y="182067"/>
                    <a:pt x="216024" y="600259"/>
                    <a:pt x="216024" y="1116124"/>
                  </a:cubicBezTo>
                  <a:cubicBezTo>
                    <a:pt x="216024" y="1631989"/>
                    <a:pt x="728646" y="2050181"/>
                    <a:pt x="1360997" y="2050181"/>
                  </a:cubicBezTo>
                  <a:cubicBezTo>
                    <a:pt x="1993348" y="2050181"/>
                    <a:pt x="2505970" y="1631989"/>
                    <a:pt x="2505970" y="1116124"/>
                  </a:cubicBezTo>
                  <a:cubicBezTo>
                    <a:pt x="2505970" y="600259"/>
                    <a:pt x="1993348" y="182067"/>
                    <a:pt x="1360997" y="182067"/>
                  </a:cubicBezTo>
                  <a:close/>
                  <a:moveTo>
                    <a:pt x="1368152" y="0"/>
                  </a:moveTo>
                  <a:cubicBezTo>
                    <a:pt x="2123761" y="0"/>
                    <a:pt x="2736304" y="499706"/>
                    <a:pt x="2736304" y="1116124"/>
                  </a:cubicBezTo>
                  <a:cubicBezTo>
                    <a:pt x="2736304" y="1344211"/>
                    <a:pt x="2652438" y="1556319"/>
                    <a:pt x="2508150" y="1732768"/>
                  </a:cubicBezTo>
                  <a:lnTo>
                    <a:pt x="2801086" y="2403574"/>
                  </a:lnTo>
                  <a:lnTo>
                    <a:pt x="2180504" y="2012713"/>
                  </a:lnTo>
                  <a:cubicBezTo>
                    <a:pt x="1953900" y="2151102"/>
                    <a:pt x="1672642" y="2232248"/>
                    <a:pt x="1368152" y="2232248"/>
                  </a:cubicBezTo>
                  <a:cubicBezTo>
                    <a:pt x="612543" y="2232248"/>
                    <a:pt x="0" y="1732542"/>
                    <a:pt x="0" y="1116124"/>
                  </a:cubicBezTo>
                  <a:cubicBezTo>
                    <a:pt x="0" y="499706"/>
                    <a:pt x="612543" y="0"/>
                    <a:pt x="1368152" y="0"/>
                  </a:cubicBezTo>
                  <a:close/>
                </a:path>
              </a:pathLst>
            </a:custGeom>
            <a:solidFill>
              <a:srgbClr val="A27B00"/>
            </a:solidFill>
            <a:ln w="3175">
              <a:solidFill>
                <a:srgbClr val="F8970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椭圆 3"/>
            <p:cNvSpPr/>
            <p:nvPr/>
          </p:nvSpPr>
          <p:spPr>
            <a:xfrm>
              <a:off x="4932039" y="2731778"/>
              <a:ext cx="2718253" cy="2335778"/>
            </a:xfrm>
            <a:custGeom>
              <a:avLst/>
              <a:gdLst/>
              <a:ahLst/>
              <a:cxnLst/>
              <a:rect l="l" t="t" r="r" b="b"/>
              <a:pathLst>
                <a:path w="2801086" h="2403574">
                  <a:moveTo>
                    <a:pt x="1360997" y="182067"/>
                  </a:moveTo>
                  <a:cubicBezTo>
                    <a:pt x="728646" y="182067"/>
                    <a:pt x="216024" y="600259"/>
                    <a:pt x="216024" y="1116124"/>
                  </a:cubicBezTo>
                  <a:cubicBezTo>
                    <a:pt x="216024" y="1631989"/>
                    <a:pt x="728646" y="2050181"/>
                    <a:pt x="1360997" y="2050181"/>
                  </a:cubicBezTo>
                  <a:cubicBezTo>
                    <a:pt x="1993348" y="2050181"/>
                    <a:pt x="2505970" y="1631989"/>
                    <a:pt x="2505970" y="1116124"/>
                  </a:cubicBezTo>
                  <a:cubicBezTo>
                    <a:pt x="2505970" y="600259"/>
                    <a:pt x="1993348" y="182067"/>
                    <a:pt x="1360997" y="182067"/>
                  </a:cubicBezTo>
                  <a:close/>
                  <a:moveTo>
                    <a:pt x="1368152" y="0"/>
                  </a:moveTo>
                  <a:cubicBezTo>
                    <a:pt x="2123761" y="0"/>
                    <a:pt x="2736304" y="499706"/>
                    <a:pt x="2736304" y="1116124"/>
                  </a:cubicBezTo>
                  <a:cubicBezTo>
                    <a:pt x="2736304" y="1344211"/>
                    <a:pt x="2652438" y="1556319"/>
                    <a:pt x="2508150" y="1732768"/>
                  </a:cubicBezTo>
                  <a:lnTo>
                    <a:pt x="2801086" y="2403574"/>
                  </a:lnTo>
                  <a:lnTo>
                    <a:pt x="2180504" y="2012713"/>
                  </a:lnTo>
                  <a:cubicBezTo>
                    <a:pt x="1953900" y="2151102"/>
                    <a:pt x="1672642" y="2232248"/>
                    <a:pt x="1368152" y="2232248"/>
                  </a:cubicBezTo>
                  <a:cubicBezTo>
                    <a:pt x="612543" y="2232248"/>
                    <a:pt x="0" y="1732542"/>
                    <a:pt x="0" y="1116124"/>
                  </a:cubicBezTo>
                  <a:cubicBezTo>
                    <a:pt x="0" y="499706"/>
                    <a:pt x="612543" y="0"/>
                    <a:pt x="1368152" y="0"/>
                  </a:cubicBezTo>
                  <a:close/>
                </a:path>
              </a:pathLst>
            </a:custGeom>
            <a:gradFill>
              <a:gsLst>
                <a:gs pos="0">
                  <a:srgbClr val="F4800C"/>
                </a:gs>
                <a:gs pos="55000">
                  <a:srgbClr val="FFC000"/>
                </a:gs>
                <a:gs pos="100000">
                  <a:srgbClr val="FFFF00"/>
                </a:gs>
              </a:gsLst>
              <a:lin ang="2700000" scaled="1"/>
            </a:gradFill>
            <a:ln w="3175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411760" y="4753998"/>
            <a:ext cx="2295609" cy="1465729"/>
            <a:chOff x="2674167" y="4489156"/>
            <a:chExt cx="1961247" cy="934272"/>
          </a:xfrm>
        </p:grpSpPr>
        <p:sp>
          <p:nvSpPr>
            <p:cNvPr id="17" name="椭圆 27"/>
            <p:cNvSpPr/>
            <p:nvPr/>
          </p:nvSpPr>
          <p:spPr>
            <a:xfrm>
              <a:off x="2674167" y="4489156"/>
              <a:ext cx="1961247" cy="923571"/>
            </a:xfrm>
            <a:custGeom>
              <a:avLst/>
              <a:gdLst/>
              <a:ahLst/>
              <a:cxnLst/>
              <a:rect l="l" t="t" r="r" b="b"/>
              <a:pathLst>
                <a:path w="2279984" h="1073667">
                  <a:moveTo>
                    <a:pt x="1139992" y="0"/>
                  </a:moveTo>
                  <a:cubicBezTo>
                    <a:pt x="1748056" y="0"/>
                    <a:pt x="2245270" y="474603"/>
                    <a:pt x="2279984" y="1073667"/>
                  </a:cubicBezTo>
                  <a:lnTo>
                    <a:pt x="0" y="1073667"/>
                  </a:lnTo>
                  <a:cubicBezTo>
                    <a:pt x="34715" y="474603"/>
                    <a:pt x="531929" y="0"/>
                    <a:pt x="1139992" y="0"/>
                  </a:cubicBezTo>
                  <a:close/>
                </a:path>
              </a:pathLst>
            </a:custGeom>
            <a:gradFill>
              <a:gsLst>
                <a:gs pos="8000">
                  <a:srgbClr val="0070C0"/>
                </a:gs>
                <a:gs pos="42000">
                  <a:srgbClr val="00B0F0"/>
                </a:gs>
                <a:gs pos="81000">
                  <a:srgbClr val="0070C0"/>
                </a:gs>
              </a:gsLst>
              <a:lin ang="5400000" scaled="0"/>
            </a:gradFill>
            <a:ln>
              <a:solidFill>
                <a:srgbClr val="00B0F0"/>
              </a:solidFill>
            </a:ln>
            <a:effectLst>
              <a:innerShdw blurRad="63500" dist="76200" dir="18900000">
                <a:schemeClr val="bg1"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椭圆 27"/>
            <p:cNvSpPr/>
            <p:nvPr/>
          </p:nvSpPr>
          <p:spPr>
            <a:xfrm>
              <a:off x="2771451" y="4585436"/>
              <a:ext cx="1789602" cy="837992"/>
            </a:xfrm>
            <a:custGeom>
              <a:avLst/>
              <a:gdLst>
                <a:gd name="connsiteX0" fmla="*/ 2279984 w 2405951"/>
                <a:gd name="connsiteY0" fmla="*/ 1073667 h 1199634"/>
                <a:gd name="connsiteX1" fmla="*/ 0 w 2405951"/>
                <a:gd name="connsiteY1" fmla="*/ 1073667 h 1199634"/>
                <a:gd name="connsiteX2" fmla="*/ 1139992 w 2405951"/>
                <a:gd name="connsiteY2" fmla="*/ 0 h 1199634"/>
                <a:gd name="connsiteX3" fmla="*/ 2405951 w 2405951"/>
                <a:gd name="connsiteY3" fmla="*/ 1199634 h 1199634"/>
                <a:gd name="connsiteX0" fmla="*/ 0 w 2405951"/>
                <a:gd name="connsiteY0" fmla="*/ 1073667 h 1199634"/>
                <a:gd name="connsiteX1" fmla="*/ 1139992 w 2405951"/>
                <a:gd name="connsiteY1" fmla="*/ 0 h 1199634"/>
                <a:gd name="connsiteX2" fmla="*/ 2405951 w 2405951"/>
                <a:gd name="connsiteY2" fmla="*/ 1199634 h 1199634"/>
                <a:gd name="connsiteX0" fmla="*/ 0 w 2292904"/>
                <a:gd name="connsiteY0" fmla="*/ 1073667 h 1073667"/>
                <a:gd name="connsiteX1" fmla="*/ 1139992 w 2292904"/>
                <a:gd name="connsiteY1" fmla="*/ 0 h 1073667"/>
                <a:gd name="connsiteX2" fmla="*/ 2292904 w 2292904"/>
                <a:gd name="connsiteY2" fmla="*/ 1070436 h 1073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92904" h="1073667">
                  <a:moveTo>
                    <a:pt x="0" y="1073667"/>
                  </a:moveTo>
                  <a:cubicBezTo>
                    <a:pt x="34715" y="474603"/>
                    <a:pt x="757841" y="539"/>
                    <a:pt x="1139992" y="0"/>
                  </a:cubicBezTo>
                  <a:cubicBezTo>
                    <a:pt x="1522143" y="-539"/>
                    <a:pt x="2132223" y="345405"/>
                    <a:pt x="2292904" y="1070436"/>
                  </a:cubicBezTo>
                </a:path>
              </a:pathLst>
            </a:custGeom>
            <a:solidFill>
              <a:schemeClr val="bg1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843808" y="3861048"/>
            <a:ext cx="1176887" cy="1176888"/>
            <a:chOff x="3004406" y="3530330"/>
            <a:chExt cx="1176887" cy="1176888"/>
          </a:xfrm>
        </p:grpSpPr>
        <p:sp>
          <p:nvSpPr>
            <p:cNvPr id="19" name="椭圆 18"/>
            <p:cNvSpPr/>
            <p:nvPr/>
          </p:nvSpPr>
          <p:spPr>
            <a:xfrm>
              <a:off x="3004406" y="3530330"/>
              <a:ext cx="1176887" cy="1176888"/>
            </a:xfrm>
            <a:prstGeom prst="ellipse">
              <a:avLst/>
            </a:prstGeom>
            <a:gradFill>
              <a:gsLst>
                <a:gs pos="8000">
                  <a:srgbClr val="0070C0"/>
                </a:gs>
                <a:gs pos="42000">
                  <a:srgbClr val="00B0F0"/>
                </a:gs>
                <a:gs pos="81000">
                  <a:srgbClr val="0070C0"/>
                </a:gs>
              </a:gsLst>
              <a:lin ang="5400000" scaled="0"/>
            </a:gradFill>
            <a:ln>
              <a:solidFill>
                <a:srgbClr val="00B0F0"/>
              </a:solidFill>
            </a:ln>
            <a:effectLst>
              <a:innerShdw blurRad="63500" dist="76200" dir="18900000">
                <a:schemeClr val="bg1"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098035" y="3644128"/>
              <a:ext cx="991063" cy="991063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580931" y="1643863"/>
            <a:ext cx="26337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軟正黑體" pitchFamily="34" charset="-120"/>
                <a:ea typeface="微軟正黑體" pitchFamily="34" charset="-120"/>
              </a:rPr>
              <a:t>機關</a:t>
            </a:r>
            <a:r>
              <a:rPr lang="zh-TW" altLang="en-US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軟正黑體" pitchFamily="34" charset="-120"/>
                <a:ea typeface="微軟正黑體" pitchFamily="34" charset="-120"/>
              </a:rPr>
              <a:t>政策之決定與策劃者，參與國家大政方針之制定，並隨政策或</a:t>
            </a:r>
            <a:r>
              <a:rPr lang="zh-TW" altLang="en-US" sz="2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軟正黑體" pitchFamily="34" charset="-120"/>
                <a:ea typeface="微軟正黑體" pitchFamily="34" charset="-120"/>
              </a:rPr>
              <a:t>政黨進退</a:t>
            </a:r>
            <a:endParaRPr lang="zh-CN" altLang="en-US" sz="2000" b="1" dirty="0">
              <a:solidFill>
                <a:prstClr val="black">
                  <a:lumMod val="75000"/>
                  <a:lumOff val="25000"/>
                </a:prst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035252" y="4265971"/>
            <a:ext cx="79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政務</a:t>
            </a:r>
            <a:endParaRPr lang="zh-CN" altLang="en-US" sz="2400" b="1" dirty="0">
              <a:solidFill>
                <a:prstClr val="black">
                  <a:lumMod val="75000"/>
                  <a:lumOff val="2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814304" y="4240385"/>
            <a:ext cx="79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常務</a:t>
            </a:r>
            <a:endParaRPr lang="zh-CN" altLang="en-US" sz="2400" b="1" dirty="0">
              <a:solidFill>
                <a:prstClr val="black">
                  <a:lumMod val="75000"/>
                  <a:lumOff val="2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771800" y="5239140"/>
            <a:ext cx="1709765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16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軟正黑體" pitchFamily="34" charset="-120"/>
                <a:ea typeface="微軟正黑體" pitchFamily="34" charset="-120"/>
              </a:rPr>
              <a:t>如行政院院長、內政部部長、經濟部政務次長</a:t>
            </a:r>
            <a:endParaRPr lang="en-US" altLang="zh-CN" sz="1600" b="1" dirty="0">
              <a:solidFill>
                <a:prstClr val="black">
                  <a:lumMod val="65000"/>
                  <a:lumOff val="35000"/>
                </a:prst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77480" y="5306623"/>
            <a:ext cx="1725741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軟正黑體" pitchFamily="34" charset="-120"/>
                <a:ea typeface="微軟正黑體" pitchFamily="34" charset="-120"/>
              </a:rPr>
              <a:t>如</a:t>
            </a:r>
            <a:r>
              <a:rPr lang="zh-TW" altLang="en-US" sz="16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軟正黑體" pitchFamily="34" charset="-120"/>
                <a:ea typeface="微軟正黑體" pitchFamily="34" charset="-120"/>
              </a:rPr>
              <a:t>內政部常務</a:t>
            </a:r>
            <a:r>
              <a:rPr lang="zh-TW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軟正黑體" pitchFamily="34" charset="-120"/>
                <a:ea typeface="微軟正黑體" pitchFamily="34" charset="-120"/>
              </a:rPr>
              <a:t>次長</a:t>
            </a:r>
            <a:r>
              <a:rPr lang="zh-TW" altLang="en-US" sz="16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軟正黑體" pitchFamily="34" charset="-120"/>
                <a:ea typeface="微軟正黑體" pitchFamily="34" charset="-120"/>
              </a:rPr>
              <a:t>、水利</a:t>
            </a:r>
            <a:r>
              <a:rPr lang="zh-TW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軟正黑體" pitchFamily="34" charset="-120"/>
                <a:ea typeface="微軟正黑體" pitchFamily="34" charset="-120"/>
              </a:rPr>
              <a:t>署</a:t>
            </a:r>
            <a:r>
              <a:rPr lang="zh-TW" altLang="en-US" sz="16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微軟正黑體" pitchFamily="34" charset="-120"/>
                <a:ea typeface="微軟正黑體" pitchFamily="34" charset="-120"/>
              </a:rPr>
              <a:t>署長</a:t>
            </a:r>
            <a:endParaRPr lang="en-US" altLang="zh-CN" sz="1600" b="1" dirty="0">
              <a:solidFill>
                <a:prstClr val="black">
                  <a:lumMod val="65000"/>
                  <a:lumOff val="35000"/>
                </a:prst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9" name="组合 8"/>
          <p:cNvGrpSpPr/>
          <p:nvPr/>
        </p:nvGrpSpPr>
        <p:grpSpPr>
          <a:xfrm rot="20701269" flipH="1">
            <a:off x="5591699" y="761143"/>
            <a:ext cx="3265473" cy="3072481"/>
            <a:chOff x="4907532" y="2708919"/>
            <a:chExt cx="2801087" cy="2564333"/>
          </a:xfrm>
        </p:grpSpPr>
        <p:sp>
          <p:nvSpPr>
            <p:cNvPr id="8" name="椭圆 3"/>
            <p:cNvSpPr/>
            <p:nvPr/>
          </p:nvSpPr>
          <p:spPr>
            <a:xfrm rot="21580646">
              <a:off x="4907532" y="2805471"/>
              <a:ext cx="2801086" cy="2467781"/>
            </a:xfrm>
            <a:custGeom>
              <a:avLst/>
              <a:gdLst/>
              <a:ahLst/>
              <a:cxnLst/>
              <a:rect l="l" t="t" r="r" b="b"/>
              <a:pathLst>
                <a:path w="2801086" h="2403574">
                  <a:moveTo>
                    <a:pt x="1360997" y="182067"/>
                  </a:moveTo>
                  <a:cubicBezTo>
                    <a:pt x="728646" y="182067"/>
                    <a:pt x="216024" y="600259"/>
                    <a:pt x="216024" y="1116124"/>
                  </a:cubicBezTo>
                  <a:cubicBezTo>
                    <a:pt x="216024" y="1631989"/>
                    <a:pt x="728646" y="2050181"/>
                    <a:pt x="1360997" y="2050181"/>
                  </a:cubicBezTo>
                  <a:cubicBezTo>
                    <a:pt x="1993348" y="2050181"/>
                    <a:pt x="2505970" y="1631989"/>
                    <a:pt x="2505970" y="1116124"/>
                  </a:cubicBezTo>
                  <a:cubicBezTo>
                    <a:pt x="2505970" y="600259"/>
                    <a:pt x="1993348" y="182067"/>
                    <a:pt x="1360997" y="182067"/>
                  </a:cubicBezTo>
                  <a:close/>
                  <a:moveTo>
                    <a:pt x="1368152" y="0"/>
                  </a:moveTo>
                  <a:cubicBezTo>
                    <a:pt x="2123761" y="0"/>
                    <a:pt x="2736304" y="499706"/>
                    <a:pt x="2736304" y="1116124"/>
                  </a:cubicBezTo>
                  <a:cubicBezTo>
                    <a:pt x="2736304" y="1344211"/>
                    <a:pt x="2652438" y="1556319"/>
                    <a:pt x="2508150" y="1732768"/>
                  </a:cubicBezTo>
                  <a:lnTo>
                    <a:pt x="2801086" y="2403574"/>
                  </a:lnTo>
                  <a:lnTo>
                    <a:pt x="2180504" y="2012713"/>
                  </a:lnTo>
                  <a:cubicBezTo>
                    <a:pt x="1953900" y="2151102"/>
                    <a:pt x="1672642" y="2232248"/>
                    <a:pt x="1368152" y="2232248"/>
                  </a:cubicBezTo>
                  <a:cubicBezTo>
                    <a:pt x="612543" y="2232248"/>
                    <a:pt x="0" y="1732542"/>
                    <a:pt x="0" y="1116124"/>
                  </a:cubicBezTo>
                  <a:cubicBezTo>
                    <a:pt x="0" y="499706"/>
                    <a:pt x="612543" y="0"/>
                    <a:pt x="1368152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椭圆 3"/>
            <p:cNvSpPr/>
            <p:nvPr/>
          </p:nvSpPr>
          <p:spPr>
            <a:xfrm>
              <a:off x="4907532" y="2720795"/>
              <a:ext cx="2801086" cy="2403574"/>
            </a:xfrm>
            <a:custGeom>
              <a:avLst/>
              <a:gdLst/>
              <a:ahLst/>
              <a:cxnLst/>
              <a:rect l="l" t="t" r="r" b="b"/>
              <a:pathLst>
                <a:path w="2801086" h="2403574">
                  <a:moveTo>
                    <a:pt x="1360997" y="182067"/>
                  </a:moveTo>
                  <a:cubicBezTo>
                    <a:pt x="728646" y="182067"/>
                    <a:pt x="216024" y="600259"/>
                    <a:pt x="216024" y="1116124"/>
                  </a:cubicBezTo>
                  <a:cubicBezTo>
                    <a:pt x="216024" y="1631989"/>
                    <a:pt x="728646" y="2050181"/>
                    <a:pt x="1360997" y="2050181"/>
                  </a:cubicBezTo>
                  <a:cubicBezTo>
                    <a:pt x="1993348" y="2050181"/>
                    <a:pt x="2505970" y="1631989"/>
                    <a:pt x="2505970" y="1116124"/>
                  </a:cubicBezTo>
                  <a:cubicBezTo>
                    <a:pt x="2505970" y="600259"/>
                    <a:pt x="1993348" y="182067"/>
                    <a:pt x="1360997" y="182067"/>
                  </a:cubicBezTo>
                  <a:close/>
                  <a:moveTo>
                    <a:pt x="1368152" y="0"/>
                  </a:moveTo>
                  <a:cubicBezTo>
                    <a:pt x="2123761" y="0"/>
                    <a:pt x="2736304" y="499706"/>
                    <a:pt x="2736304" y="1116124"/>
                  </a:cubicBezTo>
                  <a:cubicBezTo>
                    <a:pt x="2736304" y="1344211"/>
                    <a:pt x="2652438" y="1556319"/>
                    <a:pt x="2508150" y="1732768"/>
                  </a:cubicBezTo>
                  <a:lnTo>
                    <a:pt x="2801086" y="2403574"/>
                  </a:lnTo>
                  <a:lnTo>
                    <a:pt x="2180504" y="2012713"/>
                  </a:lnTo>
                  <a:cubicBezTo>
                    <a:pt x="1953900" y="2151102"/>
                    <a:pt x="1672642" y="2232248"/>
                    <a:pt x="1368152" y="2232248"/>
                  </a:cubicBezTo>
                  <a:cubicBezTo>
                    <a:pt x="612543" y="2232248"/>
                    <a:pt x="0" y="1732542"/>
                    <a:pt x="0" y="1116124"/>
                  </a:cubicBezTo>
                  <a:cubicBezTo>
                    <a:pt x="0" y="499706"/>
                    <a:pt x="612543" y="0"/>
                    <a:pt x="1368152" y="0"/>
                  </a:cubicBezTo>
                  <a:close/>
                </a:path>
              </a:pathLst>
            </a:custGeom>
            <a:solidFill>
              <a:srgbClr val="A27B00"/>
            </a:solidFill>
            <a:ln w="3175">
              <a:solidFill>
                <a:srgbClr val="F8970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4932040" y="2708919"/>
              <a:ext cx="2776579" cy="2458225"/>
            </a:xfrm>
            <a:custGeom>
              <a:avLst/>
              <a:gdLst/>
              <a:ahLst/>
              <a:cxnLst/>
              <a:rect l="l" t="t" r="r" b="b"/>
              <a:pathLst>
                <a:path w="2801086" h="2403574">
                  <a:moveTo>
                    <a:pt x="1360997" y="182067"/>
                  </a:moveTo>
                  <a:cubicBezTo>
                    <a:pt x="728646" y="182067"/>
                    <a:pt x="216024" y="600259"/>
                    <a:pt x="216024" y="1116124"/>
                  </a:cubicBezTo>
                  <a:cubicBezTo>
                    <a:pt x="216024" y="1631989"/>
                    <a:pt x="728646" y="2050181"/>
                    <a:pt x="1360997" y="2050181"/>
                  </a:cubicBezTo>
                  <a:cubicBezTo>
                    <a:pt x="1993348" y="2050181"/>
                    <a:pt x="2505970" y="1631989"/>
                    <a:pt x="2505970" y="1116124"/>
                  </a:cubicBezTo>
                  <a:cubicBezTo>
                    <a:pt x="2505970" y="600259"/>
                    <a:pt x="1993348" y="182067"/>
                    <a:pt x="1360997" y="182067"/>
                  </a:cubicBezTo>
                  <a:close/>
                  <a:moveTo>
                    <a:pt x="1368152" y="0"/>
                  </a:moveTo>
                  <a:cubicBezTo>
                    <a:pt x="2123761" y="0"/>
                    <a:pt x="2736304" y="499706"/>
                    <a:pt x="2736304" y="1116124"/>
                  </a:cubicBezTo>
                  <a:cubicBezTo>
                    <a:pt x="2736304" y="1344211"/>
                    <a:pt x="2652438" y="1556319"/>
                    <a:pt x="2508150" y="1732768"/>
                  </a:cubicBezTo>
                  <a:lnTo>
                    <a:pt x="2801086" y="2403574"/>
                  </a:lnTo>
                  <a:lnTo>
                    <a:pt x="2180504" y="2012713"/>
                  </a:lnTo>
                  <a:cubicBezTo>
                    <a:pt x="1953900" y="2151102"/>
                    <a:pt x="1672642" y="2232248"/>
                    <a:pt x="1368152" y="2232248"/>
                  </a:cubicBezTo>
                  <a:cubicBezTo>
                    <a:pt x="612543" y="2232248"/>
                    <a:pt x="0" y="1732542"/>
                    <a:pt x="0" y="1116124"/>
                  </a:cubicBezTo>
                  <a:cubicBezTo>
                    <a:pt x="0" y="499706"/>
                    <a:pt x="612543" y="0"/>
                    <a:pt x="1368152" y="0"/>
                  </a:cubicBezTo>
                  <a:close/>
                </a:path>
              </a:pathLst>
            </a:custGeom>
            <a:gradFill>
              <a:gsLst>
                <a:gs pos="0">
                  <a:srgbClr val="F4800C"/>
                </a:gs>
                <a:gs pos="55000">
                  <a:srgbClr val="FFC000"/>
                </a:gs>
                <a:gs pos="100000">
                  <a:srgbClr val="FFFF00"/>
                </a:gs>
              </a:gsLst>
              <a:lin ang="2700000" scaled="1"/>
            </a:gradFill>
            <a:ln w="3175"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6184582" y="1437744"/>
            <a:ext cx="241986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軟正黑體" pitchFamily="34" charset="-120"/>
                <a:ea typeface="微軟正黑體" pitchFamily="34" charset="-120"/>
              </a:rPr>
              <a:t>機關政策之執行者，常任文官須經國家考試及格與任用，身分與基本權利受到法律的保障</a:t>
            </a:r>
            <a:endParaRPr lang="zh-CN" altLang="en-US" sz="2000" b="1" dirty="0">
              <a:solidFill>
                <a:prstClr val="black">
                  <a:lumMod val="75000"/>
                  <a:lumOff val="25000"/>
                </a:prst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投影片編號版面配置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2597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416823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4000" b="1" kern="0" cap="none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修法後二級機關副首長會有何不同？</a:t>
            </a:r>
            <a:endParaRPr lang="zh-CN" altLang="en-US" sz="4000" b="1" kern="0" cap="none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  <p:sp>
        <p:nvSpPr>
          <p:cNvPr id="4" name="椭圆 10"/>
          <p:cNvSpPr>
            <a:spLocks noChangeArrowheads="1"/>
          </p:cNvSpPr>
          <p:nvPr/>
        </p:nvSpPr>
        <p:spPr bwMode="auto">
          <a:xfrm>
            <a:off x="2102089" y="5079696"/>
            <a:ext cx="5222980" cy="1085608"/>
          </a:xfrm>
          <a:prstGeom prst="ellipse">
            <a:avLst/>
          </a:prstGeom>
          <a:gradFill rotWithShape="1">
            <a:gsLst>
              <a:gs pos="0">
                <a:schemeClr val="tx1">
                  <a:lumMod val="93000"/>
                  <a:lumOff val="7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127000">
              <a:srgbClr val="F79524">
                <a:alpha val="0"/>
              </a:srgbClr>
            </a:glow>
            <a:outerShdw dist="107763" dir="2700000" algn="ctr" rotWithShape="0">
              <a:srgbClr val="535455"/>
            </a:outerShdw>
            <a:softEdge rad="368300"/>
          </a:effectLst>
          <a:extLst/>
        </p:spPr>
        <p:txBody>
          <a:bodyPr wrap="none" lIns="92075" tIns="46038" rIns="92075" bIns="460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zh-CN" kern="0">
              <a:solidFill>
                <a:sysClr val="windowText" lastClr="000000"/>
              </a:solidFill>
              <a:ea typeface="+mn-ea"/>
            </a:endParaRPr>
          </a:p>
        </p:txBody>
      </p:sp>
      <p:sp>
        <p:nvSpPr>
          <p:cNvPr id="5" name="空心弧 13"/>
          <p:cNvSpPr/>
          <p:nvPr/>
        </p:nvSpPr>
        <p:spPr bwMode="auto">
          <a:xfrm rot="17578576">
            <a:off x="1827085" y="2754037"/>
            <a:ext cx="2803830" cy="1696005"/>
          </a:xfrm>
          <a:custGeom>
            <a:avLst/>
            <a:gdLst/>
            <a:ahLst/>
            <a:cxnLst/>
            <a:rect l="l" t="t" r="r" b="b"/>
            <a:pathLst>
              <a:path w="3440880" h="2081906">
                <a:moveTo>
                  <a:pt x="3440880" y="961297"/>
                </a:moveTo>
                <a:lnTo>
                  <a:pt x="2891543" y="1194209"/>
                </a:lnTo>
                <a:cubicBezTo>
                  <a:pt x="2701588" y="808306"/>
                  <a:pt x="2347568" y="513519"/>
                  <a:pt x="1900886" y="415768"/>
                </a:cubicBezTo>
                <a:cubicBezTo>
                  <a:pt x="1101852" y="240910"/>
                  <a:pt x="308885" y="762762"/>
                  <a:pt x="129748" y="1581355"/>
                </a:cubicBezTo>
                <a:cubicBezTo>
                  <a:pt x="104339" y="1697460"/>
                  <a:pt x="92644" y="1813298"/>
                  <a:pt x="95053" y="1927042"/>
                </a:cubicBezTo>
                <a:lnTo>
                  <a:pt x="97910" y="1999727"/>
                </a:lnTo>
                <a:cubicBezTo>
                  <a:pt x="98463" y="2027324"/>
                  <a:pt x="100942" y="2054702"/>
                  <a:pt x="104186" y="2081906"/>
                </a:cubicBezTo>
                <a:lnTo>
                  <a:pt x="97658" y="2027742"/>
                </a:lnTo>
                <a:lnTo>
                  <a:pt x="0" y="1797410"/>
                </a:lnTo>
                <a:lnTo>
                  <a:pt x="13675" y="1579391"/>
                </a:lnTo>
                <a:lnTo>
                  <a:pt x="72076" y="1206588"/>
                </a:lnTo>
                <a:lnTo>
                  <a:pt x="249086" y="813208"/>
                </a:lnTo>
                <a:lnTo>
                  <a:pt x="699835" y="354698"/>
                </a:lnTo>
                <a:lnTo>
                  <a:pt x="747029" y="390891"/>
                </a:lnTo>
                <a:cubicBezTo>
                  <a:pt x="1114571" y="96546"/>
                  <a:pt x="1589835" y="-44447"/>
                  <a:pt x="2070027" y="12378"/>
                </a:cubicBezTo>
                <a:cubicBezTo>
                  <a:pt x="2659198" y="82098"/>
                  <a:pt x="3171648" y="439655"/>
                  <a:pt x="3440880" y="961297"/>
                </a:cubicBezTo>
                <a:close/>
              </a:path>
            </a:pathLst>
          </a:custGeom>
          <a:gradFill flip="none" rotWithShape="1">
            <a:gsLst>
              <a:gs pos="0">
                <a:srgbClr val="BE1247"/>
              </a:gs>
              <a:gs pos="27000">
                <a:srgbClr val="D2144F"/>
              </a:gs>
              <a:gs pos="66000">
                <a:srgbClr val="F87477"/>
              </a:gs>
              <a:gs pos="100000">
                <a:srgbClr val="FA9496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空心弧 13"/>
          <p:cNvSpPr/>
          <p:nvPr/>
        </p:nvSpPr>
        <p:spPr bwMode="auto">
          <a:xfrm rot="17578576">
            <a:off x="1629532" y="2557152"/>
            <a:ext cx="3071144" cy="1744926"/>
          </a:xfrm>
          <a:custGeom>
            <a:avLst/>
            <a:gdLst/>
            <a:ahLst/>
            <a:cxnLst/>
            <a:rect l="l" t="t" r="r" b="b"/>
            <a:pathLst>
              <a:path w="5022717" h="2854509">
                <a:moveTo>
                  <a:pt x="5022717" y="1184507"/>
                </a:moveTo>
                <a:lnTo>
                  <a:pt x="4714007" y="2854509"/>
                </a:lnTo>
                <a:lnTo>
                  <a:pt x="3299038" y="1915323"/>
                </a:lnTo>
                <a:lnTo>
                  <a:pt x="3803232" y="1701552"/>
                </a:lnTo>
                <a:cubicBezTo>
                  <a:pt x="3562338" y="1134599"/>
                  <a:pt x="3066325" y="693643"/>
                  <a:pt x="2428573" y="554079"/>
                </a:cubicBezTo>
                <a:cubicBezTo>
                  <a:pt x="1363729" y="321052"/>
                  <a:pt x="306971" y="1016504"/>
                  <a:pt x="68241" y="2107414"/>
                </a:cubicBezTo>
                <a:cubicBezTo>
                  <a:pt x="18868" y="2333024"/>
                  <a:pt x="8351" y="2557878"/>
                  <a:pt x="34176" y="2774480"/>
                </a:cubicBezTo>
                <a:cubicBezTo>
                  <a:pt x="-73420" y="2148278"/>
                  <a:pt x="74250" y="1495420"/>
                  <a:pt x="460103" y="969762"/>
                </a:cubicBezTo>
                <a:cubicBezTo>
                  <a:pt x="966350" y="280089"/>
                  <a:pt x="1804377" y="-84044"/>
                  <a:pt x="2653981" y="16495"/>
                </a:cubicBezTo>
                <a:cubicBezTo>
                  <a:pt x="3480110" y="114255"/>
                  <a:pt x="4193051" y="636675"/>
                  <a:pt x="4535198" y="1391208"/>
                </a:cubicBezTo>
                <a:close/>
              </a:path>
            </a:pathLst>
          </a:custGeom>
          <a:gradFill flip="none" rotWithShape="1">
            <a:gsLst>
              <a:gs pos="0">
                <a:srgbClr val="BE1247"/>
              </a:gs>
              <a:gs pos="27000">
                <a:srgbClr val="D2144F"/>
              </a:gs>
              <a:gs pos="66000">
                <a:srgbClr val="F87477"/>
              </a:gs>
              <a:gs pos="100000">
                <a:srgbClr val="FA9496"/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平行四边形 6"/>
          <p:cNvSpPr/>
          <p:nvPr/>
        </p:nvSpPr>
        <p:spPr bwMode="auto">
          <a:xfrm flipH="1">
            <a:off x="3637935" y="1967166"/>
            <a:ext cx="1075644" cy="555246"/>
          </a:xfrm>
          <a:prstGeom prst="parallelogram">
            <a:avLst>
              <a:gd name="adj" fmla="val 148256"/>
            </a:avLst>
          </a:prstGeom>
          <a:gradFill flip="none" rotWithShape="1">
            <a:gsLst>
              <a:gs pos="0">
                <a:srgbClr val="BE1247"/>
              </a:gs>
              <a:gs pos="27000">
                <a:srgbClr val="D2144F"/>
              </a:gs>
              <a:gs pos="66000">
                <a:srgbClr val="F87477"/>
              </a:gs>
              <a:gs pos="100000">
                <a:srgbClr val="FA9496"/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平行四边形 7"/>
          <p:cNvSpPr/>
          <p:nvPr/>
        </p:nvSpPr>
        <p:spPr bwMode="auto">
          <a:xfrm>
            <a:off x="3610183" y="2522412"/>
            <a:ext cx="1101962" cy="575116"/>
          </a:xfrm>
          <a:prstGeom prst="parallelogram">
            <a:avLst>
              <a:gd name="adj" fmla="val 148256"/>
            </a:avLst>
          </a:prstGeom>
          <a:gradFill flip="none" rotWithShape="1">
            <a:gsLst>
              <a:gs pos="0">
                <a:srgbClr val="BE1247"/>
              </a:gs>
              <a:gs pos="27000">
                <a:srgbClr val="D2144F"/>
              </a:gs>
              <a:gs pos="66000">
                <a:srgbClr val="F87477"/>
              </a:gs>
              <a:gs pos="100000">
                <a:srgbClr val="FA9496"/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3397185" y="2221902"/>
            <a:ext cx="110799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4800">
                <a:solidFill>
                  <a:schemeClr val="bg1"/>
                </a:solidFill>
                <a:effectLst/>
                <a:latin typeface="Dotum" pitchFamily="34" charset="-127"/>
                <a:ea typeface="Dotum" pitchFamily="34" charset="-127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現行</a:t>
            </a:r>
            <a:endParaRPr lang="zh-CN" altLang="en-US" sz="3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" name="组合 11"/>
          <p:cNvGrpSpPr>
            <a:grpSpLocks/>
          </p:cNvGrpSpPr>
          <p:nvPr/>
        </p:nvGrpSpPr>
        <p:grpSpPr bwMode="auto">
          <a:xfrm>
            <a:off x="3923481" y="2440790"/>
            <a:ext cx="2420937" cy="3508490"/>
            <a:chOff x="3585384" y="2273421"/>
            <a:chExt cx="2421087" cy="3069287"/>
          </a:xfrm>
        </p:grpSpPr>
        <p:sp>
          <p:nvSpPr>
            <p:cNvPr id="11" name="空心弧 13"/>
            <p:cNvSpPr/>
            <p:nvPr/>
          </p:nvSpPr>
          <p:spPr>
            <a:xfrm rot="6778576">
              <a:off x="3847667" y="3057398"/>
              <a:ext cx="2788517" cy="1316991"/>
            </a:xfrm>
            <a:custGeom>
              <a:avLst/>
              <a:gdLst/>
              <a:ahLst/>
              <a:cxnLst/>
              <a:rect l="l" t="t" r="r" b="b"/>
              <a:pathLst>
                <a:path w="2788517" h="1316991">
                  <a:moveTo>
                    <a:pt x="0" y="1261585"/>
                  </a:moveTo>
                  <a:lnTo>
                    <a:pt x="43621" y="983125"/>
                  </a:lnTo>
                  <a:lnTo>
                    <a:pt x="187849" y="662600"/>
                  </a:lnTo>
                  <a:lnTo>
                    <a:pt x="555118" y="289007"/>
                  </a:lnTo>
                  <a:lnTo>
                    <a:pt x="593572" y="318497"/>
                  </a:lnTo>
                  <a:cubicBezTo>
                    <a:pt x="893044" y="78665"/>
                    <a:pt x="1280289" y="-36215"/>
                    <a:pt x="1671548" y="10085"/>
                  </a:cubicBezTo>
                  <a:cubicBezTo>
                    <a:pt x="2151604" y="66893"/>
                    <a:pt x="2569147" y="358230"/>
                    <a:pt x="2788517" y="783263"/>
                  </a:cubicBezTo>
                  <a:lnTo>
                    <a:pt x="2340919" y="973039"/>
                  </a:lnTo>
                  <a:cubicBezTo>
                    <a:pt x="2186143" y="658606"/>
                    <a:pt x="1897688" y="418414"/>
                    <a:pt x="1533733" y="338767"/>
                  </a:cubicBezTo>
                  <a:cubicBezTo>
                    <a:pt x="882681" y="196293"/>
                    <a:pt x="236573" y="621497"/>
                    <a:pt x="90612" y="1288485"/>
                  </a:cubicBezTo>
                  <a:lnTo>
                    <a:pt x="86054" y="1316991"/>
                  </a:lnTo>
                  <a:close/>
                </a:path>
              </a:pathLst>
            </a:custGeom>
            <a:gradFill flip="none" rotWithShape="1">
              <a:gsLst>
                <a:gs pos="27000">
                  <a:srgbClr val="FF7711"/>
                </a:gs>
                <a:gs pos="59000">
                  <a:srgbClr val="FFAA01"/>
                </a:gs>
                <a:gs pos="100000">
                  <a:srgbClr val="FECE02"/>
                </a:gs>
                <a:gs pos="0">
                  <a:srgbClr val="C73E01"/>
                </a:gs>
                <a:gs pos="80000">
                  <a:srgbClr val="FFC000"/>
                </a:gs>
              </a:gsLst>
              <a:path path="circle">
                <a:fillToRect t="100000" r="100000"/>
              </a:path>
              <a:tileRect l="-100000" b="-100000"/>
            </a:grad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>
                <a:solidFill>
                  <a:prstClr val="white"/>
                </a:solidFill>
              </a:endParaRPr>
            </a:p>
          </p:txBody>
        </p:sp>
        <p:sp>
          <p:nvSpPr>
            <p:cNvPr id="12" name="空心弧 13"/>
            <p:cNvSpPr/>
            <p:nvPr/>
          </p:nvSpPr>
          <p:spPr>
            <a:xfrm rot="6778576">
              <a:off x="3599196" y="2935433"/>
              <a:ext cx="3069287" cy="1745263"/>
            </a:xfrm>
            <a:custGeom>
              <a:avLst/>
              <a:gdLst/>
              <a:ahLst/>
              <a:cxnLst/>
              <a:rect l="l" t="t" r="r" b="b"/>
              <a:pathLst>
                <a:path w="3069287" h="1745263">
                  <a:moveTo>
                    <a:pt x="157" y="1464603"/>
                  </a:moveTo>
                  <a:cubicBezTo>
                    <a:pt x="-4415" y="1156390"/>
                    <a:pt x="91112" y="849810"/>
                    <a:pt x="279680" y="592918"/>
                  </a:cubicBezTo>
                  <a:cubicBezTo>
                    <a:pt x="589203" y="171248"/>
                    <a:pt x="1101577" y="-51385"/>
                    <a:pt x="1621029" y="10085"/>
                  </a:cubicBezTo>
                  <a:cubicBezTo>
                    <a:pt x="2126129" y="69856"/>
                    <a:pt x="2562025" y="389266"/>
                    <a:pt x="2771215" y="850593"/>
                  </a:cubicBezTo>
                  <a:lnTo>
                    <a:pt x="3069287" y="724214"/>
                  </a:lnTo>
                  <a:lnTo>
                    <a:pt x="2880540" y="1745263"/>
                  </a:lnTo>
                  <a:lnTo>
                    <a:pt x="2015420" y="1171039"/>
                  </a:lnTo>
                  <a:lnTo>
                    <a:pt x="2323687" y="1040338"/>
                  </a:lnTo>
                  <a:cubicBezTo>
                    <a:pt x="2176403" y="693700"/>
                    <a:pt x="1873138" y="424097"/>
                    <a:pt x="1483213" y="338767"/>
                  </a:cubicBezTo>
                  <a:cubicBezTo>
                    <a:pt x="832162" y="196293"/>
                    <a:pt x="186055" y="621496"/>
                    <a:pt x="40094" y="1288485"/>
                  </a:cubicBezTo>
                  <a:cubicBezTo>
                    <a:pt x="30695" y="1331434"/>
                    <a:pt x="23599" y="1374338"/>
                    <a:pt x="19551" y="1417149"/>
                  </a:cubicBezTo>
                  <a:lnTo>
                    <a:pt x="10745" y="1411479"/>
                  </a:lnTo>
                  <a:close/>
                </a:path>
              </a:pathLst>
            </a:custGeom>
            <a:gradFill flip="none" rotWithShape="1">
              <a:gsLst>
                <a:gs pos="27000">
                  <a:srgbClr val="FF7711"/>
                </a:gs>
                <a:gs pos="59000">
                  <a:srgbClr val="FFAA01"/>
                </a:gs>
                <a:gs pos="100000">
                  <a:srgbClr val="FECE02"/>
                </a:gs>
                <a:gs pos="0">
                  <a:srgbClr val="C73E01"/>
                </a:gs>
                <a:gs pos="80000">
                  <a:srgbClr val="FFC000"/>
                </a:gs>
              </a:gsLst>
              <a:path path="circle">
                <a:fillToRect l="100000" b="100000"/>
              </a:path>
              <a:tileRect t="-100000" r="-100000"/>
            </a:grad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>
                <a:solidFill>
                  <a:prstClr val="white"/>
                </a:solidFill>
              </a:endParaRPr>
            </a:p>
          </p:txBody>
        </p:sp>
        <p:sp>
          <p:nvSpPr>
            <p:cNvPr id="13" name="平行四边形 12"/>
            <p:cNvSpPr/>
            <p:nvPr/>
          </p:nvSpPr>
          <p:spPr>
            <a:xfrm rot="10800000" flipH="1">
              <a:off x="3585384" y="4714449"/>
              <a:ext cx="1075852" cy="555205"/>
            </a:xfrm>
            <a:prstGeom prst="parallelogram">
              <a:avLst>
                <a:gd name="adj" fmla="val 148256"/>
              </a:avLst>
            </a:prstGeom>
            <a:gradFill flip="none" rotWithShape="1">
              <a:gsLst>
                <a:gs pos="27000">
                  <a:srgbClr val="FF7711"/>
                </a:gs>
                <a:gs pos="59000">
                  <a:srgbClr val="FFAA01"/>
                </a:gs>
                <a:gs pos="100000">
                  <a:srgbClr val="FECE02"/>
                </a:gs>
                <a:gs pos="0">
                  <a:srgbClr val="C73E01"/>
                </a:gs>
                <a:gs pos="80000">
                  <a:srgbClr val="FFC000"/>
                </a:gs>
              </a:gsLst>
              <a:path path="circle">
                <a:fillToRect t="100000" r="100000"/>
              </a:path>
              <a:tileRect l="-100000" b="-100000"/>
            </a:grad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>
                <a:solidFill>
                  <a:prstClr val="white"/>
                </a:solidFill>
              </a:endParaRPr>
            </a:p>
          </p:txBody>
        </p:sp>
        <p:sp>
          <p:nvSpPr>
            <p:cNvPr id="14" name="平行四边形 13"/>
            <p:cNvSpPr/>
            <p:nvPr/>
          </p:nvSpPr>
          <p:spPr>
            <a:xfrm rot="10800000">
              <a:off x="3586819" y="4139376"/>
              <a:ext cx="1102175" cy="575073"/>
            </a:xfrm>
            <a:prstGeom prst="parallelogram">
              <a:avLst>
                <a:gd name="adj" fmla="val 148256"/>
              </a:avLst>
            </a:prstGeom>
            <a:gradFill flip="none" rotWithShape="1">
              <a:gsLst>
                <a:gs pos="27000">
                  <a:srgbClr val="FF7711"/>
                </a:gs>
                <a:gs pos="59000">
                  <a:srgbClr val="FFAA01"/>
                </a:gs>
                <a:gs pos="100000">
                  <a:srgbClr val="FECE02"/>
                </a:gs>
                <a:gs pos="0">
                  <a:srgbClr val="C73E01"/>
                </a:gs>
                <a:gs pos="80000">
                  <a:srgbClr val="FFC000"/>
                </a:gs>
              </a:gsLst>
              <a:path path="circle">
                <a:fillToRect t="100000" r="100000"/>
              </a:path>
              <a:tileRect l="-100000" b="-100000"/>
            </a:grad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>
                <a:solidFill>
                  <a:prstClr val="white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244237" y="4353486"/>
              <a:ext cx="1108065" cy="56542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4800">
                  <a:solidFill>
                    <a:schemeClr val="bg1"/>
                  </a:solidFill>
                  <a:effectLst/>
                  <a:latin typeface="Dotum" pitchFamily="34" charset="-127"/>
                  <a:ea typeface="Dotum" pitchFamily="34" charset="-127"/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36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修正</a:t>
              </a:r>
              <a:endParaRPr lang="zh-CN" altLang="en-US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6" name="TextBox 11"/>
          <p:cNvSpPr txBox="1">
            <a:spLocks noChangeArrowheads="1"/>
          </p:cNvSpPr>
          <p:nvPr/>
        </p:nvSpPr>
        <p:spPr bwMode="auto">
          <a:xfrm flipH="1">
            <a:off x="2646622" y="3097528"/>
            <a:ext cx="3058269" cy="1446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4400" b="1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二級機關副首長</a:t>
            </a:r>
            <a:endParaRPr lang="en-US" altLang="zh-CN" sz="4400" b="1" kern="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24"/>
          <p:cNvSpPr txBox="1">
            <a:spLocks noChangeArrowheads="1"/>
          </p:cNvSpPr>
          <p:nvPr/>
        </p:nvSpPr>
        <p:spPr bwMode="auto">
          <a:xfrm>
            <a:off x="643706" y="1299378"/>
            <a:ext cx="11079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600" dirty="0" smtClean="0">
                <a:solidFill>
                  <a:srgbClr val="BE1247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現行</a:t>
            </a:r>
            <a:endParaRPr lang="zh-CN" altLang="en-US" sz="3600" dirty="0">
              <a:solidFill>
                <a:srgbClr val="BE1247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34193" y="1802615"/>
            <a:ext cx="2297113" cy="44450"/>
          </a:xfrm>
          <a:prstGeom prst="rect">
            <a:avLst/>
          </a:prstGeom>
          <a:solidFill>
            <a:srgbClr val="BE12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4" name="TextBox 33"/>
          <p:cNvSpPr txBox="1">
            <a:spLocks noChangeArrowheads="1"/>
          </p:cNvSpPr>
          <p:nvPr/>
        </p:nvSpPr>
        <p:spPr bwMode="auto">
          <a:xfrm>
            <a:off x="6269163" y="3862789"/>
            <a:ext cx="13271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3600" dirty="0" smtClean="0">
                <a:solidFill>
                  <a:srgbClr val="C73E0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未來</a:t>
            </a:r>
            <a:endParaRPr lang="zh-CN" altLang="en-US" sz="3600" dirty="0">
              <a:solidFill>
                <a:srgbClr val="C73E0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12873" y="4362698"/>
            <a:ext cx="2753416" cy="46038"/>
          </a:xfrm>
          <a:prstGeom prst="rect">
            <a:avLst/>
          </a:prstGeom>
          <a:solidFill>
            <a:srgbClr val="C73E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504" y="1892048"/>
            <a:ext cx="2923802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 dirty="0" smtClean="0">
                <a:solidFill>
                  <a:schemeClr val="tx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TW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～</a:t>
            </a:r>
            <a:r>
              <a:rPr lang="en-US" altLang="zh-TW" sz="3200" b="1" dirty="0" smtClean="0">
                <a:solidFill>
                  <a:schemeClr val="tx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TW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人</a:t>
            </a:r>
            <a:endParaRPr lang="en-US" altLang="zh-TW" sz="3200" b="1" dirty="0" smtClean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TW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至少</a:t>
            </a:r>
            <a:r>
              <a:rPr lang="en-US" altLang="zh-TW" sz="3200" b="1" dirty="0" smtClean="0">
                <a:solidFill>
                  <a:schemeClr val="tx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TW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人列常務</a:t>
            </a:r>
            <a:endParaRPr lang="en-US" altLang="zh-CN" sz="3200" b="1" dirty="0" smtClean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28184" y="4467414"/>
            <a:ext cx="2915816" cy="2332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TW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～</a:t>
            </a:r>
            <a:r>
              <a:rPr lang="en-US" altLang="zh-TW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TW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人</a:t>
            </a:r>
            <a:endParaRPr lang="en-US" altLang="zh-TW" sz="3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TW" altLang="en-US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至少</a:t>
            </a:r>
            <a:r>
              <a:rPr lang="en-US" altLang="zh-TW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TW" altLang="en-US" sz="32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人列</a:t>
            </a:r>
            <a:r>
              <a:rPr lang="zh-TW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常務</a:t>
            </a:r>
            <a:endParaRPr lang="en-US" altLang="zh-TW" sz="3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268288" indent="-268288">
              <a:lnSpc>
                <a:spcPct val="130000"/>
              </a:lnSpc>
            </a:pPr>
            <a:r>
              <a:rPr lang="zh-TW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zh-TW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表示最多可以派</a:t>
            </a:r>
            <a:r>
              <a:rPr lang="en-US" altLang="zh-TW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TW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個政務副首長）</a:t>
            </a:r>
            <a:endParaRPr lang="en-US" altLang="zh-TW" sz="24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7" name="图片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1" y="1484784"/>
            <a:ext cx="2645571" cy="2480165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6959964" y="1961545"/>
            <a:ext cx="16561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/>
              <a:t>但政務副首長總數將以總額管制，並不會增加</a:t>
            </a:r>
            <a:endParaRPr lang="zh-TW" altLang="en-US" sz="2000" b="1" dirty="0"/>
          </a:p>
        </p:txBody>
      </p:sp>
      <p:sp>
        <p:nvSpPr>
          <p:cNvPr id="17" name="投影片編號版面配置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4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52520" y="116632"/>
            <a:ext cx="7056784" cy="841248"/>
          </a:xfrm>
        </p:spPr>
        <p:txBody>
          <a:bodyPr>
            <a:normAutofit/>
          </a:bodyPr>
          <a:lstStyle/>
          <a:p>
            <a:pPr algn="ctr"/>
            <a:r>
              <a:rPr lang="zh-TW" altLang="en-US" sz="4000" b="1" kern="0" cap="none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latin typeface="Adidas Unity" pitchFamily="2" charset="0"/>
                <a:ea typeface="微软雅黑" pitchFamily="34" charset="-122"/>
                <a:cs typeface="Calibri" pitchFamily="34" charset="0"/>
              </a:rPr>
              <a:t>三級機關首長又有什麼改變？</a:t>
            </a:r>
            <a:endParaRPr lang="zh-CN" altLang="en-US" sz="4000" b="1" kern="0" cap="none" dirty="0">
              <a:solidFill>
                <a:sysClr val="windowText" lastClr="000000">
                  <a:lumMod val="75000"/>
                  <a:lumOff val="25000"/>
                </a:sysClr>
              </a:solidFill>
              <a:effectLst/>
              <a:latin typeface="Adidas Unity" pitchFamily="2" charset="0"/>
              <a:ea typeface="微软雅黑" pitchFamily="34" charset="-122"/>
              <a:cs typeface="Calibri" pitchFamily="34" charset="0"/>
            </a:endParaRPr>
          </a:p>
        </p:txBody>
      </p:sp>
      <p:sp>
        <p:nvSpPr>
          <p:cNvPr id="4" name="椭圆 10"/>
          <p:cNvSpPr>
            <a:spLocks noChangeArrowheads="1"/>
          </p:cNvSpPr>
          <p:nvPr/>
        </p:nvSpPr>
        <p:spPr bwMode="auto">
          <a:xfrm>
            <a:off x="2102089" y="4571467"/>
            <a:ext cx="5222980" cy="1085608"/>
          </a:xfrm>
          <a:prstGeom prst="ellipse">
            <a:avLst/>
          </a:prstGeom>
          <a:gradFill rotWithShape="1">
            <a:gsLst>
              <a:gs pos="0">
                <a:schemeClr val="tx1">
                  <a:lumMod val="93000"/>
                  <a:lumOff val="7000"/>
                </a:schemeClr>
              </a:gs>
              <a:gs pos="100000">
                <a:srgbClr val="FFFF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glow rad="127000">
              <a:srgbClr val="F79524">
                <a:alpha val="0"/>
              </a:srgbClr>
            </a:glow>
            <a:outerShdw dist="107763" dir="2700000" algn="ctr" rotWithShape="0">
              <a:srgbClr val="535455"/>
            </a:outerShdw>
            <a:softEdge rad="368300"/>
          </a:effectLst>
          <a:extLst/>
        </p:spPr>
        <p:txBody>
          <a:bodyPr wrap="none" lIns="92075" tIns="46038" rIns="92075" bIns="460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zh-CN" kern="0">
              <a:solidFill>
                <a:sysClr val="windowText" lastClr="000000"/>
              </a:solidFill>
              <a:ea typeface="+mn-ea"/>
            </a:endParaRPr>
          </a:p>
        </p:txBody>
      </p:sp>
      <p:sp>
        <p:nvSpPr>
          <p:cNvPr id="5" name="空心弧 13"/>
          <p:cNvSpPr/>
          <p:nvPr/>
        </p:nvSpPr>
        <p:spPr bwMode="auto">
          <a:xfrm rot="17578576">
            <a:off x="1528794" y="2443331"/>
            <a:ext cx="3232918" cy="1696005"/>
          </a:xfrm>
          <a:custGeom>
            <a:avLst/>
            <a:gdLst/>
            <a:ahLst/>
            <a:cxnLst/>
            <a:rect l="l" t="t" r="r" b="b"/>
            <a:pathLst>
              <a:path w="3440880" h="2081906">
                <a:moveTo>
                  <a:pt x="3440880" y="961297"/>
                </a:moveTo>
                <a:lnTo>
                  <a:pt x="2891543" y="1194209"/>
                </a:lnTo>
                <a:cubicBezTo>
                  <a:pt x="2701588" y="808306"/>
                  <a:pt x="2347568" y="513519"/>
                  <a:pt x="1900886" y="415768"/>
                </a:cubicBezTo>
                <a:cubicBezTo>
                  <a:pt x="1101852" y="240910"/>
                  <a:pt x="308885" y="762762"/>
                  <a:pt x="129748" y="1581355"/>
                </a:cubicBezTo>
                <a:cubicBezTo>
                  <a:pt x="104339" y="1697460"/>
                  <a:pt x="92644" y="1813298"/>
                  <a:pt x="95053" y="1927042"/>
                </a:cubicBezTo>
                <a:lnTo>
                  <a:pt x="97910" y="1999727"/>
                </a:lnTo>
                <a:cubicBezTo>
                  <a:pt x="98463" y="2027324"/>
                  <a:pt x="100942" y="2054702"/>
                  <a:pt x="104186" y="2081906"/>
                </a:cubicBezTo>
                <a:lnTo>
                  <a:pt x="97658" y="2027742"/>
                </a:lnTo>
                <a:lnTo>
                  <a:pt x="0" y="1797410"/>
                </a:lnTo>
                <a:lnTo>
                  <a:pt x="13675" y="1579391"/>
                </a:lnTo>
                <a:lnTo>
                  <a:pt x="72076" y="1206588"/>
                </a:lnTo>
                <a:lnTo>
                  <a:pt x="249086" y="813208"/>
                </a:lnTo>
                <a:lnTo>
                  <a:pt x="699835" y="354698"/>
                </a:lnTo>
                <a:lnTo>
                  <a:pt x="747029" y="390891"/>
                </a:lnTo>
                <a:cubicBezTo>
                  <a:pt x="1114571" y="96546"/>
                  <a:pt x="1589835" y="-44447"/>
                  <a:pt x="2070027" y="12378"/>
                </a:cubicBezTo>
                <a:cubicBezTo>
                  <a:pt x="2659198" y="82098"/>
                  <a:pt x="3171648" y="439655"/>
                  <a:pt x="3440880" y="961297"/>
                </a:cubicBezTo>
                <a:close/>
              </a:path>
            </a:pathLst>
          </a:custGeom>
          <a:gradFill flip="none" rotWithShape="1">
            <a:gsLst>
              <a:gs pos="0">
                <a:srgbClr val="BE1247"/>
              </a:gs>
              <a:gs pos="27000">
                <a:srgbClr val="D2144F"/>
              </a:gs>
              <a:gs pos="66000">
                <a:srgbClr val="F87477"/>
              </a:gs>
              <a:gs pos="100000">
                <a:srgbClr val="FA9496"/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空心弧 13"/>
          <p:cNvSpPr/>
          <p:nvPr/>
        </p:nvSpPr>
        <p:spPr bwMode="auto">
          <a:xfrm rot="17578576">
            <a:off x="1377789" y="2284015"/>
            <a:ext cx="3516020" cy="1744926"/>
          </a:xfrm>
          <a:custGeom>
            <a:avLst/>
            <a:gdLst/>
            <a:ahLst/>
            <a:cxnLst/>
            <a:rect l="l" t="t" r="r" b="b"/>
            <a:pathLst>
              <a:path w="5022717" h="2854509">
                <a:moveTo>
                  <a:pt x="5022717" y="1184507"/>
                </a:moveTo>
                <a:lnTo>
                  <a:pt x="4714007" y="2854509"/>
                </a:lnTo>
                <a:lnTo>
                  <a:pt x="3299038" y="1915323"/>
                </a:lnTo>
                <a:lnTo>
                  <a:pt x="3803232" y="1701552"/>
                </a:lnTo>
                <a:cubicBezTo>
                  <a:pt x="3562338" y="1134599"/>
                  <a:pt x="3066325" y="693643"/>
                  <a:pt x="2428573" y="554079"/>
                </a:cubicBezTo>
                <a:cubicBezTo>
                  <a:pt x="1363729" y="321052"/>
                  <a:pt x="306971" y="1016504"/>
                  <a:pt x="68241" y="2107414"/>
                </a:cubicBezTo>
                <a:cubicBezTo>
                  <a:pt x="18868" y="2333024"/>
                  <a:pt x="8351" y="2557878"/>
                  <a:pt x="34176" y="2774480"/>
                </a:cubicBezTo>
                <a:cubicBezTo>
                  <a:pt x="-73420" y="2148278"/>
                  <a:pt x="74250" y="1495420"/>
                  <a:pt x="460103" y="969762"/>
                </a:cubicBezTo>
                <a:cubicBezTo>
                  <a:pt x="966350" y="280089"/>
                  <a:pt x="1804377" y="-84044"/>
                  <a:pt x="2653981" y="16495"/>
                </a:cubicBezTo>
                <a:cubicBezTo>
                  <a:pt x="3480110" y="114255"/>
                  <a:pt x="4193051" y="636675"/>
                  <a:pt x="4535198" y="1391208"/>
                </a:cubicBezTo>
                <a:close/>
              </a:path>
            </a:pathLst>
          </a:custGeom>
          <a:gradFill flip="none" rotWithShape="1">
            <a:gsLst>
              <a:gs pos="0">
                <a:srgbClr val="BE1247"/>
              </a:gs>
              <a:gs pos="27000">
                <a:srgbClr val="D2144F"/>
              </a:gs>
              <a:gs pos="66000">
                <a:srgbClr val="F87477"/>
              </a:gs>
              <a:gs pos="100000">
                <a:srgbClr val="FA9496"/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平行四边形 6"/>
          <p:cNvSpPr/>
          <p:nvPr/>
        </p:nvSpPr>
        <p:spPr bwMode="auto">
          <a:xfrm flipH="1">
            <a:off x="3637935" y="1458937"/>
            <a:ext cx="1075644" cy="555246"/>
          </a:xfrm>
          <a:prstGeom prst="parallelogram">
            <a:avLst>
              <a:gd name="adj" fmla="val 148256"/>
            </a:avLst>
          </a:prstGeom>
          <a:gradFill flip="none" rotWithShape="1">
            <a:gsLst>
              <a:gs pos="0">
                <a:srgbClr val="BE1247"/>
              </a:gs>
              <a:gs pos="27000">
                <a:srgbClr val="D2144F"/>
              </a:gs>
              <a:gs pos="66000">
                <a:srgbClr val="F87477"/>
              </a:gs>
              <a:gs pos="100000">
                <a:srgbClr val="FA9496"/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平行四边形 7"/>
          <p:cNvSpPr/>
          <p:nvPr/>
        </p:nvSpPr>
        <p:spPr bwMode="auto">
          <a:xfrm>
            <a:off x="3610183" y="2014183"/>
            <a:ext cx="1101962" cy="575116"/>
          </a:xfrm>
          <a:prstGeom prst="parallelogram">
            <a:avLst>
              <a:gd name="adj" fmla="val 148256"/>
            </a:avLst>
          </a:prstGeom>
          <a:gradFill flip="none" rotWithShape="1">
            <a:gsLst>
              <a:gs pos="0">
                <a:srgbClr val="BE1247"/>
              </a:gs>
              <a:gs pos="27000">
                <a:srgbClr val="D2144F"/>
              </a:gs>
              <a:gs pos="66000">
                <a:srgbClr val="F87477"/>
              </a:gs>
              <a:gs pos="100000">
                <a:srgbClr val="FA9496"/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3397185" y="1713673"/>
            <a:ext cx="110799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4800">
                <a:solidFill>
                  <a:schemeClr val="bg1"/>
                </a:solidFill>
                <a:effectLst/>
                <a:latin typeface="Dotum" pitchFamily="34" charset="-127"/>
                <a:ea typeface="Dotum" pitchFamily="34" charset="-127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現行</a:t>
            </a:r>
            <a:endParaRPr lang="zh-CN" altLang="en-US" sz="3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" name="组合 11"/>
          <p:cNvGrpSpPr>
            <a:grpSpLocks/>
          </p:cNvGrpSpPr>
          <p:nvPr/>
        </p:nvGrpSpPr>
        <p:grpSpPr bwMode="auto">
          <a:xfrm>
            <a:off x="3923481" y="1932560"/>
            <a:ext cx="2420937" cy="4016719"/>
            <a:chOff x="3585384" y="2273421"/>
            <a:chExt cx="2421087" cy="3069287"/>
          </a:xfrm>
        </p:grpSpPr>
        <p:sp>
          <p:nvSpPr>
            <p:cNvPr id="11" name="空心弧 13"/>
            <p:cNvSpPr/>
            <p:nvPr/>
          </p:nvSpPr>
          <p:spPr>
            <a:xfrm rot="6778576">
              <a:off x="3847667" y="3057398"/>
              <a:ext cx="2788517" cy="1316991"/>
            </a:xfrm>
            <a:custGeom>
              <a:avLst/>
              <a:gdLst/>
              <a:ahLst/>
              <a:cxnLst/>
              <a:rect l="l" t="t" r="r" b="b"/>
              <a:pathLst>
                <a:path w="2788517" h="1316991">
                  <a:moveTo>
                    <a:pt x="0" y="1261585"/>
                  </a:moveTo>
                  <a:lnTo>
                    <a:pt x="43621" y="983125"/>
                  </a:lnTo>
                  <a:lnTo>
                    <a:pt x="187849" y="662600"/>
                  </a:lnTo>
                  <a:lnTo>
                    <a:pt x="555118" y="289007"/>
                  </a:lnTo>
                  <a:lnTo>
                    <a:pt x="593572" y="318497"/>
                  </a:lnTo>
                  <a:cubicBezTo>
                    <a:pt x="893044" y="78665"/>
                    <a:pt x="1280289" y="-36215"/>
                    <a:pt x="1671548" y="10085"/>
                  </a:cubicBezTo>
                  <a:cubicBezTo>
                    <a:pt x="2151604" y="66893"/>
                    <a:pt x="2569147" y="358230"/>
                    <a:pt x="2788517" y="783263"/>
                  </a:cubicBezTo>
                  <a:lnTo>
                    <a:pt x="2340919" y="973039"/>
                  </a:lnTo>
                  <a:cubicBezTo>
                    <a:pt x="2186143" y="658606"/>
                    <a:pt x="1897688" y="418414"/>
                    <a:pt x="1533733" y="338767"/>
                  </a:cubicBezTo>
                  <a:cubicBezTo>
                    <a:pt x="882681" y="196293"/>
                    <a:pt x="236573" y="621497"/>
                    <a:pt x="90612" y="1288485"/>
                  </a:cubicBezTo>
                  <a:lnTo>
                    <a:pt x="86054" y="1316991"/>
                  </a:lnTo>
                  <a:close/>
                </a:path>
              </a:pathLst>
            </a:custGeom>
            <a:gradFill flip="none" rotWithShape="1">
              <a:gsLst>
                <a:gs pos="27000">
                  <a:srgbClr val="FF7711"/>
                </a:gs>
                <a:gs pos="59000">
                  <a:srgbClr val="FFAA01"/>
                </a:gs>
                <a:gs pos="100000">
                  <a:srgbClr val="FECE02"/>
                </a:gs>
                <a:gs pos="0">
                  <a:srgbClr val="C73E01"/>
                </a:gs>
                <a:gs pos="80000">
                  <a:srgbClr val="FFC000"/>
                </a:gs>
              </a:gsLst>
              <a:path path="circle">
                <a:fillToRect t="100000" r="100000"/>
              </a:path>
              <a:tileRect l="-100000" b="-100000"/>
            </a:grad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空心弧 13"/>
            <p:cNvSpPr/>
            <p:nvPr/>
          </p:nvSpPr>
          <p:spPr>
            <a:xfrm rot="6778576">
              <a:off x="3599196" y="2935433"/>
              <a:ext cx="3069287" cy="1745263"/>
            </a:xfrm>
            <a:custGeom>
              <a:avLst/>
              <a:gdLst/>
              <a:ahLst/>
              <a:cxnLst/>
              <a:rect l="l" t="t" r="r" b="b"/>
              <a:pathLst>
                <a:path w="3069287" h="1745263">
                  <a:moveTo>
                    <a:pt x="157" y="1464603"/>
                  </a:moveTo>
                  <a:cubicBezTo>
                    <a:pt x="-4415" y="1156390"/>
                    <a:pt x="91112" y="849810"/>
                    <a:pt x="279680" y="592918"/>
                  </a:cubicBezTo>
                  <a:cubicBezTo>
                    <a:pt x="589203" y="171248"/>
                    <a:pt x="1101577" y="-51385"/>
                    <a:pt x="1621029" y="10085"/>
                  </a:cubicBezTo>
                  <a:cubicBezTo>
                    <a:pt x="2126129" y="69856"/>
                    <a:pt x="2562025" y="389266"/>
                    <a:pt x="2771215" y="850593"/>
                  </a:cubicBezTo>
                  <a:lnTo>
                    <a:pt x="3069287" y="724214"/>
                  </a:lnTo>
                  <a:lnTo>
                    <a:pt x="2880540" y="1745263"/>
                  </a:lnTo>
                  <a:lnTo>
                    <a:pt x="2015420" y="1171039"/>
                  </a:lnTo>
                  <a:lnTo>
                    <a:pt x="2323687" y="1040338"/>
                  </a:lnTo>
                  <a:cubicBezTo>
                    <a:pt x="2176403" y="693700"/>
                    <a:pt x="1873138" y="424097"/>
                    <a:pt x="1483213" y="338767"/>
                  </a:cubicBezTo>
                  <a:cubicBezTo>
                    <a:pt x="832162" y="196293"/>
                    <a:pt x="186055" y="621496"/>
                    <a:pt x="40094" y="1288485"/>
                  </a:cubicBezTo>
                  <a:cubicBezTo>
                    <a:pt x="30695" y="1331434"/>
                    <a:pt x="23599" y="1374338"/>
                    <a:pt x="19551" y="1417149"/>
                  </a:cubicBezTo>
                  <a:lnTo>
                    <a:pt x="10745" y="1411479"/>
                  </a:lnTo>
                  <a:close/>
                </a:path>
              </a:pathLst>
            </a:custGeom>
            <a:gradFill flip="none" rotWithShape="1">
              <a:gsLst>
                <a:gs pos="27000">
                  <a:srgbClr val="FF7711"/>
                </a:gs>
                <a:gs pos="59000">
                  <a:srgbClr val="FFAA01"/>
                </a:gs>
                <a:gs pos="100000">
                  <a:srgbClr val="FECE02"/>
                </a:gs>
                <a:gs pos="0">
                  <a:srgbClr val="C73E01"/>
                </a:gs>
                <a:gs pos="80000">
                  <a:srgbClr val="FFC000"/>
                </a:gs>
              </a:gsLst>
              <a:path path="circle">
                <a:fillToRect l="100000" b="100000"/>
              </a:path>
              <a:tileRect t="-100000" r="-100000"/>
            </a:grad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平行四边形 12"/>
            <p:cNvSpPr/>
            <p:nvPr/>
          </p:nvSpPr>
          <p:spPr>
            <a:xfrm rot="10800000" flipH="1">
              <a:off x="3585384" y="4714449"/>
              <a:ext cx="1075852" cy="555205"/>
            </a:xfrm>
            <a:prstGeom prst="parallelogram">
              <a:avLst>
                <a:gd name="adj" fmla="val 148256"/>
              </a:avLst>
            </a:prstGeom>
            <a:gradFill flip="none" rotWithShape="1">
              <a:gsLst>
                <a:gs pos="27000">
                  <a:srgbClr val="FF7711"/>
                </a:gs>
                <a:gs pos="59000">
                  <a:srgbClr val="FFAA01"/>
                </a:gs>
                <a:gs pos="100000">
                  <a:srgbClr val="FECE02"/>
                </a:gs>
                <a:gs pos="0">
                  <a:srgbClr val="C73E01"/>
                </a:gs>
                <a:gs pos="80000">
                  <a:srgbClr val="FFC000"/>
                </a:gs>
              </a:gsLst>
              <a:path path="circle">
                <a:fillToRect t="100000" r="100000"/>
              </a:path>
              <a:tileRect l="-100000" b="-100000"/>
            </a:grad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平行四边形 13"/>
            <p:cNvSpPr/>
            <p:nvPr/>
          </p:nvSpPr>
          <p:spPr>
            <a:xfrm rot="10800000">
              <a:off x="3586819" y="4139376"/>
              <a:ext cx="1102175" cy="575073"/>
            </a:xfrm>
            <a:prstGeom prst="parallelogram">
              <a:avLst>
                <a:gd name="adj" fmla="val 148256"/>
              </a:avLst>
            </a:prstGeom>
            <a:gradFill flip="none" rotWithShape="1">
              <a:gsLst>
                <a:gs pos="27000">
                  <a:srgbClr val="FF7711"/>
                </a:gs>
                <a:gs pos="59000">
                  <a:srgbClr val="FFAA01"/>
                </a:gs>
                <a:gs pos="100000">
                  <a:srgbClr val="FECE02"/>
                </a:gs>
                <a:gs pos="0">
                  <a:srgbClr val="C73E01"/>
                </a:gs>
                <a:gs pos="80000">
                  <a:srgbClr val="FFC000"/>
                </a:gs>
              </a:gsLst>
              <a:path path="circle">
                <a:fillToRect t="100000" r="100000"/>
              </a:path>
              <a:tileRect l="-100000" b="-100000"/>
            </a:grad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244237" y="4353486"/>
              <a:ext cx="1108065" cy="64646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4800">
                  <a:solidFill>
                    <a:schemeClr val="bg1"/>
                  </a:solidFill>
                  <a:effectLst/>
                  <a:latin typeface="Dotum" pitchFamily="34" charset="-127"/>
                  <a:ea typeface="Dotum" pitchFamily="34" charset="-127"/>
                </a:defRPr>
              </a:lvl1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36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修正</a:t>
              </a:r>
              <a:endParaRPr lang="zh-CN" altLang="en-US" sz="3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6" name="TextBox 11"/>
          <p:cNvSpPr txBox="1">
            <a:spLocks noChangeArrowheads="1"/>
          </p:cNvSpPr>
          <p:nvPr/>
        </p:nvSpPr>
        <p:spPr bwMode="auto">
          <a:xfrm flipH="1">
            <a:off x="2676470" y="3097021"/>
            <a:ext cx="3058269" cy="1446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4400" b="1" kern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三</a:t>
            </a:r>
            <a:r>
              <a:rPr lang="zh-TW" altLang="en-US" sz="4400" b="1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級機關</a:t>
            </a:r>
            <a:endParaRPr lang="en-US" altLang="zh-TW" sz="4400" b="1" kern="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4400" b="1" kern="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首長</a:t>
            </a:r>
            <a:endParaRPr lang="en-US" altLang="zh-CN" sz="4400" b="1" kern="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24"/>
          <p:cNvSpPr txBox="1">
            <a:spLocks noChangeArrowheads="1"/>
          </p:cNvSpPr>
          <p:nvPr/>
        </p:nvSpPr>
        <p:spPr bwMode="auto">
          <a:xfrm>
            <a:off x="-47848" y="774366"/>
            <a:ext cx="11079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rgbClr val="C73E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現行</a:t>
            </a:r>
            <a:endParaRPr lang="zh-CN" altLang="en-US" sz="3600" b="1" dirty="0">
              <a:solidFill>
                <a:srgbClr val="C73E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639" y="1339949"/>
            <a:ext cx="2297113" cy="44450"/>
          </a:xfrm>
          <a:prstGeom prst="rect">
            <a:avLst/>
          </a:prstGeom>
          <a:solidFill>
            <a:srgbClr val="BE12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4" name="TextBox 33"/>
          <p:cNvSpPr txBox="1">
            <a:spLocks noChangeArrowheads="1"/>
          </p:cNvSpPr>
          <p:nvPr/>
        </p:nvSpPr>
        <p:spPr bwMode="auto">
          <a:xfrm>
            <a:off x="7637699" y="2996952"/>
            <a:ext cx="13271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3600" b="1" dirty="0" smtClean="0">
                <a:solidFill>
                  <a:srgbClr val="C73E0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未來</a:t>
            </a:r>
            <a:endParaRPr lang="zh-CN" altLang="en-US" sz="3600" b="1" dirty="0">
              <a:solidFill>
                <a:srgbClr val="C73E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12873" y="3597245"/>
            <a:ext cx="2753416" cy="46038"/>
          </a:xfrm>
          <a:prstGeom prst="rect">
            <a:avLst/>
          </a:prstGeom>
          <a:solidFill>
            <a:srgbClr val="C73E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7504" y="1383819"/>
            <a:ext cx="292380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zh-TW" altLang="en-US" sz="2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原則為常務職</a:t>
            </a:r>
            <a:endParaRPr lang="en-US" altLang="zh-TW" sz="2800" b="1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zh-TW" altLang="en-US" sz="2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性質特殊得列</a:t>
            </a:r>
            <a:r>
              <a:rPr lang="zh-TW" altLang="en-US" sz="2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政務（如</a:t>
            </a:r>
            <a:r>
              <a:rPr lang="zh-TW" altLang="en-US" sz="2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中央</a:t>
            </a:r>
            <a:r>
              <a:rPr lang="zh-TW" altLang="en-US" sz="2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健保署）</a:t>
            </a:r>
            <a:endParaRPr lang="zh-TW" altLang="en-US" sz="2800" b="1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28184" y="3701961"/>
            <a:ext cx="273630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zh-TW" altLang="en-US" sz="2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涉及國家重大</a:t>
            </a:r>
            <a:r>
              <a:rPr lang="zh-TW" altLang="en-US" sz="2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政策得列政務或常務</a:t>
            </a:r>
            <a:endParaRPr lang="en-US" altLang="zh-TW" sz="2800" b="1" kern="0" dirty="0" smtClean="0">
              <a:solidFill>
                <a:sysClr val="windowText" lastClr="000000">
                  <a:lumMod val="75000"/>
                  <a:lumOff val="2500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zh-TW" altLang="en-US" sz="2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其餘為</a:t>
            </a:r>
            <a:r>
              <a:rPr lang="zh-TW" altLang="en-US" sz="2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常務</a:t>
            </a:r>
            <a:endParaRPr lang="en-US" altLang="zh-TW" sz="2800" b="1" kern="0" dirty="0" smtClean="0">
              <a:solidFill>
                <a:sysClr val="windowText" lastClr="000000">
                  <a:lumMod val="75000"/>
                  <a:lumOff val="2500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zh-TW" altLang="en-US" sz="2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得列</a:t>
            </a:r>
            <a:r>
              <a:rPr lang="zh-TW" altLang="en-US" sz="2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政務以</a:t>
            </a:r>
            <a:r>
              <a:rPr lang="en-US" altLang="zh-TW" sz="28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25</a:t>
            </a:r>
            <a:r>
              <a:rPr lang="zh-TW" altLang="en-US" sz="2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個機關為上限</a:t>
            </a:r>
          </a:p>
          <a:p>
            <a:pPr>
              <a:defRPr/>
            </a:pPr>
            <a:endParaRPr lang="zh-TW" altLang="en-US" sz="2800" b="1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</p:txBody>
      </p:sp>
      <p:pic>
        <p:nvPicPr>
          <p:cNvPr id="22" name="图片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7579" y="918732"/>
            <a:ext cx="2312686" cy="2168092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7156705" y="1475416"/>
            <a:ext cx="14992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>
                <a:latin typeface="華康新特圓體" panose="020F0909000000000000" pitchFamily="49" charset="-120"/>
                <a:ea typeface="華康新特圓體" panose="020F0909000000000000" pitchFamily="49" charset="-120"/>
              </a:rPr>
              <a:t>不致衝擊文官體制</a:t>
            </a:r>
          </a:p>
        </p:txBody>
      </p:sp>
      <p:sp>
        <p:nvSpPr>
          <p:cNvPr id="17" name="投影片編號版面配置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773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 rot="806428">
            <a:off x="4319045" y="565264"/>
            <a:ext cx="4149435" cy="2898071"/>
            <a:chOff x="1951689" y="885207"/>
            <a:chExt cx="4802035" cy="3497470"/>
          </a:xfrm>
        </p:grpSpPr>
        <p:sp>
          <p:nvSpPr>
            <p:cNvPr id="37" name="椭圆 3"/>
            <p:cNvSpPr/>
            <p:nvPr/>
          </p:nvSpPr>
          <p:spPr>
            <a:xfrm rot="3152971">
              <a:off x="2554199" y="2778234"/>
              <a:ext cx="2270604" cy="153546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38" name="椭圆 3"/>
            <p:cNvSpPr/>
            <p:nvPr/>
          </p:nvSpPr>
          <p:spPr>
            <a:xfrm rot="3152971" flipV="1">
              <a:off x="1963888" y="3061292"/>
              <a:ext cx="2270604" cy="262097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951689" y="885207"/>
              <a:ext cx="4802035" cy="2934173"/>
              <a:chOff x="3662562" y="1737334"/>
              <a:chExt cx="4915319" cy="3003393"/>
            </a:xfrm>
          </p:grpSpPr>
          <p:sp>
            <p:nvSpPr>
              <p:cNvPr id="43" name="等腰三角形 15"/>
              <p:cNvSpPr/>
              <p:nvPr/>
            </p:nvSpPr>
            <p:spPr>
              <a:xfrm rot="14439046">
                <a:off x="4618525" y="781371"/>
                <a:ext cx="3003393" cy="4915319"/>
              </a:xfrm>
              <a:custGeom>
                <a:avLst/>
                <a:gdLst/>
                <a:ahLst/>
                <a:cxnLst/>
                <a:rect l="l" t="t" r="r" b="b"/>
                <a:pathLst>
                  <a:path w="3003393" h="4915319">
                    <a:moveTo>
                      <a:pt x="2882797" y="4000352"/>
                    </a:moveTo>
                    <a:cubicBezTo>
                      <a:pt x="2749103" y="4228916"/>
                      <a:pt x="2521655" y="4380126"/>
                      <a:pt x="2266692" y="4428273"/>
                    </a:cubicBezTo>
                    <a:cubicBezTo>
                      <a:pt x="2259881" y="4450786"/>
                      <a:pt x="2251818" y="4473141"/>
                      <a:pt x="2242482" y="4495266"/>
                    </a:cubicBezTo>
                    <a:cubicBezTo>
                      <a:pt x="2092598" y="4850453"/>
                      <a:pt x="1671266" y="5011866"/>
                      <a:pt x="1301410" y="4855793"/>
                    </a:cubicBezTo>
                    <a:cubicBezTo>
                      <a:pt x="1154317" y="4793722"/>
                      <a:pt x="1037519" y="4690784"/>
                      <a:pt x="961256" y="4565925"/>
                    </a:cubicBezTo>
                    <a:cubicBezTo>
                      <a:pt x="817153" y="4584881"/>
                      <a:pt x="665102" y="4566083"/>
                      <a:pt x="519937" y="4504825"/>
                    </a:cubicBezTo>
                    <a:cubicBezTo>
                      <a:pt x="93912" y="4325049"/>
                      <a:pt x="-111492" y="3847648"/>
                      <a:pt x="61154" y="3438519"/>
                    </a:cubicBezTo>
                    <a:cubicBezTo>
                      <a:pt x="147073" y="3234912"/>
                      <a:pt x="310431" y="3086584"/>
                      <a:pt x="505483" y="3011358"/>
                    </a:cubicBezTo>
                    <a:cubicBezTo>
                      <a:pt x="456563" y="2881971"/>
                      <a:pt x="456220" y="2736651"/>
                      <a:pt x="513177" y="2601678"/>
                    </a:cubicBezTo>
                    <a:cubicBezTo>
                      <a:pt x="637150" y="2307892"/>
                      <a:pt x="985648" y="2174381"/>
                      <a:pt x="1291566" y="2303474"/>
                    </a:cubicBezTo>
                    <a:lnTo>
                      <a:pt x="1340585" y="2330197"/>
                    </a:lnTo>
                    <a:lnTo>
                      <a:pt x="1566019" y="0"/>
                    </a:lnTo>
                    <a:lnTo>
                      <a:pt x="1723456" y="2183063"/>
                    </a:lnTo>
                    <a:cubicBezTo>
                      <a:pt x="1900077" y="2069364"/>
                      <a:pt x="2132785" y="2044276"/>
                      <a:pt x="2346784" y="2134580"/>
                    </a:cubicBezTo>
                    <a:cubicBezTo>
                      <a:pt x="2662039" y="2267613"/>
                      <a:pt x="2826219" y="2604456"/>
                      <a:pt x="2739048" y="2913098"/>
                    </a:cubicBezTo>
                    <a:cubicBezTo>
                      <a:pt x="2989647" y="3172193"/>
                      <a:pt x="3078369" y="3555996"/>
                      <a:pt x="2934161" y="3897734"/>
                    </a:cubicBezTo>
                    <a:cubicBezTo>
                      <a:pt x="2919082" y="3933469"/>
                      <a:pt x="2901896" y="3967699"/>
                      <a:pt x="2882797" y="4000352"/>
                    </a:cubicBezTo>
                    <a:close/>
                  </a:path>
                </a:pathLst>
              </a:custGeom>
              <a:solidFill>
                <a:schemeClr val="tx1">
                  <a:lumMod val="20000"/>
                  <a:lumOff val="80000"/>
                </a:scheme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44" name="等腰三角形 15"/>
              <p:cNvSpPr/>
              <p:nvPr/>
            </p:nvSpPr>
            <p:spPr>
              <a:xfrm rot="14439046">
                <a:off x="4686347" y="883298"/>
                <a:ext cx="2757675" cy="4785302"/>
              </a:xfrm>
              <a:custGeom>
                <a:avLst/>
                <a:gdLst>
                  <a:gd name="connsiteX0" fmla="*/ 2882797 w 3003393"/>
                  <a:gd name="connsiteY0" fmla="*/ 4344816 h 5259783"/>
                  <a:gd name="connsiteX1" fmla="*/ 2266692 w 3003393"/>
                  <a:gd name="connsiteY1" fmla="*/ 4772737 h 5259783"/>
                  <a:gd name="connsiteX2" fmla="*/ 2242482 w 3003393"/>
                  <a:gd name="connsiteY2" fmla="*/ 4839730 h 5259783"/>
                  <a:gd name="connsiteX3" fmla="*/ 1301410 w 3003393"/>
                  <a:gd name="connsiteY3" fmla="*/ 5200257 h 5259783"/>
                  <a:gd name="connsiteX4" fmla="*/ 961256 w 3003393"/>
                  <a:gd name="connsiteY4" fmla="*/ 4910389 h 5259783"/>
                  <a:gd name="connsiteX5" fmla="*/ 519937 w 3003393"/>
                  <a:gd name="connsiteY5" fmla="*/ 4849289 h 5259783"/>
                  <a:gd name="connsiteX6" fmla="*/ 61154 w 3003393"/>
                  <a:gd name="connsiteY6" fmla="*/ 3782983 h 5259783"/>
                  <a:gd name="connsiteX7" fmla="*/ 505483 w 3003393"/>
                  <a:gd name="connsiteY7" fmla="*/ 3355822 h 5259783"/>
                  <a:gd name="connsiteX8" fmla="*/ 513177 w 3003393"/>
                  <a:gd name="connsiteY8" fmla="*/ 2946142 h 5259783"/>
                  <a:gd name="connsiteX9" fmla="*/ 1291566 w 3003393"/>
                  <a:gd name="connsiteY9" fmla="*/ 2647938 h 5259783"/>
                  <a:gd name="connsiteX10" fmla="*/ 1340585 w 3003393"/>
                  <a:gd name="connsiteY10" fmla="*/ 2674661 h 5259783"/>
                  <a:gd name="connsiteX11" fmla="*/ 1551653 w 3003393"/>
                  <a:gd name="connsiteY11" fmla="*/ 0 h 5259783"/>
                  <a:gd name="connsiteX12" fmla="*/ 1723456 w 3003393"/>
                  <a:gd name="connsiteY12" fmla="*/ 2527527 h 5259783"/>
                  <a:gd name="connsiteX13" fmla="*/ 2346784 w 3003393"/>
                  <a:gd name="connsiteY13" fmla="*/ 2479044 h 5259783"/>
                  <a:gd name="connsiteX14" fmla="*/ 2739048 w 3003393"/>
                  <a:gd name="connsiteY14" fmla="*/ 3257562 h 5259783"/>
                  <a:gd name="connsiteX15" fmla="*/ 2934161 w 3003393"/>
                  <a:gd name="connsiteY15" fmla="*/ 4242198 h 5259783"/>
                  <a:gd name="connsiteX16" fmla="*/ 2882797 w 3003393"/>
                  <a:gd name="connsiteY16" fmla="*/ 4344816 h 5259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003393" h="5259783">
                    <a:moveTo>
                      <a:pt x="2882797" y="4344816"/>
                    </a:moveTo>
                    <a:cubicBezTo>
                      <a:pt x="2749103" y="4573380"/>
                      <a:pt x="2521655" y="4724590"/>
                      <a:pt x="2266692" y="4772737"/>
                    </a:cubicBezTo>
                    <a:cubicBezTo>
                      <a:pt x="2259881" y="4795250"/>
                      <a:pt x="2251818" y="4817605"/>
                      <a:pt x="2242482" y="4839730"/>
                    </a:cubicBezTo>
                    <a:cubicBezTo>
                      <a:pt x="2092598" y="5194917"/>
                      <a:pt x="1671266" y="5356330"/>
                      <a:pt x="1301410" y="5200257"/>
                    </a:cubicBezTo>
                    <a:cubicBezTo>
                      <a:pt x="1154317" y="5138186"/>
                      <a:pt x="1037519" y="5035248"/>
                      <a:pt x="961256" y="4910389"/>
                    </a:cubicBezTo>
                    <a:cubicBezTo>
                      <a:pt x="817153" y="4929345"/>
                      <a:pt x="665102" y="4910547"/>
                      <a:pt x="519937" y="4849289"/>
                    </a:cubicBezTo>
                    <a:cubicBezTo>
                      <a:pt x="93912" y="4669513"/>
                      <a:pt x="-111492" y="4192112"/>
                      <a:pt x="61154" y="3782983"/>
                    </a:cubicBezTo>
                    <a:cubicBezTo>
                      <a:pt x="147073" y="3579376"/>
                      <a:pt x="310431" y="3431048"/>
                      <a:pt x="505483" y="3355822"/>
                    </a:cubicBezTo>
                    <a:cubicBezTo>
                      <a:pt x="456563" y="3226435"/>
                      <a:pt x="456220" y="3081115"/>
                      <a:pt x="513177" y="2946142"/>
                    </a:cubicBezTo>
                    <a:cubicBezTo>
                      <a:pt x="637150" y="2652356"/>
                      <a:pt x="985648" y="2518845"/>
                      <a:pt x="1291566" y="2647938"/>
                    </a:cubicBezTo>
                    <a:lnTo>
                      <a:pt x="1340585" y="2674661"/>
                    </a:lnTo>
                    <a:lnTo>
                      <a:pt x="1551653" y="0"/>
                    </a:lnTo>
                    <a:cubicBezTo>
                      <a:pt x="1604132" y="727688"/>
                      <a:pt x="1670977" y="1799839"/>
                      <a:pt x="1723456" y="2527527"/>
                    </a:cubicBezTo>
                    <a:cubicBezTo>
                      <a:pt x="1900077" y="2413828"/>
                      <a:pt x="2132785" y="2388740"/>
                      <a:pt x="2346784" y="2479044"/>
                    </a:cubicBezTo>
                    <a:cubicBezTo>
                      <a:pt x="2662039" y="2612077"/>
                      <a:pt x="2826219" y="2948920"/>
                      <a:pt x="2739048" y="3257562"/>
                    </a:cubicBezTo>
                    <a:cubicBezTo>
                      <a:pt x="2989647" y="3516657"/>
                      <a:pt x="3078369" y="3900460"/>
                      <a:pt x="2934161" y="4242198"/>
                    </a:cubicBezTo>
                    <a:cubicBezTo>
                      <a:pt x="2919082" y="4277933"/>
                      <a:pt x="2901896" y="4312163"/>
                      <a:pt x="2882797" y="4344816"/>
                    </a:cubicBezTo>
                    <a:close/>
                  </a:path>
                </a:pathLst>
              </a:custGeom>
              <a:noFill/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40" name="矩形 39"/>
            <p:cNvSpPr/>
            <p:nvPr/>
          </p:nvSpPr>
          <p:spPr>
            <a:xfrm rot="3152971">
              <a:off x="2448204" y="2850390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65000"/>
                    <a:lumOff val="35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 rot="3152971">
              <a:off x="2074833" y="3120848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50000"/>
                    <a:lumOff val="50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 rot="19371522">
              <a:off x="3140495" y="1455877"/>
              <a:ext cx="432000" cy="292680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 rot="20810404" flipH="1">
            <a:off x="1683986" y="2296360"/>
            <a:ext cx="4617705" cy="2995323"/>
            <a:chOff x="1951689" y="885209"/>
            <a:chExt cx="4802035" cy="3497468"/>
          </a:xfrm>
        </p:grpSpPr>
        <p:sp>
          <p:nvSpPr>
            <p:cNvPr id="46" name="椭圆 3"/>
            <p:cNvSpPr/>
            <p:nvPr/>
          </p:nvSpPr>
          <p:spPr>
            <a:xfrm rot="3152971">
              <a:off x="2558453" y="2769617"/>
              <a:ext cx="2270604" cy="164261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47" name="椭圆 3"/>
            <p:cNvSpPr/>
            <p:nvPr/>
          </p:nvSpPr>
          <p:spPr>
            <a:xfrm rot="3152971" flipV="1">
              <a:off x="1961078" y="3059903"/>
              <a:ext cx="2270604" cy="269178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1951689" y="885209"/>
              <a:ext cx="4802035" cy="2934174"/>
              <a:chOff x="3662562" y="1737336"/>
              <a:chExt cx="4915319" cy="3003394"/>
            </a:xfrm>
          </p:grpSpPr>
          <p:sp>
            <p:nvSpPr>
              <p:cNvPr id="52" name="等腰三角形 15"/>
              <p:cNvSpPr/>
              <p:nvPr/>
            </p:nvSpPr>
            <p:spPr>
              <a:xfrm rot="14439046">
                <a:off x="4618525" y="781373"/>
                <a:ext cx="3003394" cy="4915319"/>
              </a:xfrm>
              <a:custGeom>
                <a:avLst/>
                <a:gdLst/>
                <a:ahLst/>
                <a:cxnLst/>
                <a:rect l="l" t="t" r="r" b="b"/>
                <a:pathLst>
                  <a:path w="3003393" h="4915319">
                    <a:moveTo>
                      <a:pt x="2882797" y="4000352"/>
                    </a:moveTo>
                    <a:cubicBezTo>
                      <a:pt x="2749103" y="4228916"/>
                      <a:pt x="2521655" y="4380126"/>
                      <a:pt x="2266692" y="4428273"/>
                    </a:cubicBezTo>
                    <a:cubicBezTo>
                      <a:pt x="2259881" y="4450786"/>
                      <a:pt x="2251818" y="4473141"/>
                      <a:pt x="2242482" y="4495266"/>
                    </a:cubicBezTo>
                    <a:cubicBezTo>
                      <a:pt x="2092598" y="4850453"/>
                      <a:pt x="1671266" y="5011866"/>
                      <a:pt x="1301410" y="4855793"/>
                    </a:cubicBezTo>
                    <a:cubicBezTo>
                      <a:pt x="1154317" y="4793722"/>
                      <a:pt x="1037519" y="4690784"/>
                      <a:pt x="961256" y="4565925"/>
                    </a:cubicBezTo>
                    <a:cubicBezTo>
                      <a:pt x="817153" y="4584881"/>
                      <a:pt x="665102" y="4566083"/>
                      <a:pt x="519937" y="4504825"/>
                    </a:cubicBezTo>
                    <a:cubicBezTo>
                      <a:pt x="93912" y="4325049"/>
                      <a:pt x="-111492" y="3847648"/>
                      <a:pt x="61154" y="3438519"/>
                    </a:cubicBezTo>
                    <a:cubicBezTo>
                      <a:pt x="147073" y="3234912"/>
                      <a:pt x="310431" y="3086584"/>
                      <a:pt x="505483" y="3011358"/>
                    </a:cubicBezTo>
                    <a:cubicBezTo>
                      <a:pt x="456563" y="2881971"/>
                      <a:pt x="456220" y="2736651"/>
                      <a:pt x="513177" y="2601678"/>
                    </a:cubicBezTo>
                    <a:cubicBezTo>
                      <a:pt x="637150" y="2307892"/>
                      <a:pt x="985648" y="2174381"/>
                      <a:pt x="1291566" y="2303474"/>
                    </a:cubicBezTo>
                    <a:lnTo>
                      <a:pt x="1340585" y="2330197"/>
                    </a:lnTo>
                    <a:lnTo>
                      <a:pt x="1566019" y="0"/>
                    </a:lnTo>
                    <a:lnTo>
                      <a:pt x="1723456" y="2183063"/>
                    </a:lnTo>
                    <a:cubicBezTo>
                      <a:pt x="1900077" y="2069364"/>
                      <a:pt x="2132785" y="2044276"/>
                      <a:pt x="2346784" y="2134580"/>
                    </a:cubicBezTo>
                    <a:cubicBezTo>
                      <a:pt x="2662039" y="2267613"/>
                      <a:pt x="2826219" y="2604456"/>
                      <a:pt x="2739048" y="2913098"/>
                    </a:cubicBezTo>
                    <a:cubicBezTo>
                      <a:pt x="2989647" y="3172193"/>
                      <a:pt x="3078369" y="3555996"/>
                      <a:pt x="2934161" y="3897734"/>
                    </a:cubicBezTo>
                    <a:cubicBezTo>
                      <a:pt x="2919082" y="3933469"/>
                      <a:pt x="2901896" y="3967699"/>
                      <a:pt x="2882797" y="4000352"/>
                    </a:cubicBezTo>
                    <a:close/>
                  </a:path>
                </a:pathLst>
              </a:custGeom>
              <a:gradFill flip="none" rotWithShape="1">
                <a:gsLst>
                  <a:gs pos="11000">
                    <a:srgbClr val="FFC000"/>
                  </a:gs>
                  <a:gs pos="95000">
                    <a:srgbClr val="F79646">
                      <a:lumMod val="75000"/>
                    </a:srgbClr>
                  </a:gs>
                  <a:gs pos="56000">
                    <a:srgbClr val="FFC000"/>
                  </a:gs>
                </a:gsLst>
                <a:path path="circle">
                  <a:fillToRect l="50000" t="50000" r="50000" b="50000"/>
                </a:path>
                <a:tileRect/>
              </a:gra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53" name="等腰三角形 15"/>
              <p:cNvSpPr/>
              <p:nvPr/>
            </p:nvSpPr>
            <p:spPr>
              <a:xfrm rot="14439046">
                <a:off x="4686347" y="883298"/>
                <a:ext cx="2757675" cy="4785302"/>
              </a:xfrm>
              <a:custGeom>
                <a:avLst/>
                <a:gdLst>
                  <a:gd name="connsiteX0" fmla="*/ 2882797 w 3003393"/>
                  <a:gd name="connsiteY0" fmla="*/ 4344816 h 5259783"/>
                  <a:gd name="connsiteX1" fmla="*/ 2266692 w 3003393"/>
                  <a:gd name="connsiteY1" fmla="*/ 4772737 h 5259783"/>
                  <a:gd name="connsiteX2" fmla="*/ 2242482 w 3003393"/>
                  <a:gd name="connsiteY2" fmla="*/ 4839730 h 5259783"/>
                  <a:gd name="connsiteX3" fmla="*/ 1301410 w 3003393"/>
                  <a:gd name="connsiteY3" fmla="*/ 5200257 h 5259783"/>
                  <a:gd name="connsiteX4" fmla="*/ 961256 w 3003393"/>
                  <a:gd name="connsiteY4" fmla="*/ 4910389 h 5259783"/>
                  <a:gd name="connsiteX5" fmla="*/ 519937 w 3003393"/>
                  <a:gd name="connsiteY5" fmla="*/ 4849289 h 5259783"/>
                  <a:gd name="connsiteX6" fmla="*/ 61154 w 3003393"/>
                  <a:gd name="connsiteY6" fmla="*/ 3782983 h 5259783"/>
                  <a:gd name="connsiteX7" fmla="*/ 505483 w 3003393"/>
                  <a:gd name="connsiteY7" fmla="*/ 3355822 h 5259783"/>
                  <a:gd name="connsiteX8" fmla="*/ 513177 w 3003393"/>
                  <a:gd name="connsiteY8" fmla="*/ 2946142 h 5259783"/>
                  <a:gd name="connsiteX9" fmla="*/ 1291566 w 3003393"/>
                  <a:gd name="connsiteY9" fmla="*/ 2647938 h 5259783"/>
                  <a:gd name="connsiteX10" fmla="*/ 1340585 w 3003393"/>
                  <a:gd name="connsiteY10" fmla="*/ 2674661 h 5259783"/>
                  <a:gd name="connsiteX11" fmla="*/ 1551653 w 3003393"/>
                  <a:gd name="connsiteY11" fmla="*/ 0 h 5259783"/>
                  <a:gd name="connsiteX12" fmla="*/ 1723456 w 3003393"/>
                  <a:gd name="connsiteY12" fmla="*/ 2527527 h 5259783"/>
                  <a:gd name="connsiteX13" fmla="*/ 2346784 w 3003393"/>
                  <a:gd name="connsiteY13" fmla="*/ 2479044 h 5259783"/>
                  <a:gd name="connsiteX14" fmla="*/ 2739048 w 3003393"/>
                  <a:gd name="connsiteY14" fmla="*/ 3257562 h 5259783"/>
                  <a:gd name="connsiteX15" fmla="*/ 2934161 w 3003393"/>
                  <a:gd name="connsiteY15" fmla="*/ 4242198 h 5259783"/>
                  <a:gd name="connsiteX16" fmla="*/ 2882797 w 3003393"/>
                  <a:gd name="connsiteY16" fmla="*/ 4344816 h 5259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003393" h="5259783">
                    <a:moveTo>
                      <a:pt x="2882797" y="4344816"/>
                    </a:moveTo>
                    <a:cubicBezTo>
                      <a:pt x="2749103" y="4573380"/>
                      <a:pt x="2521655" y="4724590"/>
                      <a:pt x="2266692" y="4772737"/>
                    </a:cubicBezTo>
                    <a:cubicBezTo>
                      <a:pt x="2259881" y="4795250"/>
                      <a:pt x="2251818" y="4817605"/>
                      <a:pt x="2242482" y="4839730"/>
                    </a:cubicBezTo>
                    <a:cubicBezTo>
                      <a:pt x="2092598" y="5194917"/>
                      <a:pt x="1671266" y="5356330"/>
                      <a:pt x="1301410" y="5200257"/>
                    </a:cubicBezTo>
                    <a:cubicBezTo>
                      <a:pt x="1154317" y="5138186"/>
                      <a:pt x="1037519" y="5035248"/>
                      <a:pt x="961256" y="4910389"/>
                    </a:cubicBezTo>
                    <a:cubicBezTo>
                      <a:pt x="817153" y="4929345"/>
                      <a:pt x="665102" y="4910547"/>
                      <a:pt x="519937" y="4849289"/>
                    </a:cubicBezTo>
                    <a:cubicBezTo>
                      <a:pt x="93912" y="4669513"/>
                      <a:pt x="-111492" y="4192112"/>
                      <a:pt x="61154" y="3782983"/>
                    </a:cubicBezTo>
                    <a:cubicBezTo>
                      <a:pt x="147073" y="3579376"/>
                      <a:pt x="310431" y="3431048"/>
                      <a:pt x="505483" y="3355822"/>
                    </a:cubicBezTo>
                    <a:cubicBezTo>
                      <a:pt x="456563" y="3226435"/>
                      <a:pt x="456220" y="3081115"/>
                      <a:pt x="513177" y="2946142"/>
                    </a:cubicBezTo>
                    <a:cubicBezTo>
                      <a:pt x="637150" y="2652356"/>
                      <a:pt x="985648" y="2518845"/>
                      <a:pt x="1291566" y="2647938"/>
                    </a:cubicBezTo>
                    <a:lnTo>
                      <a:pt x="1340585" y="2674661"/>
                    </a:lnTo>
                    <a:lnTo>
                      <a:pt x="1551653" y="0"/>
                    </a:lnTo>
                    <a:cubicBezTo>
                      <a:pt x="1604132" y="727688"/>
                      <a:pt x="1670977" y="1799839"/>
                      <a:pt x="1723456" y="2527527"/>
                    </a:cubicBezTo>
                    <a:cubicBezTo>
                      <a:pt x="1900077" y="2413828"/>
                      <a:pt x="2132785" y="2388740"/>
                      <a:pt x="2346784" y="2479044"/>
                    </a:cubicBezTo>
                    <a:cubicBezTo>
                      <a:pt x="2662039" y="2612077"/>
                      <a:pt x="2826219" y="2948920"/>
                      <a:pt x="2739048" y="3257562"/>
                    </a:cubicBezTo>
                    <a:cubicBezTo>
                      <a:pt x="2989647" y="3516657"/>
                      <a:pt x="3078369" y="3900460"/>
                      <a:pt x="2934161" y="4242198"/>
                    </a:cubicBezTo>
                    <a:cubicBezTo>
                      <a:pt x="2919082" y="4277933"/>
                      <a:pt x="2901896" y="4312163"/>
                      <a:pt x="2882797" y="4344816"/>
                    </a:cubicBezTo>
                    <a:close/>
                  </a:path>
                </a:pathLst>
              </a:custGeom>
              <a:noFill/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49" name="矩形 48"/>
            <p:cNvSpPr/>
            <p:nvPr/>
          </p:nvSpPr>
          <p:spPr>
            <a:xfrm rot="3152971">
              <a:off x="2448204" y="2850390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50000"/>
                    <a:lumOff val="50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 rot="3152971">
              <a:off x="2074833" y="3120848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50000"/>
                    <a:lumOff val="50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 rot="19371522">
              <a:off x="3140495" y="1455877"/>
              <a:ext cx="432000" cy="292680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 rot="806428">
            <a:off x="4226398" y="4218919"/>
            <a:ext cx="4201856" cy="2870737"/>
            <a:chOff x="1951688" y="885206"/>
            <a:chExt cx="4802035" cy="3497471"/>
          </a:xfrm>
        </p:grpSpPr>
        <p:sp>
          <p:nvSpPr>
            <p:cNvPr id="55" name="椭圆 3"/>
            <p:cNvSpPr/>
            <p:nvPr/>
          </p:nvSpPr>
          <p:spPr>
            <a:xfrm rot="3152971">
              <a:off x="2554199" y="2778234"/>
              <a:ext cx="2270604" cy="153546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6" name="椭圆 3"/>
            <p:cNvSpPr/>
            <p:nvPr/>
          </p:nvSpPr>
          <p:spPr>
            <a:xfrm rot="3152971" flipV="1">
              <a:off x="1963888" y="3061292"/>
              <a:ext cx="2270604" cy="262097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50000"/>
                    <a:alpha val="27000"/>
                  </a:sysClr>
                </a:gs>
                <a:gs pos="26000">
                  <a:sysClr val="window" lastClr="FFFFFF">
                    <a:lumMod val="95000"/>
                    <a:alpha val="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1951688" y="885206"/>
              <a:ext cx="4802035" cy="2934173"/>
              <a:chOff x="3662561" y="1737333"/>
              <a:chExt cx="4915319" cy="3003393"/>
            </a:xfrm>
          </p:grpSpPr>
          <p:sp>
            <p:nvSpPr>
              <p:cNvPr id="61" name="等腰三角形 15"/>
              <p:cNvSpPr/>
              <p:nvPr/>
            </p:nvSpPr>
            <p:spPr>
              <a:xfrm rot="14439046">
                <a:off x="4618524" y="781370"/>
                <a:ext cx="3003393" cy="4915319"/>
              </a:xfrm>
              <a:custGeom>
                <a:avLst/>
                <a:gdLst/>
                <a:ahLst/>
                <a:cxnLst/>
                <a:rect l="l" t="t" r="r" b="b"/>
                <a:pathLst>
                  <a:path w="3003393" h="4915319">
                    <a:moveTo>
                      <a:pt x="2882797" y="4000352"/>
                    </a:moveTo>
                    <a:cubicBezTo>
                      <a:pt x="2749103" y="4228916"/>
                      <a:pt x="2521655" y="4380126"/>
                      <a:pt x="2266692" y="4428273"/>
                    </a:cubicBezTo>
                    <a:cubicBezTo>
                      <a:pt x="2259881" y="4450786"/>
                      <a:pt x="2251818" y="4473141"/>
                      <a:pt x="2242482" y="4495266"/>
                    </a:cubicBezTo>
                    <a:cubicBezTo>
                      <a:pt x="2092598" y="4850453"/>
                      <a:pt x="1671266" y="5011866"/>
                      <a:pt x="1301410" y="4855793"/>
                    </a:cubicBezTo>
                    <a:cubicBezTo>
                      <a:pt x="1154317" y="4793722"/>
                      <a:pt x="1037519" y="4690784"/>
                      <a:pt x="961256" y="4565925"/>
                    </a:cubicBezTo>
                    <a:cubicBezTo>
                      <a:pt x="817153" y="4584881"/>
                      <a:pt x="665102" y="4566083"/>
                      <a:pt x="519937" y="4504825"/>
                    </a:cubicBezTo>
                    <a:cubicBezTo>
                      <a:pt x="93912" y="4325049"/>
                      <a:pt x="-111492" y="3847648"/>
                      <a:pt x="61154" y="3438519"/>
                    </a:cubicBezTo>
                    <a:cubicBezTo>
                      <a:pt x="147073" y="3234912"/>
                      <a:pt x="310431" y="3086584"/>
                      <a:pt x="505483" y="3011358"/>
                    </a:cubicBezTo>
                    <a:cubicBezTo>
                      <a:pt x="456563" y="2881971"/>
                      <a:pt x="456220" y="2736651"/>
                      <a:pt x="513177" y="2601678"/>
                    </a:cubicBezTo>
                    <a:cubicBezTo>
                      <a:pt x="637150" y="2307892"/>
                      <a:pt x="985648" y="2174381"/>
                      <a:pt x="1291566" y="2303474"/>
                    </a:cubicBezTo>
                    <a:lnTo>
                      <a:pt x="1340585" y="2330197"/>
                    </a:lnTo>
                    <a:lnTo>
                      <a:pt x="1566019" y="0"/>
                    </a:lnTo>
                    <a:lnTo>
                      <a:pt x="1723456" y="2183063"/>
                    </a:lnTo>
                    <a:cubicBezTo>
                      <a:pt x="1900077" y="2069364"/>
                      <a:pt x="2132785" y="2044276"/>
                      <a:pt x="2346784" y="2134580"/>
                    </a:cubicBezTo>
                    <a:cubicBezTo>
                      <a:pt x="2662039" y="2267613"/>
                      <a:pt x="2826219" y="2604456"/>
                      <a:pt x="2739048" y="2913098"/>
                    </a:cubicBezTo>
                    <a:cubicBezTo>
                      <a:pt x="2989647" y="3172193"/>
                      <a:pt x="3078369" y="3555996"/>
                      <a:pt x="2934161" y="3897734"/>
                    </a:cubicBezTo>
                    <a:cubicBezTo>
                      <a:pt x="2919082" y="3933469"/>
                      <a:pt x="2901896" y="3967699"/>
                      <a:pt x="2882797" y="4000352"/>
                    </a:cubicBez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254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  <p:sp>
            <p:nvSpPr>
              <p:cNvPr id="62" name="等腰三角形 15"/>
              <p:cNvSpPr/>
              <p:nvPr/>
            </p:nvSpPr>
            <p:spPr>
              <a:xfrm rot="14439046">
                <a:off x="4686347" y="883298"/>
                <a:ext cx="2757675" cy="4785302"/>
              </a:xfrm>
              <a:custGeom>
                <a:avLst/>
                <a:gdLst>
                  <a:gd name="connsiteX0" fmla="*/ 2882797 w 3003393"/>
                  <a:gd name="connsiteY0" fmla="*/ 4344816 h 5259783"/>
                  <a:gd name="connsiteX1" fmla="*/ 2266692 w 3003393"/>
                  <a:gd name="connsiteY1" fmla="*/ 4772737 h 5259783"/>
                  <a:gd name="connsiteX2" fmla="*/ 2242482 w 3003393"/>
                  <a:gd name="connsiteY2" fmla="*/ 4839730 h 5259783"/>
                  <a:gd name="connsiteX3" fmla="*/ 1301410 w 3003393"/>
                  <a:gd name="connsiteY3" fmla="*/ 5200257 h 5259783"/>
                  <a:gd name="connsiteX4" fmla="*/ 961256 w 3003393"/>
                  <a:gd name="connsiteY4" fmla="*/ 4910389 h 5259783"/>
                  <a:gd name="connsiteX5" fmla="*/ 519937 w 3003393"/>
                  <a:gd name="connsiteY5" fmla="*/ 4849289 h 5259783"/>
                  <a:gd name="connsiteX6" fmla="*/ 61154 w 3003393"/>
                  <a:gd name="connsiteY6" fmla="*/ 3782983 h 5259783"/>
                  <a:gd name="connsiteX7" fmla="*/ 505483 w 3003393"/>
                  <a:gd name="connsiteY7" fmla="*/ 3355822 h 5259783"/>
                  <a:gd name="connsiteX8" fmla="*/ 513177 w 3003393"/>
                  <a:gd name="connsiteY8" fmla="*/ 2946142 h 5259783"/>
                  <a:gd name="connsiteX9" fmla="*/ 1291566 w 3003393"/>
                  <a:gd name="connsiteY9" fmla="*/ 2647938 h 5259783"/>
                  <a:gd name="connsiteX10" fmla="*/ 1340585 w 3003393"/>
                  <a:gd name="connsiteY10" fmla="*/ 2674661 h 5259783"/>
                  <a:gd name="connsiteX11" fmla="*/ 1551653 w 3003393"/>
                  <a:gd name="connsiteY11" fmla="*/ 0 h 5259783"/>
                  <a:gd name="connsiteX12" fmla="*/ 1723456 w 3003393"/>
                  <a:gd name="connsiteY12" fmla="*/ 2527527 h 5259783"/>
                  <a:gd name="connsiteX13" fmla="*/ 2346784 w 3003393"/>
                  <a:gd name="connsiteY13" fmla="*/ 2479044 h 5259783"/>
                  <a:gd name="connsiteX14" fmla="*/ 2739048 w 3003393"/>
                  <a:gd name="connsiteY14" fmla="*/ 3257562 h 5259783"/>
                  <a:gd name="connsiteX15" fmla="*/ 2934161 w 3003393"/>
                  <a:gd name="connsiteY15" fmla="*/ 4242198 h 5259783"/>
                  <a:gd name="connsiteX16" fmla="*/ 2882797 w 3003393"/>
                  <a:gd name="connsiteY16" fmla="*/ 4344816 h 5259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003393" h="5259783">
                    <a:moveTo>
                      <a:pt x="2882797" y="4344816"/>
                    </a:moveTo>
                    <a:cubicBezTo>
                      <a:pt x="2749103" y="4573380"/>
                      <a:pt x="2521655" y="4724590"/>
                      <a:pt x="2266692" y="4772737"/>
                    </a:cubicBezTo>
                    <a:cubicBezTo>
                      <a:pt x="2259881" y="4795250"/>
                      <a:pt x="2251818" y="4817605"/>
                      <a:pt x="2242482" y="4839730"/>
                    </a:cubicBezTo>
                    <a:cubicBezTo>
                      <a:pt x="2092598" y="5194917"/>
                      <a:pt x="1671266" y="5356330"/>
                      <a:pt x="1301410" y="5200257"/>
                    </a:cubicBezTo>
                    <a:cubicBezTo>
                      <a:pt x="1154317" y="5138186"/>
                      <a:pt x="1037519" y="5035248"/>
                      <a:pt x="961256" y="4910389"/>
                    </a:cubicBezTo>
                    <a:cubicBezTo>
                      <a:pt x="817153" y="4929345"/>
                      <a:pt x="665102" y="4910547"/>
                      <a:pt x="519937" y="4849289"/>
                    </a:cubicBezTo>
                    <a:cubicBezTo>
                      <a:pt x="93912" y="4669513"/>
                      <a:pt x="-111492" y="4192112"/>
                      <a:pt x="61154" y="3782983"/>
                    </a:cubicBezTo>
                    <a:cubicBezTo>
                      <a:pt x="147073" y="3579376"/>
                      <a:pt x="310431" y="3431048"/>
                      <a:pt x="505483" y="3355822"/>
                    </a:cubicBezTo>
                    <a:cubicBezTo>
                      <a:pt x="456563" y="3226435"/>
                      <a:pt x="456220" y="3081115"/>
                      <a:pt x="513177" y="2946142"/>
                    </a:cubicBezTo>
                    <a:cubicBezTo>
                      <a:pt x="637150" y="2652356"/>
                      <a:pt x="985648" y="2518845"/>
                      <a:pt x="1291566" y="2647938"/>
                    </a:cubicBezTo>
                    <a:lnTo>
                      <a:pt x="1340585" y="2674661"/>
                    </a:lnTo>
                    <a:lnTo>
                      <a:pt x="1551653" y="0"/>
                    </a:lnTo>
                    <a:cubicBezTo>
                      <a:pt x="1604132" y="727688"/>
                      <a:pt x="1670977" y="1799839"/>
                      <a:pt x="1723456" y="2527527"/>
                    </a:cubicBezTo>
                    <a:cubicBezTo>
                      <a:pt x="1900077" y="2413828"/>
                      <a:pt x="2132785" y="2388740"/>
                      <a:pt x="2346784" y="2479044"/>
                    </a:cubicBezTo>
                    <a:cubicBezTo>
                      <a:pt x="2662039" y="2612077"/>
                      <a:pt x="2826219" y="2948920"/>
                      <a:pt x="2739048" y="3257562"/>
                    </a:cubicBezTo>
                    <a:cubicBezTo>
                      <a:pt x="2989647" y="3516657"/>
                      <a:pt x="3078369" y="3900460"/>
                      <a:pt x="2934161" y="4242198"/>
                    </a:cubicBezTo>
                    <a:cubicBezTo>
                      <a:pt x="2919082" y="4277933"/>
                      <a:pt x="2901896" y="4312163"/>
                      <a:pt x="2882797" y="4344816"/>
                    </a:cubicBezTo>
                    <a:close/>
                  </a:path>
                </a:pathLst>
              </a:custGeom>
              <a:noFill/>
              <a:ln w="381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宋体"/>
                  <a:cs typeface="+mn-cs"/>
                </a:endParaRPr>
              </a:p>
            </p:txBody>
          </p:sp>
        </p:grpSp>
        <p:sp>
          <p:nvSpPr>
            <p:cNvPr id="58" name="矩形 57"/>
            <p:cNvSpPr/>
            <p:nvPr/>
          </p:nvSpPr>
          <p:spPr>
            <a:xfrm rot="3152971">
              <a:off x="2448204" y="2850390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65000"/>
                    <a:lumOff val="35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 rot="3152971">
              <a:off x="2074833" y="3120848"/>
              <a:ext cx="2296636" cy="27324"/>
            </a:xfrm>
            <a:prstGeom prst="rect">
              <a:avLst/>
            </a:prstGeom>
            <a:gradFill>
              <a:gsLst>
                <a:gs pos="49628">
                  <a:sysClr val="windowText" lastClr="000000">
                    <a:lumMod val="50000"/>
                    <a:lumOff val="50000"/>
                  </a:sysClr>
                </a:gs>
                <a:gs pos="2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95000"/>
                  </a:sysClr>
                </a:gs>
              </a:gsLst>
              <a:lin ang="10800000" scaled="1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 rot="19371522">
              <a:off x="3140495" y="1455877"/>
              <a:ext cx="432000" cy="292680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2074738" y="2754174"/>
            <a:ext cx="18631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lvl="0">
              <a:lnSpc>
                <a:spcPct val="100000"/>
              </a:lnSpc>
              <a:defRPr/>
            </a:pPr>
            <a:r>
              <a:rPr lang="zh-TW" altLang="en-US" sz="3200" dirty="0">
                <a:solidFill>
                  <a:srgbClr val="FF0000"/>
                </a:solidFill>
                <a:effectLst>
                  <a:glow rad="139700">
                    <a:srgbClr val="F79646">
                      <a:satMod val="175000"/>
                      <a:alpha val="40000"/>
                    </a:srgbClr>
                  </a:glow>
                </a:effectLst>
                <a:latin typeface="Adidas Unity" pitchFamily="2" charset="0"/>
                <a:cs typeface="Times New Roman" pitchFamily="18" charset="0"/>
              </a:rPr>
              <a:t>強化落實責任政治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444208" y="1045185"/>
            <a:ext cx="19067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000" dirty="0">
                <a:solidFill>
                  <a:srgbClr val="FF0000"/>
                </a:solidFill>
                <a:effectLst>
                  <a:glow rad="139700">
                    <a:srgbClr val="4BACC6">
                      <a:satMod val="175000"/>
                      <a:alpha val="40000"/>
                    </a:srgbClr>
                  </a:glow>
                </a:effectLst>
                <a:latin typeface="Adidas Unity" pitchFamily="2" charset="0"/>
                <a:cs typeface="Times New Roman" pitchFamily="18" charset="0"/>
              </a:rPr>
              <a:t>增加</a:t>
            </a:r>
            <a:r>
              <a:rPr kumimoji="0" lang="zh-TW" altLang="en-US" sz="3000" b="1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rgbClr val="FF0000"/>
                </a:solidFill>
                <a:effectLst>
                  <a:glow rad="139700">
                    <a:srgbClr val="4BACC6">
                      <a:satMod val="175000"/>
                      <a:alpha val="40000"/>
                    </a:srgbClr>
                  </a:glow>
                </a:effectLst>
                <a:uLnTx/>
                <a:uFillTx/>
                <a:latin typeface="Adidas Unity" pitchFamily="2" charset="0"/>
                <a:ea typeface="微软雅黑" pitchFamily="34" charset="-122"/>
                <a:cs typeface="Times New Roman" pitchFamily="18" charset="0"/>
              </a:rPr>
              <a:t>政務任用彈性</a:t>
            </a:r>
            <a:endParaRPr kumimoji="0" lang="zh-CN" altLang="en-US" sz="30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>
                <a:glow rad="139700">
                  <a:srgbClr val="4BACC6">
                    <a:satMod val="175000"/>
                    <a:alpha val="40000"/>
                  </a:srgbClr>
                </a:glow>
              </a:effectLst>
              <a:uLnTx/>
              <a:uFillTx/>
              <a:latin typeface="Adidas Unity" pitchFamily="2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274348" y="4656038"/>
            <a:ext cx="18980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3200" dirty="0" smtClean="0">
                <a:solidFill>
                  <a:srgbClr val="FF0000"/>
                </a:solidFill>
                <a:effectLst>
                  <a:glow rad="101600">
                    <a:srgbClr val="00D255">
                      <a:alpha val="60000"/>
                    </a:srgbClr>
                  </a:glow>
                </a:effectLst>
                <a:latin typeface="Adidas Unity" pitchFamily="2" charset="0"/>
                <a:cs typeface="Times New Roman" pitchFamily="18" charset="0"/>
              </a:rPr>
              <a:t>活化政府領導機制</a:t>
            </a:r>
            <a:endParaRPr kumimoji="0" lang="zh-CN" altLang="en-US" sz="32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F0000"/>
              </a:solidFill>
              <a:effectLst>
                <a:glow rad="101600">
                  <a:srgbClr val="00D255">
                    <a:alpha val="60000"/>
                  </a:srgbClr>
                </a:glow>
              </a:effectLst>
              <a:uLnTx/>
              <a:uFillTx/>
              <a:latin typeface="Adidas Unity" pitchFamily="2" charset="0"/>
              <a:cs typeface="Times New Roman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30742" y="335558"/>
            <a:ext cx="37372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130000"/>
              </a:lnSpc>
              <a:defRPr sz="5400" b="1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微软雅黑" pitchFamily="34" charset="-122"/>
                <a:cs typeface="Calibri" pitchFamily="34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000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為什麼要改呢？好處是什麼？</a:t>
            </a:r>
            <a:endParaRPr lang="zh-CN" altLang="en-US" sz="4000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5015D-4B38-4A7F-B9AD-B62FDA3F39B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761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大自然插畫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9532629_TF03431377.potx" id="{5F11E0DD-30B8-4A83-86E1-3832B0A07BB5}" vid="{756EBAC3-D534-49DF-AED1-697ACE8B1B09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tf03431377</Template>
  <TotalTime>308</TotalTime>
  <Words>314</Words>
  <Application>Microsoft Office PowerPoint</Application>
  <PresentationFormat>如螢幕大小 (4:3)</PresentationFormat>
  <Paragraphs>55</Paragraphs>
  <Slides>6</Slides>
  <Notes>6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7" baseType="lpstr">
      <vt:lpstr>大自然插畫 16X9</vt:lpstr>
      <vt:lpstr>基準法修什麼？</vt:lpstr>
      <vt:lpstr>PowerPoint 簡報</vt:lpstr>
      <vt:lpstr>政務、常務人員怎麼分？</vt:lpstr>
      <vt:lpstr>修法後二級機關副首長會有何不同？</vt:lpstr>
      <vt:lpstr>三級機關首長又有什麼改變？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基準法第18條：三級機關首長</dc:title>
  <dc:creator>組編人力處第五科黃靜怡</dc:creator>
  <cp:lastModifiedBy>吳雅芳</cp:lastModifiedBy>
  <cp:revision>30</cp:revision>
  <cp:lastPrinted>2016-12-14T02:42:21Z</cp:lastPrinted>
  <dcterms:created xsi:type="dcterms:W3CDTF">2016-12-13T11:46:29Z</dcterms:created>
  <dcterms:modified xsi:type="dcterms:W3CDTF">2016-12-14T09:08:24Z</dcterms:modified>
</cp:coreProperties>
</file>