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26"/>
  </p:notesMasterIdLst>
  <p:handoutMasterIdLst>
    <p:handoutMasterId r:id="rId27"/>
  </p:handoutMasterIdLst>
  <p:sldIdLst>
    <p:sldId id="6195" r:id="rId2"/>
    <p:sldId id="6150" r:id="rId3"/>
    <p:sldId id="6321" r:id="rId4"/>
    <p:sldId id="6325" r:id="rId5"/>
    <p:sldId id="6324" r:id="rId6"/>
    <p:sldId id="6291" r:id="rId7"/>
    <p:sldId id="6237" r:id="rId8"/>
    <p:sldId id="6269" r:id="rId9"/>
    <p:sldId id="6320" r:id="rId10"/>
    <p:sldId id="6241" r:id="rId11"/>
    <p:sldId id="6307" r:id="rId12"/>
    <p:sldId id="6246" r:id="rId13"/>
    <p:sldId id="6247" r:id="rId14"/>
    <p:sldId id="6309" r:id="rId15"/>
    <p:sldId id="6298" r:id="rId16"/>
    <p:sldId id="6322" r:id="rId17"/>
    <p:sldId id="6326" r:id="rId18"/>
    <p:sldId id="6311" r:id="rId19"/>
    <p:sldId id="6313" r:id="rId20"/>
    <p:sldId id="6314" r:id="rId21"/>
    <p:sldId id="6315" r:id="rId22"/>
    <p:sldId id="6316" r:id="rId23"/>
    <p:sldId id="6317" r:id="rId24"/>
    <p:sldId id="6318" r:id="rId2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145C235D-D85B-435C-BA27-F161F693ADDB}">
          <p14:sldIdLst>
            <p14:sldId id="6195"/>
            <p14:sldId id="6150"/>
            <p14:sldId id="6321"/>
            <p14:sldId id="6325"/>
            <p14:sldId id="6324"/>
            <p14:sldId id="6291"/>
            <p14:sldId id="6237"/>
            <p14:sldId id="6269"/>
            <p14:sldId id="6320"/>
            <p14:sldId id="6241"/>
            <p14:sldId id="6307"/>
            <p14:sldId id="6246"/>
            <p14:sldId id="6247"/>
            <p14:sldId id="6309"/>
            <p14:sldId id="6298"/>
            <p14:sldId id="6322"/>
            <p14:sldId id="6326"/>
            <p14:sldId id="6311"/>
            <p14:sldId id="6313"/>
            <p14:sldId id="6314"/>
            <p14:sldId id="6315"/>
            <p14:sldId id="6316"/>
            <p14:sldId id="6317"/>
            <p14:sldId id="631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陳怡君科長" initials="陳怡君科長" lastIdx="1" clrIdx="0">
    <p:extLst/>
  </p:cmAuthor>
  <p:cmAuthor id="2" name="eric" initials="e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8F26"/>
    <a:srgbClr val="CE3B37"/>
    <a:srgbClr val="F4BC8E"/>
    <a:srgbClr val="6A8B9E"/>
    <a:srgbClr val="34ACCC"/>
    <a:srgbClr val="35ADCD"/>
    <a:srgbClr val="E2DEDC"/>
    <a:srgbClr val="5F3C1E"/>
    <a:srgbClr val="7028A7"/>
    <a:srgbClr val="FC00F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746" autoAdjust="0"/>
    <p:restoredTop sz="96099" autoAdjust="0"/>
  </p:normalViewPr>
  <p:slideViewPr>
    <p:cSldViewPr snapToGrid="0">
      <p:cViewPr varScale="1">
        <p:scale>
          <a:sx n="69" d="100"/>
          <a:sy n="69" d="100"/>
        </p:scale>
        <p:origin x="-964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2064" y="96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Z:\&#25919;&#24220;&#36039;&#26009;&#38283;&#25918;&#36914;&#38542;&#34892;&#21205;&#26041;&#26696;\&#36039;&#26009;&#38598;&#25104;&#38263;&#24773;&#2441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pP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資料集開放項數</a:t>
            </a:r>
          </a:p>
        </c:rich>
      </c:tx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工作表1!$A$2</c:f>
              <c:strCache>
                <c:ptCount val="1"/>
                <c:pt idx="0">
                  <c:v>開放數量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20"/>
              <c:layout>
                <c:manualLayout>
                  <c:x val="-4.0892593048839007E-2"/>
                  <c:y val="-2.5624403841345397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30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工作表1!$B$1:$Y$1</c:f>
              <c:strCache>
                <c:ptCount val="23"/>
                <c:pt idx="0">
                  <c:v>102/12</c:v>
                </c:pt>
                <c:pt idx="1">
                  <c:v>103/1</c:v>
                </c:pt>
                <c:pt idx="2">
                  <c:v>103/2</c:v>
                </c:pt>
                <c:pt idx="3">
                  <c:v>103/3</c:v>
                </c:pt>
                <c:pt idx="4">
                  <c:v>103/4</c:v>
                </c:pt>
                <c:pt idx="5">
                  <c:v>103/5</c:v>
                </c:pt>
                <c:pt idx="6">
                  <c:v>103/6</c:v>
                </c:pt>
                <c:pt idx="7">
                  <c:v>103/7</c:v>
                </c:pt>
                <c:pt idx="8">
                  <c:v>103/8</c:v>
                </c:pt>
                <c:pt idx="9">
                  <c:v>103/9</c:v>
                </c:pt>
                <c:pt idx="10">
                  <c:v>103/10</c:v>
                </c:pt>
                <c:pt idx="11">
                  <c:v>103/11</c:v>
                </c:pt>
                <c:pt idx="12">
                  <c:v>103/12</c:v>
                </c:pt>
                <c:pt idx="13">
                  <c:v>104/1</c:v>
                </c:pt>
                <c:pt idx="14">
                  <c:v>104/2</c:v>
                </c:pt>
                <c:pt idx="15">
                  <c:v>104/3</c:v>
                </c:pt>
                <c:pt idx="16">
                  <c:v>104/4</c:v>
                </c:pt>
                <c:pt idx="17">
                  <c:v>104/5</c:v>
                </c:pt>
                <c:pt idx="18">
                  <c:v>104/6</c:v>
                </c:pt>
                <c:pt idx="19">
                  <c:v>104/7</c:v>
                </c:pt>
                <c:pt idx="20">
                  <c:v>104/8</c:v>
                </c:pt>
                <c:pt idx="21">
                  <c:v>104/9</c:v>
                </c:pt>
                <c:pt idx="22">
                  <c:v>104/10</c:v>
                </c:pt>
              </c:strCache>
            </c:strRef>
          </c:cat>
          <c:val>
            <c:numRef>
              <c:f>工作表1!$B$2:$Y$2</c:f>
              <c:numCache>
                <c:formatCode>#,##0_);[Red]\(#,##0\)</c:formatCode>
                <c:ptCount val="24"/>
                <c:pt idx="0">
                  <c:v>1691</c:v>
                </c:pt>
                <c:pt idx="1">
                  <c:v>1727</c:v>
                </c:pt>
                <c:pt idx="2">
                  <c:v>1739</c:v>
                </c:pt>
                <c:pt idx="3">
                  <c:v>1768</c:v>
                </c:pt>
                <c:pt idx="4">
                  <c:v>1787</c:v>
                </c:pt>
                <c:pt idx="5">
                  <c:v>1832</c:v>
                </c:pt>
                <c:pt idx="6">
                  <c:v>1995</c:v>
                </c:pt>
                <c:pt idx="7">
                  <c:v>2099</c:v>
                </c:pt>
                <c:pt idx="8">
                  <c:v>2304</c:v>
                </c:pt>
                <c:pt idx="9">
                  <c:v>2746</c:v>
                </c:pt>
                <c:pt idx="10">
                  <c:v>3024</c:v>
                </c:pt>
                <c:pt idx="11">
                  <c:v>3141</c:v>
                </c:pt>
                <c:pt idx="12">
                  <c:v>3377</c:v>
                </c:pt>
                <c:pt idx="13">
                  <c:v>3821</c:v>
                </c:pt>
                <c:pt idx="14">
                  <c:v>5040</c:v>
                </c:pt>
                <c:pt idx="15">
                  <c:v>6390</c:v>
                </c:pt>
                <c:pt idx="16">
                  <c:v>7126</c:v>
                </c:pt>
                <c:pt idx="17">
                  <c:v>8082</c:v>
                </c:pt>
                <c:pt idx="18">
                  <c:v>8550</c:v>
                </c:pt>
                <c:pt idx="19">
                  <c:v>10055</c:v>
                </c:pt>
                <c:pt idx="20" formatCode="#,##0">
                  <c:v>11767</c:v>
                </c:pt>
                <c:pt idx="21">
                  <c:v>11896</c:v>
                </c:pt>
                <c:pt idx="22">
                  <c:v>12200</c:v>
                </c:pt>
              </c:numCache>
            </c:numRef>
          </c:val>
        </c:ser>
        <c:dLbls/>
        <c:marker val="1"/>
        <c:axId val="76505856"/>
        <c:axId val="76507392"/>
      </c:lineChart>
      <c:catAx>
        <c:axId val="76505856"/>
        <c:scaling>
          <c:orientation val="minMax"/>
        </c:scaling>
        <c:axPos val="b"/>
        <c:numFmt formatCode="General" sourceLinked="1"/>
        <c:tickLblPos val="nextTo"/>
        <c:spPr>
          <a:noFill/>
          <a:ln w="15875" cap="flat" cmpd="sng" algn="ctr">
            <a:solidFill>
              <a:schemeClr val="accent2">
                <a:lumMod val="75000"/>
              </a:schemeClr>
            </a:solidFill>
            <a:round/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6507392"/>
        <c:crosses val="autoZero"/>
        <c:auto val="1"/>
        <c:lblAlgn val="ctr"/>
        <c:lblOffset val="100"/>
      </c:catAx>
      <c:valAx>
        <c:axId val="7650739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);[Red]\(#,##0\)" sourceLinked="1"/>
        <c:majorTickMark val="none"/>
        <c:tickLblPos val="nextTo"/>
        <c:spPr>
          <a:noFill/>
          <a:ln w="15875">
            <a:solidFill>
              <a:schemeClr val="accent2">
                <a:lumMod val="60000"/>
                <a:lumOff val="40000"/>
              </a:schemeClr>
            </a:solidFill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6505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F559D9-FE38-4EBF-91FC-8F11BA2D957C}" type="doc">
      <dgm:prSet loTypeId="urn:microsoft.com/office/officeart/2005/8/layout/hierarchy3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zh-TW" altLang="en-US"/>
        </a:p>
      </dgm:t>
    </dgm:pt>
    <dgm:pt modelId="{C1EBB3AA-C3C0-4E7E-94B6-DE548229186D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交通資料庫</a:t>
          </a:r>
          <a:r>
            <a: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/>
          </a:r>
          <a:br>
            <a: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</a:br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（含</a:t>
          </a:r>
          <a:r>
            <a: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ETC</a:t>
          </a:r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）</a:t>
          </a:r>
          <a:endParaRPr lang="zh-TW" altLang="en-US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B7A941-5E01-42FE-A308-F869FE0FE678}" type="parTrans" cxnId="{BECB78C9-DD0A-4A5D-AC04-C0D33F952BE1}">
      <dgm:prSet/>
      <dgm:spPr/>
      <dgm:t>
        <a:bodyPr/>
        <a:lstStyle/>
        <a:p>
          <a:endParaRPr lang="zh-TW" altLang="en-US"/>
        </a:p>
      </dgm:t>
    </dgm:pt>
    <dgm:pt modelId="{CB77AFAF-FCB6-47E1-96F3-E666D606C97B}" type="sibTrans" cxnId="{BECB78C9-DD0A-4A5D-AC04-C0D33F952BE1}">
      <dgm:prSet/>
      <dgm:spPr/>
      <dgm:t>
        <a:bodyPr/>
        <a:lstStyle/>
        <a:p>
          <a:endParaRPr lang="zh-TW" altLang="en-US"/>
        </a:p>
      </dgm:t>
    </dgm:pt>
    <dgm:pt modelId="{64ECDCF9-EF7A-4305-8E31-50D12A75E200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政府預決算</a:t>
          </a:r>
          <a:r>
            <a: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/</a:t>
          </a:r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支出</a:t>
          </a:r>
          <a:endParaRPr lang="zh-TW" altLang="en-US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52C409-B4C0-4097-AD35-820B73EB1016}" type="parTrans" cxnId="{4149C6F1-863C-4255-9ADC-B2310F733A2A}">
      <dgm:prSet/>
      <dgm:spPr/>
      <dgm:t>
        <a:bodyPr/>
        <a:lstStyle/>
        <a:p>
          <a:endParaRPr lang="zh-TW" altLang="en-US"/>
        </a:p>
      </dgm:t>
    </dgm:pt>
    <dgm:pt modelId="{08351852-9309-4B33-ACFA-DBE681BA717D}" type="sibTrans" cxnId="{4149C6F1-863C-4255-9ADC-B2310F733A2A}">
      <dgm:prSet/>
      <dgm:spPr/>
      <dgm:t>
        <a:bodyPr/>
        <a:lstStyle/>
        <a:p>
          <a:endParaRPr lang="zh-TW" altLang="en-US"/>
        </a:p>
      </dgm:t>
    </dgm:pt>
    <dgm:pt modelId="{6F13A6B1-52E9-4390-9C48-76CA94EF87A9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電子地圖</a:t>
          </a:r>
          <a:endParaRPr lang="zh-TW" altLang="en-US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D354DF0-28C4-40BC-B87D-62C8755FACB0}" type="parTrans" cxnId="{0D42CBD2-9BE9-4A71-B948-6E6BC20741A4}">
      <dgm:prSet/>
      <dgm:spPr/>
      <dgm:t>
        <a:bodyPr/>
        <a:lstStyle/>
        <a:p>
          <a:endParaRPr lang="zh-TW" altLang="en-US"/>
        </a:p>
      </dgm:t>
    </dgm:pt>
    <dgm:pt modelId="{D9278716-A6FE-401F-83A7-FDF3A3882B24}" type="sibTrans" cxnId="{0D42CBD2-9BE9-4A71-B948-6E6BC20741A4}">
      <dgm:prSet/>
      <dgm:spPr/>
      <dgm:t>
        <a:bodyPr/>
        <a:lstStyle/>
        <a:p>
          <a:endParaRPr lang="zh-TW" altLang="en-US"/>
        </a:p>
      </dgm:t>
    </dgm:pt>
    <dgm:pt modelId="{5F9017A2-2B1A-4C40-B586-CD21611E5868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雨量站觀測</a:t>
          </a:r>
          <a:endParaRPr lang="zh-TW" altLang="en-US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BA9DC1C-5259-4441-A177-5CEAEDFAFFA6}" type="parTrans" cxnId="{8068FA2F-942E-47F0-BF61-8E1065CD87DE}">
      <dgm:prSet/>
      <dgm:spPr/>
      <dgm:t>
        <a:bodyPr/>
        <a:lstStyle/>
        <a:p>
          <a:endParaRPr lang="zh-TW" altLang="en-US"/>
        </a:p>
      </dgm:t>
    </dgm:pt>
    <dgm:pt modelId="{3E1136AD-45C9-453C-9494-914A8A24BDC3}" type="sibTrans" cxnId="{8068FA2F-942E-47F0-BF61-8E1065CD87DE}">
      <dgm:prSet/>
      <dgm:spPr/>
      <dgm:t>
        <a:bodyPr/>
        <a:lstStyle/>
        <a:p>
          <a:endParaRPr lang="zh-TW" altLang="en-US"/>
        </a:p>
      </dgm:t>
    </dgm:pt>
    <dgm:pt modelId="{E4A45434-120A-441F-B9F4-9E6F74E95F9C}">
      <dgm:prSet phldrT="[文字]" custT="1"/>
      <dgm:spPr/>
      <dgm:t>
        <a:bodyPr/>
        <a:lstStyle/>
        <a:p>
          <a:r>
            <a:rPr lang="zh-TW" altLang="en-US" sz="1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近期代表性資料集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3E7A602-8EE3-4906-B4F6-7D000959651F}" type="sibTrans" cxnId="{5080DD0A-ABA3-410C-B8B7-25C04A056585}">
      <dgm:prSet/>
      <dgm:spPr/>
      <dgm:t>
        <a:bodyPr/>
        <a:lstStyle/>
        <a:p>
          <a:endParaRPr lang="zh-TW" altLang="en-US"/>
        </a:p>
      </dgm:t>
    </dgm:pt>
    <dgm:pt modelId="{3F7923FD-2C56-405A-B860-CA02A9439B38}" type="parTrans" cxnId="{5080DD0A-ABA3-410C-B8B7-25C04A056585}">
      <dgm:prSet/>
      <dgm:spPr/>
      <dgm:t>
        <a:bodyPr/>
        <a:lstStyle/>
        <a:p>
          <a:endParaRPr lang="zh-TW" altLang="en-US"/>
        </a:p>
      </dgm:t>
    </dgm:pt>
    <dgm:pt modelId="{115A357B-DB7B-4AD1-ABC1-D5CC2AFDED75}" type="pres">
      <dgm:prSet presAssocID="{31F559D9-FE38-4EBF-91FC-8F11BA2D957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FAC6609-E898-448E-921E-D659D4F1E2AB}" type="pres">
      <dgm:prSet presAssocID="{E4A45434-120A-441F-B9F4-9E6F74E95F9C}" presName="root" presStyleCnt="0"/>
      <dgm:spPr/>
    </dgm:pt>
    <dgm:pt modelId="{9CB06483-17FC-4262-9F2B-EC4E1622CE45}" type="pres">
      <dgm:prSet presAssocID="{E4A45434-120A-441F-B9F4-9E6F74E95F9C}" presName="rootComposite" presStyleCnt="0"/>
      <dgm:spPr/>
    </dgm:pt>
    <dgm:pt modelId="{C9A744A4-2942-4794-94E1-899FC35D23DE}" type="pres">
      <dgm:prSet presAssocID="{E4A45434-120A-441F-B9F4-9E6F74E95F9C}" presName="rootText" presStyleLbl="node1" presStyleIdx="0" presStyleCnt="1" custScaleX="202484" custLinFactNeighborX="2470" custLinFactNeighborY="-50100"/>
      <dgm:spPr/>
      <dgm:t>
        <a:bodyPr/>
        <a:lstStyle/>
        <a:p>
          <a:endParaRPr lang="zh-TW" altLang="en-US"/>
        </a:p>
      </dgm:t>
    </dgm:pt>
    <dgm:pt modelId="{6A17525C-8BF0-4ED8-B185-BA177AC78482}" type="pres">
      <dgm:prSet presAssocID="{E4A45434-120A-441F-B9F4-9E6F74E95F9C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FC425049-D0FB-495F-9A31-A15B2CC0433A}" type="pres">
      <dgm:prSet presAssocID="{E4A45434-120A-441F-B9F4-9E6F74E95F9C}" presName="childShape" presStyleCnt="0"/>
      <dgm:spPr/>
    </dgm:pt>
    <dgm:pt modelId="{4AC7478E-6A51-4F86-90A7-B69DF9C2163E}" type="pres">
      <dgm:prSet presAssocID="{9EB7A941-5E01-42FE-A308-F869FE0FE678}" presName="Name13" presStyleLbl="parChTrans1D2" presStyleIdx="0" presStyleCnt="4"/>
      <dgm:spPr/>
      <dgm:t>
        <a:bodyPr/>
        <a:lstStyle/>
        <a:p>
          <a:endParaRPr lang="zh-TW" altLang="en-US"/>
        </a:p>
      </dgm:t>
    </dgm:pt>
    <dgm:pt modelId="{C48286EC-340D-404E-A674-A7FE83CD67BC}" type="pres">
      <dgm:prSet presAssocID="{C1EBB3AA-C3C0-4E7E-94B6-DE548229186D}" presName="childText" presStyleLbl="bgAcc1" presStyleIdx="0" presStyleCnt="4" custScaleX="1827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C49AED-3DA8-4DBF-8601-C6B6719A3429}" type="pres">
      <dgm:prSet presAssocID="{A552C409-B4C0-4097-AD35-820B73EB1016}" presName="Name13" presStyleLbl="parChTrans1D2" presStyleIdx="1" presStyleCnt="4"/>
      <dgm:spPr/>
      <dgm:t>
        <a:bodyPr/>
        <a:lstStyle/>
        <a:p>
          <a:endParaRPr lang="zh-TW" altLang="en-US"/>
        </a:p>
      </dgm:t>
    </dgm:pt>
    <dgm:pt modelId="{B1ED4E39-2541-441A-90D2-A7A8637B1D22}" type="pres">
      <dgm:prSet presAssocID="{64ECDCF9-EF7A-4305-8E31-50D12A75E200}" presName="childText" presStyleLbl="bgAcc1" presStyleIdx="1" presStyleCnt="4" custScaleX="1827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F9F7A0-DF1A-4AEF-8052-AD323685A264}" type="pres">
      <dgm:prSet presAssocID="{4D354DF0-28C4-40BC-B87D-62C8755FACB0}" presName="Name13" presStyleLbl="parChTrans1D2" presStyleIdx="2" presStyleCnt="4"/>
      <dgm:spPr/>
      <dgm:t>
        <a:bodyPr/>
        <a:lstStyle/>
        <a:p>
          <a:endParaRPr lang="zh-TW" altLang="en-US"/>
        </a:p>
      </dgm:t>
    </dgm:pt>
    <dgm:pt modelId="{995E4009-F03E-45F8-91A3-31206DDA16AA}" type="pres">
      <dgm:prSet presAssocID="{6F13A6B1-52E9-4390-9C48-76CA94EF87A9}" presName="childText" presStyleLbl="bgAcc1" presStyleIdx="2" presStyleCnt="4" custScaleX="1827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366709-821C-400A-B1D5-1D770F3DE4FE}" type="pres">
      <dgm:prSet presAssocID="{ABA9DC1C-5259-4441-A177-5CEAEDFAFFA6}" presName="Name13" presStyleLbl="parChTrans1D2" presStyleIdx="3" presStyleCnt="4"/>
      <dgm:spPr/>
      <dgm:t>
        <a:bodyPr/>
        <a:lstStyle/>
        <a:p>
          <a:endParaRPr lang="zh-TW" altLang="en-US"/>
        </a:p>
      </dgm:t>
    </dgm:pt>
    <dgm:pt modelId="{173B53AD-0BEE-4354-BD9E-F83AE87915D6}" type="pres">
      <dgm:prSet presAssocID="{5F9017A2-2B1A-4C40-B586-CD21611E5868}" presName="childText" presStyleLbl="bgAcc1" presStyleIdx="3" presStyleCnt="4" custScaleX="1827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25AC968-29CB-4AE5-932C-1D4C09CC937A}" type="presOf" srcId="{ABA9DC1C-5259-4441-A177-5CEAEDFAFFA6}" destId="{7E366709-821C-400A-B1D5-1D770F3DE4FE}" srcOrd="0" destOrd="0" presId="urn:microsoft.com/office/officeart/2005/8/layout/hierarchy3"/>
    <dgm:cxn modelId="{5B0F37E9-C4BC-4716-8AC1-8F2FAAB747C4}" type="presOf" srcId="{6F13A6B1-52E9-4390-9C48-76CA94EF87A9}" destId="{995E4009-F03E-45F8-91A3-31206DDA16AA}" srcOrd="0" destOrd="0" presId="urn:microsoft.com/office/officeart/2005/8/layout/hierarchy3"/>
    <dgm:cxn modelId="{4A844C9D-732A-4FFA-B19F-FFC31856B4BA}" type="presOf" srcId="{E4A45434-120A-441F-B9F4-9E6F74E95F9C}" destId="{6A17525C-8BF0-4ED8-B185-BA177AC78482}" srcOrd="1" destOrd="0" presId="urn:microsoft.com/office/officeart/2005/8/layout/hierarchy3"/>
    <dgm:cxn modelId="{66D3DF8B-F290-475E-B2BC-43331F062F28}" type="presOf" srcId="{64ECDCF9-EF7A-4305-8E31-50D12A75E200}" destId="{B1ED4E39-2541-441A-90D2-A7A8637B1D22}" srcOrd="0" destOrd="0" presId="urn:microsoft.com/office/officeart/2005/8/layout/hierarchy3"/>
    <dgm:cxn modelId="{9FCBB8FE-7594-4110-A270-7FD2C3CC65B9}" type="presOf" srcId="{4D354DF0-28C4-40BC-B87D-62C8755FACB0}" destId="{CCF9F7A0-DF1A-4AEF-8052-AD323685A264}" srcOrd="0" destOrd="0" presId="urn:microsoft.com/office/officeart/2005/8/layout/hierarchy3"/>
    <dgm:cxn modelId="{2195273B-F2C5-4BD1-B9F0-AFB125E4324D}" type="presOf" srcId="{E4A45434-120A-441F-B9F4-9E6F74E95F9C}" destId="{C9A744A4-2942-4794-94E1-899FC35D23DE}" srcOrd="0" destOrd="0" presId="urn:microsoft.com/office/officeart/2005/8/layout/hierarchy3"/>
    <dgm:cxn modelId="{BECB78C9-DD0A-4A5D-AC04-C0D33F952BE1}" srcId="{E4A45434-120A-441F-B9F4-9E6F74E95F9C}" destId="{C1EBB3AA-C3C0-4E7E-94B6-DE548229186D}" srcOrd="0" destOrd="0" parTransId="{9EB7A941-5E01-42FE-A308-F869FE0FE678}" sibTransId="{CB77AFAF-FCB6-47E1-96F3-E666D606C97B}"/>
    <dgm:cxn modelId="{5080DD0A-ABA3-410C-B8B7-25C04A056585}" srcId="{31F559D9-FE38-4EBF-91FC-8F11BA2D957C}" destId="{E4A45434-120A-441F-B9F4-9E6F74E95F9C}" srcOrd="0" destOrd="0" parTransId="{3F7923FD-2C56-405A-B860-CA02A9439B38}" sibTransId="{93E7A602-8EE3-4906-B4F6-7D000959651F}"/>
    <dgm:cxn modelId="{9F089850-77E5-4053-93E3-5BE9804FCDC3}" type="presOf" srcId="{9EB7A941-5E01-42FE-A308-F869FE0FE678}" destId="{4AC7478E-6A51-4F86-90A7-B69DF9C2163E}" srcOrd="0" destOrd="0" presId="urn:microsoft.com/office/officeart/2005/8/layout/hierarchy3"/>
    <dgm:cxn modelId="{4149C6F1-863C-4255-9ADC-B2310F733A2A}" srcId="{E4A45434-120A-441F-B9F4-9E6F74E95F9C}" destId="{64ECDCF9-EF7A-4305-8E31-50D12A75E200}" srcOrd="1" destOrd="0" parTransId="{A552C409-B4C0-4097-AD35-820B73EB1016}" sibTransId="{08351852-9309-4B33-ACFA-DBE681BA717D}"/>
    <dgm:cxn modelId="{044B768A-50C8-45E9-8038-462E29A6FEA6}" type="presOf" srcId="{5F9017A2-2B1A-4C40-B586-CD21611E5868}" destId="{173B53AD-0BEE-4354-BD9E-F83AE87915D6}" srcOrd="0" destOrd="0" presId="urn:microsoft.com/office/officeart/2005/8/layout/hierarchy3"/>
    <dgm:cxn modelId="{93B2F510-6F4C-4DF5-90B2-75895C5D7C6D}" type="presOf" srcId="{C1EBB3AA-C3C0-4E7E-94B6-DE548229186D}" destId="{C48286EC-340D-404E-A674-A7FE83CD67BC}" srcOrd="0" destOrd="0" presId="urn:microsoft.com/office/officeart/2005/8/layout/hierarchy3"/>
    <dgm:cxn modelId="{0D42CBD2-9BE9-4A71-B948-6E6BC20741A4}" srcId="{E4A45434-120A-441F-B9F4-9E6F74E95F9C}" destId="{6F13A6B1-52E9-4390-9C48-76CA94EF87A9}" srcOrd="2" destOrd="0" parTransId="{4D354DF0-28C4-40BC-B87D-62C8755FACB0}" sibTransId="{D9278716-A6FE-401F-83A7-FDF3A3882B24}"/>
    <dgm:cxn modelId="{8068FA2F-942E-47F0-BF61-8E1065CD87DE}" srcId="{E4A45434-120A-441F-B9F4-9E6F74E95F9C}" destId="{5F9017A2-2B1A-4C40-B586-CD21611E5868}" srcOrd="3" destOrd="0" parTransId="{ABA9DC1C-5259-4441-A177-5CEAEDFAFFA6}" sibTransId="{3E1136AD-45C9-453C-9494-914A8A24BDC3}"/>
    <dgm:cxn modelId="{86C01E7A-FC23-4623-9275-48972C8C3C5F}" type="presOf" srcId="{A552C409-B4C0-4097-AD35-820B73EB1016}" destId="{64C49AED-3DA8-4DBF-8601-C6B6719A3429}" srcOrd="0" destOrd="0" presId="urn:microsoft.com/office/officeart/2005/8/layout/hierarchy3"/>
    <dgm:cxn modelId="{9F6FB620-3C88-4A10-BCB7-AB0CFE89949D}" type="presOf" srcId="{31F559D9-FE38-4EBF-91FC-8F11BA2D957C}" destId="{115A357B-DB7B-4AD1-ABC1-D5CC2AFDED75}" srcOrd="0" destOrd="0" presId="urn:microsoft.com/office/officeart/2005/8/layout/hierarchy3"/>
    <dgm:cxn modelId="{7A7A4709-F108-4084-BBF8-446FCF8650EF}" type="presParOf" srcId="{115A357B-DB7B-4AD1-ABC1-D5CC2AFDED75}" destId="{0FAC6609-E898-448E-921E-D659D4F1E2AB}" srcOrd="0" destOrd="0" presId="urn:microsoft.com/office/officeart/2005/8/layout/hierarchy3"/>
    <dgm:cxn modelId="{F62342E1-6083-4C96-88FE-F1B4225A7CC9}" type="presParOf" srcId="{0FAC6609-E898-448E-921E-D659D4F1E2AB}" destId="{9CB06483-17FC-4262-9F2B-EC4E1622CE45}" srcOrd="0" destOrd="0" presId="urn:microsoft.com/office/officeart/2005/8/layout/hierarchy3"/>
    <dgm:cxn modelId="{45729AF3-0E53-4E68-BF7C-27C27F26A6F2}" type="presParOf" srcId="{9CB06483-17FC-4262-9F2B-EC4E1622CE45}" destId="{C9A744A4-2942-4794-94E1-899FC35D23DE}" srcOrd="0" destOrd="0" presId="urn:microsoft.com/office/officeart/2005/8/layout/hierarchy3"/>
    <dgm:cxn modelId="{F14DEF95-44AD-44B2-9CA8-FB0EA97573F6}" type="presParOf" srcId="{9CB06483-17FC-4262-9F2B-EC4E1622CE45}" destId="{6A17525C-8BF0-4ED8-B185-BA177AC78482}" srcOrd="1" destOrd="0" presId="urn:microsoft.com/office/officeart/2005/8/layout/hierarchy3"/>
    <dgm:cxn modelId="{A1F66C71-D9E0-400A-B5DE-E2FB139762C2}" type="presParOf" srcId="{0FAC6609-E898-448E-921E-D659D4F1E2AB}" destId="{FC425049-D0FB-495F-9A31-A15B2CC0433A}" srcOrd="1" destOrd="0" presId="urn:microsoft.com/office/officeart/2005/8/layout/hierarchy3"/>
    <dgm:cxn modelId="{0E3BEC9A-D594-4ECE-8C2C-2D6969DC04FA}" type="presParOf" srcId="{FC425049-D0FB-495F-9A31-A15B2CC0433A}" destId="{4AC7478E-6A51-4F86-90A7-B69DF9C2163E}" srcOrd="0" destOrd="0" presId="urn:microsoft.com/office/officeart/2005/8/layout/hierarchy3"/>
    <dgm:cxn modelId="{A868DE93-442D-4B28-969F-E5F87B5E9532}" type="presParOf" srcId="{FC425049-D0FB-495F-9A31-A15B2CC0433A}" destId="{C48286EC-340D-404E-A674-A7FE83CD67BC}" srcOrd="1" destOrd="0" presId="urn:microsoft.com/office/officeart/2005/8/layout/hierarchy3"/>
    <dgm:cxn modelId="{71F90982-F71E-4D80-BA4F-DC489C07C5B6}" type="presParOf" srcId="{FC425049-D0FB-495F-9A31-A15B2CC0433A}" destId="{64C49AED-3DA8-4DBF-8601-C6B6719A3429}" srcOrd="2" destOrd="0" presId="urn:microsoft.com/office/officeart/2005/8/layout/hierarchy3"/>
    <dgm:cxn modelId="{2B44FE52-71BB-492D-804E-5DA532D2B100}" type="presParOf" srcId="{FC425049-D0FB-495F-9A31-A15B2CC0433A}" destId="{B1ED4E39-2541-441A-90D2-A7A8637B1D22}" srcOrd="3" destOrd="0" presId="urn:microsoft.com/office/officeart/2005/8/layout/hierarchy3"/>
    <dgm:cxn modelId="{26E3BFB5-B76F-4F50-85A6-1EDA79C09DCD}" type="presParOf" srcId="{FC425049-D0FB-495F-9A31-A15B2CC0433A}" destId="{CCF9F7A0-DF1A-4AEF-8052-AD323685A264}" srcOrd="4" destOrd="0" presId="urn:microsoft.com/office/officeart/2005/8/layout/hierarchy3"/>
    <dgm:cxn modelId="{FC95C9D9-ABBF-41A9-8DED-66D9F4DDEA1B}" type="presParOf" srcId="{FC425049-D0FB-495F-9A31-A15B2CC0433A}" destId="{995E4009-F03E-45F8-91A3-31206DDA16AA}" srcOrd="5" destOrd="0" presId="urn:microsoft.com/office/officeart/2005/8/layout/hierarchy3"/>
    <dgm:cxn modelId="{0469C004-7626-48FA-8872-D8A35CC4B2E7}" type="presParOf" srcId="{FC425049-D0FB-495F-9A31-A15B2CC0433A}" destId="{7E366709-821C-400A-B1D5-1D770F3DE4FE}" srcOrd="6" destOrd="0" presId="urn:microsoft.com/office/officeart/2005/8/layout/hierarchy3"/>
    <dgm:cxn modelId="{84AB86BA-3307-41FB-AE6E-32A61E17E1DF}" type="presParOf" srcId="{FC425049-D0FB-495F-9A31-A15B2CC0433A}" destId="{173B53AD-0BEE-4354-BD9E-F83AE87915D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BEDC03-DFA7-4D16-A984-2D6DB5E5169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A341F04-6801-4CCC-BFE8-736AD4217B98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統計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6288527-BB42-414B-9712-EE9C3EBE51AE}" type="parTrans" cxnId="{9407820A-3DE6-4509-A447-0A91610C80C1}">
      <dgm:prSet/>
      <dgm:spPr/>
      <dgm:t>
        <a:bodyPr/>
        <a:lstStyle/>
        <a:p>
          <a:endParaRPr lang="zh-TW" altLang="en-US"/>
        </a:p>
      </dgm:t>
    </dgm:pt>
    <dgm:pt modelId="{326F2FE6-48BE-4A80-B1EC-5586D4691EF5}" type="sibTrans" cxnId="{9407820A-3DE6-4509-A447-0A91610C80C1}">
      <dgm:prSet/>
      <dgm:spPr/>
      <dgm:t>
        <a:bodyPr/>
        <a:lstStyle/>
        <a:p>
          <a:endParaRPr lang="zh-TW" altLang="en-US"/>
        </a:p>
      </dgm:t>
    </dgm:pt>
    <dgm:pt modelId="{06FBC6EC-AE2C-4BE4-9570-A037F051BC4E}">
      <dgm:prSet phldrT="[文字]" custT="1"/>
      <dgm:spPr/>
      <dgm:t>
        <a:bodyPr/>
        <a:lstStyle/>
        <a:p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主計總處主導開放國家統計相關資料，如</a:t>
          </a:r>
          <a:r>
            <a:rPr lang="en-US" altLang="zh-TW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GDP</a:t>
          </a:r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等</a:t>
          </a:r>
          <a:endParaRPr lang="zh-TW" altLang="en-US" sz="1600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32422FA-1268-4543-AD66-D1196104EE4B}" type="parTrans" cxnId="{15417236-AA4D-4424-ACD3-8CA31EBF8C51}">
      <dgm:prSet/>
      <dgm:spPr/>
      <dgm:t>
        <a:bodyPr/>
        <a:lstStyle/>
        <a:p>
          <a:endParaRPr lang="zh-TW" altLang="en-US"/>
        </a:p>
      </dgm:t>
    </dgm:pt>
    <dgm:pt modelId="{78DE9D98-C074-4DCF-BC30-D7E6DAB0F726}" type="sibTrans" cxnId="{15417236-AA4D-4424-ACD3-8CA31EBF8C51}">
      <dgm:prSet/>
      <dgm:spPr/>
      <dgm:t>
        <a:bodyPr/>
        <a:lstStyle/>
        <a:p>
          <a:endParaRPr lang="zh-TW" altLang="en-US"/>
        </a:p>
      </dgm:t>
    </dgm:pt>
    <dgm:pt modelId="{419E60E2-D996-4A87-B905-B8B606634475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預算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A65AE4D-E35F-4A24-9C15-A8AE5262B974}" type="parTrans" cxnId="{C70AF32D-787E-4AF5-83AB-AFFC457DAD84}">
      <dgm:prSet/>
      <dgm:spPr/>
      <dgm:t>
        <a:bodyPr/>
        <a:lstStyle/>
        <a:p>
          <a:endParaRPr lang="zh-TW" altLang="en-US"/>
        </a:p>
      </dgm:t>
    </dgm:pt>
    <dgm:pt modelId="{6BC3D192-D100-48E4-9FD3-92BF32500991}" type="sibTrans" cxnId="{C70AF32D-787E-4AF5-83AB-AFFC457DAD84}">
      <dgm:prSet/>
      <dgm:spPr/>
      <dgm:t>
        <a:bodyPr/>
        <a:lstStyle/>
        <a:p>
          <a:endParaRPr lang="zh-TW" altLang="en-US"/>
        </a:p>
      </dgm:t>
    </dgm:pt>
    <dgm:pt modelId="{409B1BF6-9A8E-4172-97A6-3322FF94DF5D}">
      <dgm:prSet phldrT="[文字]" custT="1"/>
      <dgm:spPr/>
      <dgm:t>
        <a:bodyPr/>
        <a:lstStyle/>
        <a:p>
          <a:r>
            <a:rPr lang="zh-TW" altLang="en-US" sz="1600" b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主計</a:t>
          </a:r>
          <a:r>
            <a: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總處訂定標準程序，引導各部會開放中央政府預算、決算資料等</a:t>
          </a:r>
          <a:endParaRPr lang="zh-TW" altLang="en-US" sz="16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17F3F51-99E5-48D6-A3C6-CA6AAC527F4D}" type="parTrans" cxnId="{5AB84C89-7EE2-49B6-8637-4D3C6986F5C3}">
      <dgm:prSet/>
      <dgm:spPr/>
      <dgm:t>
        <a:bodyPr/>
        <a:lstStyle/>
        <a:p>
          <a:endParaRPr lang="zh-TW" altLang="en-US"/>
        </a:p>
      </dgm:t>
    </dgm:pt>
    <dgm:pt modelId="{02B91C34-3DD4-4370-8539-D6C12090FC34}" type="sibTrans" cxnId="{5AB84C89-7EE2-49B6-8637-4D3C6986F5C3}">
      <dgm:prSet/>
      <dgm:spPr/>
      <dgm:t>
        <a:bodyPr/>
        <a:lstStyle/>
        <a:p>
          <a:endParaRPr lang="zh-TW" altLang="en-US"/>
        </a:p>
      </dgm:t>
    </dgm:pt>
    <dgm:pt modelId="{8DF7958F-47D3-40CE-BD82-F11CB2694095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法制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3781F11-1261-4AF6-9F90-5D8D96B45D33}" type="parTrans" cxnId="{7EB1CD9A-0B7F-4809-BE2F-C6454BF7EC53}">
      <dgm:prSet/>
      <dgm:spPr/>
      <dgm:t>
        <a:bodyPr/>
        <a:lstStyle/>
        <a:p>
          <a:endParaRPr lang="zh-TW" altLang="en-US"/>
        </a:p>
      </dgm:t>
    </dgm:pt>
    <dgm:pt modelId="{67ED63A6-5D8C-45ED-B19F-5E9EB2937A0C}" type="sibTrans" cxnId="{7EB1CD9A-0B7F-4809-BE2F-C6454BF7EC53}">
      <dgm:prSet/>
      <dgm:spPr/>
      <dgm:t>
        <a:bodyPr/>
        <a:lstStyle/>
        <a:p>
          <a:endParaRPr lang="zh-TW" altLang="en-US"/>
        </a:p>
      </dgm:t>
    </dgm:pt>
    <dgm:pt modelId="{D2F0AFF8-BECD-4914-9452-6813CB505377}">
      <dgm:prSet phldrT="[文字]" custT="1"/>
      <dgm:spPr/>
      <dgm:t>
        <a:bodyPr/>
        <a:lstStyle/>
        <a:p>
          <a:r>
            <a: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法務部積極開放，免申請程序開放法規資料庫</a:t>
          </a:r>
          <a:endParaRPr lang="zh-TW" altLang="en-US" sz="16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CD5C304-B33A-47F7-828E-E1D47FDAAB7C}" type="parTrans" cxnId="{80AA96A6-F9EF-41A9-B5F5-9EF47C175AB6}">
      <dgm:prSet/>
      <dgm:spPr/>
      <dgm:t>
        <a:bodyPr/>
        <a:lstStyle/>
        <a:p>
          <a:endParaRPr lang="zh-TW" altLang="en-US"/>
        </a:p>
      </dgm:t>
    </dgm:pt>
    <dgm:pt modelId="{CD630897-0020-4C02-B6B9-290254161CDB}" type="sibTrans" cxnId="{80AA96A6-F9EF-41A9-B5F5-9EF47C175AB6}">
      <dgm:prSet/>
      <dgm:spPr/>
      <dgm:t>
        <a:bodyPr/>
        <a:lstStyle/>
        <a:p>
          <a:endParaRPr lang="zh-TW" altLang="en-US"/>
        </a:p>
      </dgm:t>
    </dgm:pt>
    <dgm:pt modelId="{0468A45F-4A16-488A-BBF7-0114E8CFF17B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選務</a:t>
          </a:r>
          <a:endParaRPr lang="en-US" altLang="zh-TW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A41C2A5-520B-44A9-9C0E-1145EF2D8CDF}" type="parTrans" cxnId="{75AECDBC-2606-4D82-A98B-E2055FC91BFB}">
      <dgm:prSet/>
      <dgm:spPr/>
      <dgm:t>
        <a:bodyPr/>
        <a:lstStyle/>
        <a:p>
          <a:endParaRPr lang="zh-TW" altLang="en-US"/>
        </a:p>
      </dgm:t>
    </dgm:pt>
    <dgm:pt modelId="{0F21F18D-8AC4-416F-8B8C-C1C4A2061B70}" type="sibTrans" cxnId="{75AECDBC-2606-4D82-A98B-E2055FC91BFB}">
      <dgm:prSet/>
      <dgm:spPr/>
      <dgm:t>
        <a:bodyPr/>
        <a:lstStyle/>
        <a:p>
          <a:endParaRPr lang="zh-TW" altLang="en-US"/>
        </a:p>
      </dgm:t>
    </dgm:pt>
    <dgm:pt modelId="{17970741-32F7-470B-9C11-28064241C4BE}">
      <dgm:prSet phldrT="[文字]"/>
      <dgm:spPr/>
      <dgm:t>
        <a:bodyPr/>
        <a:lstStyle/>
        <a:p>
          <a:r>
            <a:rPr lang="zh-TW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環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境資源</a:t>
          </a:r>
          <a:endParaRPr lang="en-US" altLang="zh-TW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1F26FDA-2134-42A9-9A30-8363534FD248}" type="parTrans" cxnId="{56B0836D-0A6C-4F44-89F1-63F62C57B8FD}">
      <dgm:prSet/>
      <dgm:spPr/>
      <dgm:t>
        <a:bodyPr/>
        <a:lstStyle/>
        <a:p>
          <a:endParaRPr lang="zh-TW" altLang="en-US"/>
        </a:p>
      </dgm:t>
    </dgm:pt>
    <dgm:pt modelId="{080B6BBA-47F6-4CA0-86A9-BE6D97BD783E}" type="sibTrans" cxnId="{56B0836D-0A6C-4F44-89F1-63F62C57B8FD}">
      <dgm:prSet/>
      <dgm:spPr/>
      <dgm:t>
        <a:bodyPr/>
        <a:lstStyle/>
        <a:p>
          <a:endParaRPr lang="zh-TW" altLang="en-US"/>
        </a:p>
      </dgm:t>
    </dgm:pt>
    <dgm:pt modelId="{1426A655-4B44-4471-B83D-ED5116C76DF3}">
      <dgm:prSet phldrT="[文字]" custT="1"/>
      <dgm:spPr/>
      <dgm:t>
        <a:bodyPr/>
        <a:lstStyle/>
        <a:p>
          <a:r>
            <a: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中選會再造選務流程，開放選舉資料庫</a:t>
          </a:r>
          <a:endParaRPr lang="en-US" altLang="zh-TW" sz="16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F2EC16E-6667-4A99-9C66-E9F7838D27D9}" type="parTrans" cxnId="{D0039DAC-7E9C-4B34-A35A-3D15AAA1342B}">
      <dgm:prSet/>
      <dgm:spPr/>
      <dgm:t>
        <a:bodyPr/>
        <a:lstStyle/>
        <a:p>
          <a:endParaRPr lang="zh-TW" altLang="en-US"/>
        </a:p>
      </dgm:t>
    </dgm:pt>
    <dgm:pt modelId="{FA3055C1-B92C-4FE3-BA22-821CAA94E495}" type="sibTrans" cxnId="{D0039DAC-7E9C-4B34-A35A-3D15AAA1342B}">
      <dgm:prSet/>
      <dgm:spPr/>
      <dgm:t>
        <a:bodyPr/>
        <a:lstStyle/>
        <a:p>
          <a:endParaRPr lang="zh-TW" altLang="en-US"/>
        </a:p>
      </dgm:t>
    </dgm:pt>
    <dgm:pt modelId="{8A8AA99E-71A2-49CE-97EB-92A3E24EC072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環保署開放空氣品質即時污染指標資料</a:t>
          </a:r>
          <a:endParaRPr lang="en-US" altLang="zh-TW" sz="14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16CDA05-0F47-488B-95F0-9FD184E47923}" type="parTrans" cxnId="{11D8B562-E5A6-4B91-B639-0205AA959AF4}">
      <dgm:prSet/>
      <dgm:spPr/>
      <dgm:t>
        <a:bodyPr/>
        <a:lstStyle/>
        <a:p>
          <a:endParaRPr lang="zh-TW" altLang="en-US"/>
        </a:p>
      </dgm:t>
    </dgm:pt>
    <dgm:pt modelId="{54B3655C-D57E-47F7-AD4A-D0D3D3F57F17}" type="sibTrans" cxnId="{11D8B562-E5A6-4B91-B639-0205AA959AF4}">
      <dgm:prSet/>
      <dgm:spPr/>
      <dgm:t>
        <a:bodyPr/>
        <a:lstStyle/>
        <a:p>
          <a:endParaRPr lang="zh-TW" altLang="en-US"/>
        </a:p>
      </dgm:t>
    </dgm:pt>
    <dgm:pt modelId="{B3E453B6-E79D-4A5F-BE66-EC5B55002525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經濟部自來水公司開放水質資料</a:t>
          </a:r>
          <a:endParaRPr lang="en-US" altLang="zh-TW" sz="14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2348340-5895-405F-9706-140F3F4EA944}" type="parTrans" cxnId="{CEB842F1-E09C-4D4B-ABDF-003324E64022}">
      <dgm:prSet/>
      <dgm:spPr/>
      <dgm:t>
        <a:bodyPr/>
        <a:lstStyle/>
        <a:p>
          <a:endParaRPr lang="zh-TW" altLang="en-US"/>
        </a:p>
      </dgm:t>
    </dgm:pt>
    <dgm:pt modelId="{9AC5D9EA-3047-40DB-A1C5-B61297A7928F}" type="sibTrans" cxnId="{CEB842F1-E09C-4D4B-ABDF-003324E64022}">
      <dgm:prSet/>
      <dgm:spPr/>
      <dgm:t>
        <a:bodyPr/>
        <a:lstStyle/>
        <a:p>
          <a:endParaRPr lang="zh-TW" altLang="en-US"/>
        </a:p>
      </dgm:t>
    </dgm:pt>
    <dgm:pt modelId="{D759E323-5B4E-4A3B-A292-4E2B0F95E0C2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交通部開放</a:t>
          </a:r>
          <a:r>
            <a:rPr lang="en-US" altLang="zh-TW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ETC</a:t>
          </a:r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、天氣預報等資料</a:t>
          </a:r>
          <a:endParaRPr lang="en-US" altLang="zh-TW" sz="18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FEE9F4E-8C63-441E-BBE4-B43DC34A63E7}" type="parTrans" cxnId="{41D102F1-E3E3-4CF9-AA73-F6771E8C6F1C}">
      <dgm:prSet/>
      <dgm:spPr/>
      <dgm:t>
        <a:bodyPr/>
        <a:lstStyle/>
        <a:p>
          <a:endParaRPr lang="zh-TW" altLang="en-US"/>
        </a:p>
      </dgm:t>
    </dgm:pt>
    <dgm:pt modelId="{5A811F67-D120-448F-A564-53917AB915A0}" type="sibTrans" cxnId="{41D102F1-E3E3-4CF9-AA73-F6771E8C6F1C}">
      <dgm:prSet/>
      <dgm:spPr/>
      <dgm:t>
        <a:bodyPr/>
        <a:lstStyle/>
        <a:p>
          <a:endParaRPr lang="zh-TW" altLang="en-US"/>
        </a:p>
      </dgm:t>
    </dgm:pt>
    <dgm:pt modelId="{AD2E5042-17CC-4713-89F9-7F996E14E679}">
      <dgm:prSet phldrT="[文字]" custT="1"/>
      <dgm:spPr/>
      <dgm:t>
        <a:bodyPr/>
        <a:lstStyle/>
        <a:p>
          <a:r>
            <a: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內政部開放</a:t>
          </a:r>
          <a:r>
            <a:rPr lang="zh-TW" altLang="en-US" sz="1400" b="0" i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通用版電子地圖圖資資料</a:t>
          </a:r>
          <a:endParaRPr lang="en-US" altLang="zh-TW" sz="14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4075133-3F23-4C6D-AD39-96E5BF5E3276}" type="parTrans" cxnId="{51BB6452-1747-4E45-882A-83B5C4F0F513}">
      <dgm:prSet/>
      <dgm:spPr/>
      <dgm:t>
        <a:bodyPr/>
        <a:lstStyle/>
        <a:p>
          <a:endParaRPr lang="zh-TW" altLang="en-US"/>
        </a:p>
      </dgm:t>
    </dgm:pt>
    <dgm:pt modelId="{813AE7BE-A696-44E4-BF2E-0A2D565C07C2}" type="sibTrans" cxnId="{51BB6452-1747-4E45-882A-83B5C4F0F513}">
      <dgm:prSet/>
      <dgm:spPr/>
      <dgm:t>
        <a:bodyPr/>
        <a:lstStyle/>
        <a:p>
          <a:endParaRPr lang="zh-TW" altLang="en-US"/>
        </a:p>
      </dgm:t>
    </dgm:pt>
    <dgm:pt modelId="{CA2427D6-5EC4-4780-BF9E-FA83F8CE8036}" type="pres">
      <dgm:prSet presAssocID="{25BEDC03-DFA7-4D16-A984-2D6DB5E5169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5B2F006-CA94-4F6A-9EEB-AAE81F766F1F}" type="pres">
      <dgm:prSet presAssocID="{1A341F04-6801-4CCC-BFE8-736AD4217B98}" presName="linNode" presStyleCnt="0"/>
      <dgm:spPr/>
    </dgm:pt>
    <dgm:pt modelId="{F2DBE1D5-D686-496A-9DE8-6730FE67EECA}" type="pres">
      <dgm:prSet presAssocID="{1A341F04-6801-4CCC-BFE8-736AD4217B98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15165C-27E7-45F1-B726-4B53BDD46C1F}" type="pres">
      <dgm:prSet presAssocID="{1A341F04-6801-4CCC-BFE8-736AD4217B98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C831A1-9D8D-45F9-94A4-E792DE5DE8B5}" type="pres">
      <dgm:prSet presAssocID="{326F2FE6-48BE-4A80-B1EC-5586D4691EF5}" presName="sp" presStyleCnt="0"/>
      <dgm:spPr/>
    </dgm:pt>
    <dgm:pt modelId="{6424D151-FE53-4FD2-B732-1AFBE50F4E74}" type="pres">
      <dgm:prSet presAssocID="{419E60E2-D996-4A87-B905-B8B606634475}" presName="linNode" presStyleCnt="0"/>
      <dgm:spPr/>
    </dgm:pt>
    <dgm:pt modelId="{192825A8-3434-4B2A-A08F-485ADF23F4FF}" type="pres">
      <dgm:prSet presAssocID="{419E60E2-D996-4A87-B905-B8B606634475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850C0E-25AE-4260-8E6C-AAA06757FB50}" type="pres">
      <dgm:prSet presAssocID="{419E60E2-D996-4A87-B905-B8B606634475}" presName="descendantText" presStyleLbl="alignAccFollowNode1" presStyleIdx="1" presStyleCnt="5" custScaleY="1385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050875-859A-44D6-910B-93B23710C50B}" type="pres">
      <dgm:prSet presAssocID="{6BC3D192-D100-48E4-9FD3-92BF32500991}" presName="sp" presStyleCnt="0"/>
      <dgm:spPr/>
    </dgm:pt>
    <dgm:pt modelId="{16BD0DE9-2022-44E0-B447-8AED00761A3D}" type="pres">
      <dgm:prSet presAssocID="{8DF7958F-47D3-40CE-BD82-F11CB2694095}" presName="linNode" presStyleCnt="0"/>
      <dgm:spPr/>
    </dgm:pt>
    <dgm:pt modelId="{A9A5724E-3AF0-4E29-9672-A345A70C5750}" type="pres">
      <dgm:prSet presAssocID="{8DF7958F-47D3-40CE-BD82-F11CB2694095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183078-8F6C-4DC8-A50E-3FE4C0A06093}" type="pres">
      <dgm:prSet presAssocID="{8DF7958F-47D3-40CE-BD82-F11CB2694095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7DB8B3-E78A-41A4-A321-15E4764D6E2B}" type="pres">
      <dgm:prSet presAssocID="{67ED63A6-5D8C-45ED-B19F-5E9EB2937A0C}" presName="sp" presStyleCnt="0"/>
      <dgm:spPr/>
    </dgm:pt>
    <dgm:pt modelId="{345D1678-AEBA-40C0-9628-B9F90366F04A}" type="pres">
      <dgm:prSet presAssocID="{0468A45F-4A16-488A-BBF7-0114E8CFF17B}" presName="linNode" presStyleCnt="0"/>
      <dgm:spPr/>
    </dgm:pt>
    <dgm:pt modelId="{CB25016C-317F-40F5-88F0-55294C922865}" type="pres">
      <dgm:prSet presAssocID="{0468A45F-4A16-488A-BBF7-0114E8CFF17B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087994-9809-4BAE-9C9D-C4DBCFB1B6C9}" type="pres">
      <dgm:prSet presAssocID="{0468A45F-4A16-488A-BBF7-0114E8CFF17B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348B4F-BBBD-403A-A08C-372A3B5F7EA8}" type="pres">
      <dgm:prSet presAssocID="{0F21F18D-8AC4-416F-8B8C-C1C4A2061B70}" presName="sp" presStyleCnt="0"/>
      <dgm:spPr/>
    </dgm:pt>
    <dgm:pt modelId="{E91B5927-D4FA-4203-894D-DC3EB7E80916}" type="pres">
      <dgm:prSet presAssocID="{17970741-32F7-470B-9C11-28064241C4BE}" presName="linNode" presStyleCnt="0"/>
      <dgm:spPr/>
    </dgm:pt>
    <dgm:pt modelId="{715D1E5A-46FF-4FA7-A0CE-683840D57A3E}" type="pres">
      <dgm:prSet presAssocID="{17970741-32F7-470B-9C11-28064241C4BE}" presName="parentText" presStyleLbl="node1" presStyleIdx="4" presStyleCnt="5" custScaleY="16524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73D025-0E9B-482F-B622-4A93395F619E}" type="pres">
      <dgm:prSet presAssocID="{17970741-32F7-470B-9C11-28064241C4BE}" presName="descendantText" presStyleLbl="alignAccFollowNode1" presStyleIdx="4" presStyleCnt="5" custScaleY="2111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D7DAE91-EA7B-47FC-94B5-9ABB6ED664BB}" type="presOf" srcId="{409B1BF6-9A8E-4172-97A6-3322FF94DF5D}" destId="{E2850C0E-25AE-4260-8E6C-AAA06757FB50}" srcOrd="0" destOrd="0" presId="urn:microsoft.com/office/officeart/2005/8/layout/vList5"/>
    <dgm:cxn modelId="{B904EC7F-7F01-4EBD-8F81-044D01C804B5}" type="presOf" srcId="{B3E453B6-E79D-4A5F-BE66-EC5B55002525}" destId="{0873D025-0E9B-482F-B622-4A93395F619E}" srcOrd="0" destOrd="2" presId="urn:microsoft.com/office/officeart/2005/8/layout/vList5"/>
    <dgm:cxn modelId="{5DDA831C-9A5B-443C-A395-10CB42F21848}" type="presOf" srcId="{419E60E2-D996-4A87-B905-B8B606634475}" destId="{192825A8-3434-4B2A-A08F-485ADF23F4FF}" srcOrd="0" destOrd="0" presId="urn:microsoft.com/office/officeart/2005/8/layout/vList5"/>
    <dgm:cxn modelId="{CEB842F1-E09C-4D4B-ABDF-003324E64022}" srcId="{17970741-32F7-470B-9C11-28064241C4BE}" destId="{B3E453B6-E79D-4A5F-BE66-EC5B55002525}" srcOrd="2" destOrd="0" parTransId="{A2348340-5895-405F-9706-140F3F4EA944}" sibTransId="{9AC5D9EA-3047-40DB-A1C5-B61297A7928F}"/>
    <dgm:cxn modelId="{51BB6452-1747-4E45-882A-83B5C4F0F513}" srcId="{17970741-32F7-470B-9C11-28064241C4BE}" destId="{AD2E5042-17CC-4713-89F9-7F996E14E679}" srcOrd="0" destOrd="0" parTransId="{D4075133-3F23-4C6D-AD39-96E5BF5E3276}" sibTransId="{813AE7BE-A696-44E4-BF2E-0A2D565C07C2}"/>
    <dgm:cxn modelId="{80AA96A6-F9EF-41A9-B5F5-9EF47C175AB6}" srcId="{8DF7958F-47D3-40CE-BD82-F11CB2694095}" destId="{D2F0AFF8-BECD-4914-9452-6813CB505377}" srcOrd="0" destOrd="0" parTransId="{DCD5C304-B33A-47F7-828E-E1D47FDAAB7C}" sibTransId="{CD630897-0020-4C02-B6B9-290254161CDB}"/>
    <dgm:cxn modelId="{541D38A1-E9FF-4CF2-843E-4F454DB614E1}" type="presOf" srcId="{1426A655-4B44-4471-B83D-ED5116C76DF3}" destId="{4D087994-9809-4BAE-9C9D-C4DBCFB1B6C9}" srcOrd="0" destOrd="0" presId="urn:microsoft.com/office/officeart/2005/8/layout/vList5"/>
    <dgm:cxn modelId="{42FEBC4D-89E5-4E70-BDB5-9A08A97F78BE}" type="presOf" srcId="{06FBC6EC-AE2C-4BE4-9570-A037F051BC4E}" destId="{F315165C-27E7-45F1-B726-4B53BDD46C1F}" srcOrd="0" destOrd="0" presId="urn:microsoft.com/office/officeart/2005/8/layout/vList5"/>
    <dgm:cxn modelId="{41D102F1-E3E3-4CF9-AA73-F6771E8C6F1C}" srcId="{17970741-32F7-470B-9C11-28064241C4BE}" destId="{D759E323-5B4E-4A3B-A292-4E2B0F95E0C2}" srcOrd="3" destOrd="0" parTransId="{EFEE9F4E-8C63-441E-BBE4-B43DC34A63E7}" sibTransId="{5A811F67-D120-448F-A564-53917AB915A0}"/>
    <dgm:cxn modelId="{A93FAE39-27E9-4713-87CB-CC62E8BB197F}" type="presOf" srcId="{25BEDC03-DFA7-4D16-A984-2D6DB5E51691}" destId="{CA2427D6-5EC4-4780-BF9E-FA83F8CE8036}" srcOrd="0" destOrd="0" presId="urn:microsoft.com/office/officeart/2005/8/layout/vList5"/>
    <dgm:cxn modelId="{7A7BB266-7A5A-487A-A38A-9389AA022438}" type="presOf" srcId="{D759E323-5B4E-4A3B-A292-4E2B0F95E0C2}" destId="{0873D025-0E9B-482F-B622-4A93395F619E}" srcOrd="0" destOrd="3" presId="urn:microsoft.com/office/officeart/2005/8/layout/vList5"/>
    <dgm:cxn modelId="{1C354F61-134D-4369-8567-D79004F0345F}" type="presOf" srcId="{D2F0AFF8-BECD-4914-9452-6813CB505377}" destId="{55183078-8F6C-4DC8-A50E-3FE4C0A06093}" srcOrd="0" destOrd="0" presId="urn:microsoft.com/office/officeart/2005/8/layout/vList5"/>
    <dgm:cxn modelId="{6CE5E2F5-63FF-4E75-BA22-C8EB36231F26}" type="presOf" srcId="{1A341F04-6801-4CCC-BFE8-736AD4217B98}" destId="{F2DBE1D5-D686-496A-9DE8-6730FE67EECA}" srcOrd="0" destOrd="0" presId="urn:microsoft.com/office/officeart/2005/8/layout/vList5"/>
    <dgm:cxn modelId="{7830F8DB-C653-4FF0-9465-025395E008CB}" type="presOf" srcId="{0468A45F-4A16-488A-BBF7-0114E8CFF17B}" destId="{CB25016C-317F-40F5-88F0-55294C922865}" srcOrd="0" destOrd="0" presId="urn:microsoft.com/office/officeart/2005/8/layout/vList5"/>
    <dgm:cxn modelId="{56B0836D-0A6C-4F44-89F1-63F62C57B8FD}" srcId="{25BEDC03-DFA7-4D16-A984-2D6DB5E51691}" destId="{17970741-32F7-470B-9C11-28064241C4BE}" srcOrd="4" destOrd="0" parTransId="{A1F26FDA-2134-42A9-9A30-8363534FD248}" sibTransId="{080B6BBA-47F6-4CA0-86A9-BE6D97BD783E}"/>
    <dgm:cxn modelId="{9407820A-3DE6-4509-A447-0A91610C80C1}" srcId="{25BEDC03-DFA7-4D16-A984-2D6DB5E51691}" destId="{1A341F04-6801-4CCC-BFE8-736AD4217B98}" srcOrd="0" destOrd="0" parTransId="{76288527-BB42-414B-9712-EE9C3EBE51AE}" sibTransId="{326F2FE6-48BE-4A80-B1EC-5586D4691EF5}"/>
    <dgm:cxn modelId="{11D8B562-E5A6-4B91-B639-0205AA959AF4}" srcId="{17970741-32F7-470B-9C11-28064241C4BE}" destId="{8A8AA99E-71A2-49CE-97EB-92A3E24EC072}" srcOrd="1" destOrd="0" parTransId="{416CDA05-0F47-488B-95F0-9FD184E47923}" sibTransId="{54B3655C-D57E-47F7-AD4A-D0D3D3F57F17}"/>
    <dgm:cxn modelId="{15417236-AA4D-4424-ACD3-8CA31EBF8C51}" srcId="{1A341F04-6801-4CCC-BFE8-736AD4217B98}" destId="{06FBC6EC-AE2C-4BE4-9570-A037F051BC4E}" srcOrd="0" destOrd="0" parTransId="{D32422FA-1268-4543-AD66-D1196104EE4B}" sibTransId="{78DE9D98-C074-4DCF-BC30-D7E6DAB0F726}"/>
    <dgm:cxn modelId="{ACD2F1FC-8F51-433C-9370-E17FB3DB6CE7}" type="presOf" srcId="{8A8AA99E-71A2-49CE-97EB-92A3E24EC072}" destId="{0873D025-0E9B-482F-B622-4A93395F619E}" srcOrd="0" destOrd="1" presId="urn:microsoft.com/office/officeart/2005/8/layout/vList5"/>
    <dgm:cxn modelId="{75AECDBC-2606-4D82-A98B-E2055FC91BFB}" srcId="{25BEDC03-DFA7-4D16-A984-2D6DB5E51691}" destId="{0468A45F-4A16-488A-BBF7-0114E8CFF17B}" srcOrd="3" destOrd="0" parTransId="{1A41C2A5-520B-44A9-9C0E-1145EF2D8CDF}" sibTransId="{0F21F18D-8AC4-416F-8B8C-C1C4A2061B70}"/>
    <dgm:cxn modelId="{CD486657-2DA6-4CC8-B6AA-8FF4D014F262}" type="presOf" srcId="{8DF7958F-47D3-40CE-BD82-F11CB2694095}" destId="{A9A5724E-3AF0-4E29-9672-A345A70C5750}" srcOrd="0" destOrd="0" presId="urn:microsoft.com/office/officeart/2005/8/layout/vList5"/>
    <dgm:cxn modelId="{7EB1CD9A-0B7F-4809-BE2F-C6454BF7EC53}" srcId="{25BEDC03-DFA7-4D16-A984-2D6DB5E51691}" destId="{8DF7958F-47D3-40CE-BD82-F11CB2694095}" srcOrd="2" destOrd="0" parTransId="{E3781F11-1261-4AF6-9F90-5D8D96B45D33}" sibTransId="{67ED63A6-5D8C-45ED-B19F-5E9EB2937A0C}"/>
    <dgm:cxn modelId="{D0039DAC-7E9C-4B34-A35A-3D15AAA1342B}" srcId="{0468A45F-4A16-488A-BBF7-0114E8CFF17B}" destId="{1426A655-4B44-4471-B83D-ED5116C76DF3}" srcOrd="0" destOrd="0" parTransId="{9F2EC16E-6667-4A99-9C66-E9F7838D27D9}" sibTransId="{FA3055C1-B92C-4FE3-BA22-821CAA94E495}"/>
    <dgm:cxn modelId="{5AB84C89-7EE2-49B6-8637-4D3C6986F5C3}" srcId="{419E60E2-D996-4A87-B905-B8B606634475}" destId="{409B1BF6-9A8E-4172-97A6-3322FF94DF5D}" srcOrd="0" destOrd="0" parTransId="{117F3F51-99E5-48D6-A3C6-CA6AAC527F4D}" sibTransId="{02B91C34-3DD4-4370-8539-D6C12090FC34}"/>
    <dgm:cxn modelId="{69590598-5EF8-49D4-8418-25F9ABA01663}" type="presOf" srcId="{17970741-32F7-470B-9C11-28064241C4BE}" destId="{715D1E5A-46FF-4FA7-A0CE-683840D57A3E}" srcOrd="0" destOrd="0" presId="urn:microsoft.com/office/officeart/2005/8/layout/vList5"/>
    <dgm:cxn modelId="{0AB0D04D-D676-4BFC-AE12-431CEC9576E1}" type="presOf" srcId="{AD2E5042-17CC-4713-89F9-7F996E14E679}" destId="{0873D025-0E9B-482F-B622-4A93395F619E}" srcOrd="0" destOrd="0" presId="urn:microsoft.com/office/officeart/2005/8/layout/vList5"/>
    <dgm:cxn modelId="{C70AF32D-787E-4AF5-83AB-AFFC457DAD84}" srcId="{25BEDC03-DFA7-4D16-A984-2D6DB5E51691}" destId="{419E60E2-D996-4A87-B905-B8B606634475}" srcOrd="1" destOrd="0" parTransId="{1A65AE4D-E35F-4A24-9C15-A8AE5262B974}" sibTransId="{6BC3D192-D100-48E4-9FD3-92BF32500991}"/>
    <dgm:cxn modelId="{0986047F-7E32-4C9E-80FD-01D33F4E9573}" type="presParOf" srcId="{CA2427D6-5EC4-4780-BF9E-FA83F8CE8036}" destId="{35B2F006-CA94-4F6A-9EEB-AAE81F766F1F}" srcOrd="0" destOrd="0" presId="urn:microsoft.com/office/officeart/2005/8/layout/vList5"/>
    <dgm:cxn modelId="{8C7799F2-2F10-45BD-98D7-F1FAABA4020B}" type="presParOf" srcId="{35B2F006-CA94-4F6A-9EEB-AAE81F766F1F}" destId="{F2DBE1D5-D686-496A-9DE8-6730FE67EECA}" srcOrd="0" destOrd="0" presId="urn:microsoft.com/office/officeart/2005/8/layout/vList5"/>
    <dgm:cxn modelId="{233366F9-93A2-4504-863F-A8C5A75138D1}" type="presParOf" srcId="{35B2F006-CA94-4F6A-9EEB-AAE81F766F1F}" destId="{F315165C-27E7-45F1-B726-4B53BDD46C1F}" srcOrd="1" destOrd="0" presId="urn:microsoft.com/office/officeart/2005/8/layout/vList5"/>
    <dgm:cxn modelId="{00CCB2EE-9F8F-4010-907B-EF84B3313375}" type="presParOf" srcId="{CA2427D6-5EC4-4780-BF9E-FA83F8CE8036}" destId="{AFC831A1-9D8D-45F9-94A4-E792DE5DE8B5}" srcOrd="1" destOrd="0" presId="urn:microsoft.com/office/officeart/2005/8/layout/vList5"/>
    <dgm:cxn modelId="{52C124C7-5D4C-4575-9F1F-942A46595B0B}" type="presParOf" srcId="{CA2427D6-5EC4-4780-BF9E-FA83F8CE8036}" destId="{6424D151-FE53-4FD2-B732-1AFBE50F4E74}" srcOrd="2" destOrd="0" presId="urn:microsoft.com/office/officeart/2005/8/layout/vList5"/>
    <dgm:cxn modelId="{10293B03-B43B-4DC4-B8DD-7014026F1129}" type="presParOf" srcId="{6424D151-FE53-4FD2-B732-1AFBE50F4E74}" destId="{192825A8-3434-4B2A-A08F-485ADF23F4FF}" srcOrd="0" destOrd="0" presId="urn:microsoft.com/office/officeart/2005/8/layout/vList5"/>
    <dgm:cxn modelId="{A483A178-486B-4554-924E-C99DD4B85C78}" type="presParOf" srcId="{6424D151-FE53-4FD2-B732-1AFBE50F4E74}" destId="{E2850C0E-25AE-4260-8E6C-AAA06757FB50}" srcOrd="1" destOrd="0" presId="urn:microsoft.com/office/officeart/2005/8/layout/vList5"/>
    <dgm:cxn modelId="{6025B68A-C5A8-4DD9-AC35-9856E582B636}" type="presParOf" srcId="{CA2427D6-5EC4-4780-BF9E-FA83F8CE8036}" destId="{60050875-859A-44D6-910B-93B23710C50B}" srcOrd="3" destOrd="0" presId="urn:microsoft.com/office/officeart/2005/8/layout/vList5"/>
    <dgm:cxn modelId="{A9FF4DAD-2B79-4A92-A99E-02A109023727}" type="presParOf" srcId="{CA2427D6-5EC4-4780-BF9E-FA83F8CE8036}" destId="{16BD0DE9-2022-44E0-B447-8AED00761A3D}" srcOrd="4" destOrd="0" presId="urn:microsoft.com/office/officeart/2005/8/layout/vList5"/>
    <dgm:cxn modelId="{6ADD9303-4520-4963-A1D5-EF12F039B187}" type="presParOf" srcId="{16BD0DE9-2022-44E0-B447-8AED00761A3D}" destId="{A9A5724E-3AF0-4E29-9672-A345A70C5750}" srcOrd="0" destOrd="0" presId="urn:microsoft.com/office/officeart/2005/8/layout/vList5"/>
    <dgm:cxn modelId="{B1AC84AE-B857-4FB3-A522-DD4FD5FC55AE}" type="presParOf" srcId="{16BD0DE9-2022-44E0-B447-8AED00761A3D}" destId="{55183078-8F6C-4DC8-A50E-3FE4C0A06093}" srcOrd="1" destOrd="0" presId="urn:microsoft.com/office/officeart/2005/8/layout/vList5"/>
    <dgm:cxn modelId="{9573F1D0-1A90-41A3-AE22-8744CE158343}" type="presParOf" srcId="{CA2427D6-5EC4-4780-BF9E-FA83F8CE8036}" destId="{C67DB8B3-E78A-41A4-A321-15E4764D6E2B}" srcOrd="5" destOrd="0" presId="urn:microsoft.com/office/officeart/2005/8/layout/vList5"/>
    <dgm:cxn modelId="{910E99C1-F37D-418F-9B96-F1C0511A25EF}" type="presParOf" srcId="{CA2427D6-5EC4-4780-BF9E-FA83F8CE8036}" destId="{345D1678-AEBA-40C0-9628-B9F90366F04A}" srcOrd="6" destOrd="0" presId="urn:microsoft.com/office/officeart/2005/8/layout/vList5"/>
    <dgm:cxn modelId="{342B0AE9-728C-45CD-9579-DD91019D12A5}" type="presParOf" srcId="{345D1678-AEBA-40C0-9628-B9F90366F04A}" destId="{CB25016C-317F-40F5-88F0-55294C922865}" srcOrd="0" destOrd="0" presId="urn:microsoft.com/office/officeart/2005/8/layout/vList5"/>
    <dgm:cxn modelId="{DC79D266-8194-4A5A-93D1-411C23D224BB}" type="presParOf" srcId="{345D1678-AEBA-40C0-9628-B9F90366F04A}" destId="{4D087994-9809-4BAE-9C9D-C4DBCFB1B6C9}" srcOrd="1" destOrd="0" presId="urn:microsoft.com/office/officeart/2005/8/layout/vList5"/>
    <dgm:cxn modelId="{3C87A861-8DF8-4EB5-919D-E0356748A7BC}" type="presParOf" srcId="{CA2427D6-5EC4-4780-BF9E-FA83F8CE8036}" destId="{FC348B4F-BBBD-403A-A08C-372A3B5F7EA8}" srcOrd="7" destOrd="0" presId="urn:microsoft.com/office/officeart/2005/8/layout/vList5"/>
    <dgm:cxn modelId="{B1BDEE48-E353-4999-9DD7-59A88FB23747}" type="presParOf" srcId="{CA2427D6-5EC4-4780-BF9E-FA83F8CE8036}" destId="{E91B5927-D4FA-4203-894D-DC3EB7E80916}" srcOrd="8" destOrd="0" presId="urn:microsoft.com/office/officeart/2005/8/layout/vList5"/>
    <dgm:cxn modelId="{071C8722-AF7A-47EA-BD32-4F57571A1975}" type="presParOf" srcId="{E91B5927-D4FA-4203-894D-DC3EB7E80916}" destId="{715D1E5A-46FF-4FA7-A0CE-683840D57A3E}" srcOrd="0" destOrd="0" presId="urn:microsoft.com/office/officeart/2005/8/layout/vList5"/>
    <dgm:cxn modelId="{6144E8BB-CCA2-4BB2-95C3-829E4C83913C}" type="presParOf" srcId="{E91B5927-D4FA-4203-894D-DC3EB7E80916}" destId="{0873D025-0E9B-482F-B622-4A93395F619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9F94C2-4031-4547-AFF6-4031221B781D}" type="doc">
      <dgm:prSet loTypeId="urn:microsoft.com/office/officeart/2005/8/layout/hProcess4" loCatId="process" qsTypeId="urn:microsoft.com/office/officeart/2005/8/quickstyle/simple3" qsCatId="simple" csTypeId="urn:microsoft.com/office/officeart/2005/8/colors/accent2_4" csCatId="accent2" phldr="1"/>
      <dgm:spPr/>
      <dgm:t>
        <a:bodyPr/>
        <a:lstStyle/>
        <a:p>
          <a:endParaRPr lang="zh-TW" altLang="en-US"/>
        </a:p>
      </dgm:t>
    </dgm:pt>
    <dgm:pt modelId="{BF9D4B0D-655E-4C76-8226-3ECA0A072B09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使用者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A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4AE8071-60AB-43E2-ACF5-F64F231F1DC5}" type="parTrans" cxnId="{F9F4DCB0-99E5-40B9-9B38-8F2884271B5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9F3508B-96AA-4AC1-A24C-ECE6DC36BD0E}" type="sibTrans" cxnId="{F9F4DCB0-99E5-40B9-9B38-8F2884271B54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E554211-D8D8-4911-BE19-D1C12B048730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編輯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B11BF3-944D-4463-960D-26E4E2366495}" type="parTrans" cxnId="{8DA6EF3C-D581-462C-9E95-635EB70B826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B347ABB-07D3-4127-8ADC-2D00502F4B50}" type="sibTrans" cxnId="{8DA6EF3C-D581-462C-9E95-635EB70B826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0A02011C-7E67-4D42-ACFA-D1C2CBAF3C8A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改作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D0F118E-4EA9-4A59-84DE-FCE4EB9E68AF}" type="parTrans" cxnId="{732CB59C-254F-4915-AF0B-2287D3001637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3787FB11-C917-4F2A-B8F5-CFBD9534CEE2}" type="sibTrans" cxnId="{732CB59C-254F-4915-AF0B-2287D3001637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414A101-7E38-4FFC-A456-7765B2161221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使用者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B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CF90640-EBE4-4F44-BFFF-D8E1927B067A}" type="parTrans" cxnId="{EEDD425C-D7AC-44D4-A53C-73B5DE7EF012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EC376D58-B979-450E-85AF-67F2086E9375}" type="sibTrans" cxnId="{EEDD425C-D7AC-44D4-A53C-73B5DE7EF012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A68688D-F4ED-4D87-9559-341574E8C853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編輯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2593FD3-C7C6-4633-9A30-83195493731E}" type="parTrans" cxnId="{6925EBA3-143A-4B9F-A69C-BCD7F2C922FE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BC45B249-366D-49ED-9C6B-3CE9B9A95613}" type="sibTrans" cxnId="{6925EBA3-143A-4B9F-A69C-BCD7F2C922FE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C6A80BDF-9333-4117-B2E0-E88F7E558FEE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使用者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C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7533FF3-3549-40A8-8A73-B1BA136D08AE}" type="parTrans" cxnId="{D6C09017-6C76-4579-A238-B36B5CCA8B2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985C90A4-0EBB-4415-8796-14F8050773B9}" type="sibTrans" cxnId="{D6C09017-6C76-4579-A238-B36B5CCA8B2F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35227257-93F8-477E-8BC1-EC56FD5E9DE2}">
      <dgm:prSet phldrT="[文字]"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編輯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17D9338-7263-4891-800A-5C6FB61D060B}" type="parTrans" cxnId="{A9B047C2-BAF0-45EE-B4D2-34C3F2737CC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14EB610D-90B7-4FF7-B4E3-598985A87FEE}" type="sibTrans" cxnId="{A9B047C2-BAF0-45EE-B4D2-34C3F2737CCA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A13B9FBF-F91F-4C2A-82E6-42F8AF461AAC}">
      <dgm:prSet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改作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44367D0-1263-4535-9D1D-B41F6C29C41A}" type="parTrans" cxnId="{D53F97A8-C202-4B73-8F43-FADDC4CBC58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2F367EDB-2020-44CA-B3CC-0910A7C7C0AE}" type="sibTrans" cxnId="{D53F97A8-C202-4B73-8F43-FADDC4CBC58D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11868704-7C72-4A86-80E1-E92C04DD9C4E}">
      <dgm:prSet/>
      <dgm:spPr/>
      <dgm:t>
        <a:bodyPr/>
        <a:lstStyle/>
        <a:p>
          <a:r>
            <a:rPr lang="zh-TW" altLang="en-US" smtClean="0">
              <a:latin typeface="標楷體" panose="03000509000000000000" pitchFamily="65" charset="-120"/>
              <a:ea typeface="標楷體" panose="03000509000000000000" pitchFamily="65" charset="-120"/>
            </a:rPr>
            <a:t>改作</a:t>
          </a:r>
          <a:r>
            <a:rPr lang="en-US" altLang="zh-TW" smtClean="0">
              <a:latin typeface="標楷體" panose="03000509000000000000" pitchFamily="65" charset="-120"/>
              <a:ea typeface="標楷體" panose="03000509000000000000" pitchFamily="65" charset="-120"/>
            </a:rPr>
            <a:t>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5B0B04-A68B-4B83-9757-64E8E8E75D20}" type="parTrans" cxnId="{78FEA00A-4AAB-41CE-B529-230F6F1EAD6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4F807B0C-6B29-40FB-95F6-FDAC83A0C441}" type="sibTrans" cxnId="{78FEA00A-4AAB-41CE-B529-230F6F1EAD69}">
      <dgm:prSet/>
      <dgm:spPr/>
      <dgm:t>
        <a:bodyPr/>
        <a:lstStyle/>
        <a:p>
          <a:endParaRPr lang="zh-TW" altLang="en-US">
            <a:solidFill>
              <a:schemeClr val="tx1"/>
            </a:solidFill>
          </a:endParaRPr>
        </a:p>
      </dgm:t>
    </dgm:pt>
    <dgm:pt modelId="{CE04B417-1A9B-4EE5-AED5-E7EEC0C9FC39}" type="pres">
      <dgm:prSet presAssocID="{089F94C2-4031-4547-AFF6-4031221B781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1B4410-0391-4BD7-9A9E-E99CCF1942D3}" type="pres">
      <dgm:prSet presAssocID="{089F94C2-4031-4547-AFF6-4031221B781D}" presName="tSp" presStyleCnt="0"/>
      <dgm:spPr/>
      <dgm:t>
        <a:bodyPr/>
        <a:lstStyle/>
        <a:p>
          <a:endParaRPr lang="zh-TW" altLang="en-US"/>
        </a:p>
      </dgm:t>
    </dgm:pt>
    <dgm:pt modelId="{B5893891-5F7A-4B7F-8DCA-B7B090C889C8}" type="pres">
      <dgm:prSet presAssocID="{089F94C2-4031-4547-AFF6-4031221B781D}" presName="bSp" presStyleCnt="0"/>
      <dgm:spPr/>
      <dgm:t>
        <a:bodyPr/>
        <a:lstStyle/>
        <a:p>
          <a:endParaRPr lang="zh-TW" altLang="en-US"/>
        </a:p>
      </dgm:t>
    </dgm:pt>
    <dgm:pt modelId="{598E69EB-95EB-40D4-8789-EFD1E44071D6}" type="pres">
      <dgm:prSet presAssocID="{089F94C2-4031-4547-AFF6-4031221B781D}" presName="process" presStyleCnt="0"/>
      <dgm:spPr/>
      <dgm:t>
        <a:bodyPr/>
        <a:lstStyle/>
        <a:p>
          <a:endParaRPr lang="zh-TW" altLang="en-US"/>
        </a:p>
      </dgm:t>
    </dgm:pt>
    <dgm:pt modelId="{6FE5A372-5B74-45DD-831C-3148FA94E72B}" type="pres">
      <dgm:prSet presAssocID="{BF9D4B0D-655E-4C76-8226-3ECA0A072B09}" presName="composite1" presStyleCnt="0"/>
      <dgm:spPr/>
      <dgm:t>
        <a:bodyPr/>
        <a:lstStyle/>
        <a:p>
          <a:endParaRPr lang="zh-TW" altLang="en-US"/>
        </a:p>
      </dgm:t>
    </dgm:pt>
    <dgm:pt modelId="{18C0F3AB-C75A-4851-9C46-CB93F95D11B7}" type="pres">
      <dgm:prSet presAssocID="{BF9D4B0D-655E-4C76-8226-3ECA0A072B09}" presName="dummyNode1" presStyleLbl="node1" presStyleIdx="0" presStyleCnt="3"/>
      <dgm:spPr/>
      <dgm:t>
        <a:bodyPr/>
        <a:lstStyle/>
        <a:p>
          <a:endParaRPr lang="zh-TW" altLang="en-US"/>
        </a:p>
      </dgm:t>
    </dgm:pt>
    <dgm:pt modelId="{AC0C7006-57E1-429F-BBB9-701753B4B670}" type="pres">
      <dgm:prSet presAssocID="{BF9D4B0D-655E-4C76-8226-3ECA0A072B09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99A30AB-7962-4619-A99C-D7A89F8B29FD}" type="pres">
      <dgm:prSet presAssocID="{BF9D4B0D-655E-4C76-8226-3ECA0A072B09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6D4BC6-C9A0-4C63-8D99-8C7C232781FC}" type="pres">
      <dgm:prSet presAssocID="{BF9D4B0D-655E-4C76-8226-3ECA0A072B09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BA8D09-D578-4CA8-9C74-57C2347CCC1A}" type="pres">
      <dgm:prSet presAssocID="{BF9D4B0D-655E-4C76-8226-3ECA0A072B09}" presName="connSite1" presStyleCnt="0"/>
      <dgm:spPr/>
      <dgm:t>
        <a:bodyPr/>
        <a:lstStyle/>
        <a:p>
          <a:endParaRPr lang="zh-TW" altLang="en-US"/>
        </a:p>
      </dgm:t>
    </dgm:pt>
    <dgm:pt modelId="{6DD40B15-C197-459B-AC16-7E903F6A0501}" type="pres">
      <dgm:prSet presAssocID="{49F3508B-96AA-4AC1-A24C-ECE6DC36BD0E}" presName="Name9" presStyleLbl="sibTrans2D1" presStyleIdx="0" presStyleCnt="2"/>
      <dgm:spPr/>
      <dgm:t>
        <a:bodyPr/>
        <a:lstStyle/>
        <a:p>
          <a:endParaRPr lang="zh-TW" altLang="en-US"/>
        </a:p>
      </dgm:t>
    </dgm:pt>
    <dgm:pt modelId="{77157C95-4942-494B-80F5-8257F760E7A4}" type="pres">
      <dgm:prSet presAssocID="{9414A101-7E38-4FFC-A456-7765B2161221}" presName="composite2" presStyleCnt="0"/>
      <dgm:spPr/>
      <dgm:t>
        <a:bodyPr/>
        <a:lstStyle/>
        <a:p>
          <a:endParaRPr lang="zh-TW" altLang="en-US"/>
        </a:p>
      </dgm:t>
    </dgm:pt>
    <dgm:pt modelId="{0F501485-EAD0-4461-A2BC-D0CCDAA57989}" type="pres">
      <dgm:prSet presAssocID="{9414A101-7E38-4FFC-A456-7765B2161221}" presName="dummyNode2" presStyleLbl="node1" presStyleIdx="0" presStyleCnt="3"/>
      <dgm:spPr/>
      <dgm:t>
        <a:bodyPr/>
        <a:lstStyle/>
        <a:p>
          <a:endParaRPr lang="zh-TW" altLang="en-US"/>
        </a:p>
      </dgm:t>
    </dgm:pt>
    <dgm:pt modelId="{24D8978B-8388-4F41-ADEB-EC9875ED15BB}" type="pres">
      <dgm:prSet presAssocID="{9414A101-7E38-4FFC-A456-7765B2161221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FBDB38-7636-4299-BEAA-4A686BC7D9EC}" type="pres">
      <dgm:prSet presAssocID="{9414A101-7E38-4FFC-A456-7765B216122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4EC933-73A2-4F60-B520-041F88A6E8EB}" type="pres">
      <dgm:prSet presAssocID="{9414A101-7E38-4FFC-A456-7765B2161221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721F8E8-1ADD-434D-8AC4-0ED490DF82A9}" type="pres">
      <dgm:prSet presAssocID="{9414A101-7E38-4FFC-A456-7765B2161221}" presName="connSite2" presStyleCnt="0"/>
      <dgm:spPr/>
      <dgm:t>
        <a:bodyPr/>
        <a:lstStyle/>
        <a:p>
          <a:endParaRPr lang="zh-TW" altLang="en-US"/>
        </a:p>
      </dgm:t>
    </dgm:pt>
    <dgm:pt modelId="{6656D274-2DC1-433C-9D1E-4014BC3B9975}" type="pres">
      <dgm:prSet presAssocID="{EC376D58-B979-450E-85AF-67F2086E9375}" presName="Name18" presStyleLbl="sibTrans2D1" presStyleIdx="1" presStyleCnt="2"/>
      <dgm:spPr/>
      <dgm:t>
        <a:bodyPr/>
        <a:lstStyle/>
        <a:p>
          <a:endParaRPr lang="zh-TW" altLang="en-US"/>
        </a:p>
      </dgm:t>
    </dgm:pt>
    <dgm:pt modelId="{253FC2F8-8FD4-4A10-97C4-C64AFBA86882}" type="pres">
      <dgm:prSet presAssocID="{C6A80BDF-9333-4117-B2E0-E88F7E558FEE}" presName="composite1" presStyleCnt="0"/>
      <dgm:spPr/>
      <dgm:t>
        <a:bodyPr/>
        <a:lstStyle/>
        <a:p>
          <a:endParaRPr lang="zh-TW" altLang="en-US"/>
        </a:p>
      </dgm:t>
    </dgm:pt>
    <dgm:pt modelId="{49EC856F-2C43-483E-9BAC-A6E6DA5F51D8}" type="pres">
      <dgm:prSet presAssocID="{C6A80BDF-9333-4117-B2E0-E88F7E558FEE}" presName="dummyNode1" presStyleLbl="node1" presStyleIdx="1" presStyleCnt="3"/>
      <dgm:spPr/>
      <dgm:t>
        <a:bodyPr/>
        <a:lstStyle/>
        <a:p>
          <a:endParaRPr lang="zh-TW" altLang="en-US"/>
        </a:p>
      </dgm:t>
    </dgm:pt>
    <dgm:pt modelId="{14DAAC39-7265-4C5A-95E5-0CC590EFE82D}" type="pres">
      <dgm:prSet presAssocID="{C6A80BDF-9333-4117-B2E0-E88F7E558FEE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75ECCC-62FA-49A0-B27E-737546C32E68}" type="pres">
      <dgm:prSet presAssocID="{C6A80BDF-9333-4117-B2E0-E88F7E558FEE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983B53-CB08-44D2-9005-FC3B898CB08A}" type="pres">
      <dgm:prSet presAssocID="{C6A80BDF-9333-4117-B2E0-E88F7E558FEE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4AEB4B-07DD-4912-9ABC-39ECEAABC3AD}" type="pres">
      <dgm:prSet presAssocID="{C6A80BDF-9333-4117-B2E0-E88F7E558FEE}" presName="connSite1" presStyleCnt="0"/>
      <dgm:spPr/>
      <dgm:t>
        <a:bodyPr/>
        <a:lstStyle/>
        <a:p>
          <a:endParaRPr lang="zh-TW" altLang="en-US"/>
        </a:p>
      </dgm:t>
    </dgm:pt>
  </dgm:ptLst>
  <dgm:cxnLst>
    <dgm:cxn modelId="{D06987EE-83F8-4B74-AC5D-1ADA81D5EA25}" type="presOf" srcId="{49F3508B-96AA-4AC1-A24C-ECE6DC36BD0E}" destId="{6DD40B15-C197-459B-AC16-7E903F6A0501}" srcOrd="0" destOrd="0" presId="urn:microsoft.com/office/officeart/2005/8/layout/hProcess4"/>
    <dgm:cxn modelId="{67987A07-7770-4CE5-AA73-35EEA82EDC96}" type="presOf" srcId="{089F94C2-4031-4547-AFF6-4031221B781D}" destId="{CE04B417-1A9B-4EE5-AED5-E7EEC0C9FC39}" srcOrd="0" destOrd="0" presId="urn:microsoft.com/office/officeart/2005/8/layout/hProcess4"/>
    <dgm:cxn modelId="{8DA6EF3C-D581-462C-9E95-635EB70B826A}" srcId="{BF9D4B0D-655E-4C76-8226-3ECA0A072B09}" destId="{BE554211-D8D8-4911-BE19-D1C12B048730}" srcOrd="0" destOrd="0" parTransId="{DBB11BF3-944D-4463-960D-26E4E2366495}" sibTransId="{4B347ABB-07D3-4127-8ADC-2D00502F4B50}"/>
    <dgm:cxn modelId="{BB031E65-CE48-44EB-8EB3-5392FA443BED}" type="presOf" srcId="{BE554211-D8D8-4911-BE19-D1C12B048730}" destId="{299A30AB-7962-4619-A99C-D7A89F8B29FD}" srcOrd="1" destOrd="0" presId="urn:microsoft.com/office/officeart/2005/8/layout/hProcess4"/>
    <dgm:cxn modelId="{2049E388-6723-4114-ADAC-FD2410AFB367}" type="presOf" srcId="{9414A101-7E38-4FFC-A456-7765B2161221}" destId="{4C4EC933-73A2-4F60-B520-041F88A6E8EB}" srcOrd="0" destOrd="0" presId="urn:microsoft.com/office/officeart/2005/8/layout/hProcess4"/>
    <dgm:cxn modelId="{AA7EB447-7F05-4702-BC20-7F04470BE949}" type="presOf" srcId="{A13B9FBF-F91F-4C2A-82E6-42F8AF461AAC}" destId="{24D8978B-8388-4F41-ADEB-EC9875ED15BB}" srcOrd="0" destOrd="1" presId="urn:microsoft.com/office/officeart/2005/8/layout/hProcess4"/>
    <dgm:cxn modelId="{F5A75411-95AB-4478-82B0-F018C0D8ED17}" type="presOf" srcId="{BF9D4B0D-655E-4C76-8226-3ECA0A072B09}" destId="{816D4BC6-C9A0-4C63-8D99-8C7C232781FC}" srcOrd="0" destOrd="0" presId="urn:microsoft.com/office/officeart/2005/8/layout/hProcess4"/>
    <dgm:cxn modelId="{B9F1CAF9-0420-49DD-A0E1-F2C370461898}" type="presOf" srcId="{35227257-93F8-477E-8BC1-EC56FD5E9DE2}" destId="{14DAAC39-7265-4C5A-95E5-0CC590EFE82D}" srcOrd="0" destOrd="0" presId="urn:microsoft.com/office/officeart/2005/8/layout/hProcess4"/>
    <dgm:cxn modelId="{BEF026D7-7B4E-474A-8754-9D48B2C67EF4}" type="presOf" srcId="{A13B9FBF-F91F-4C2A-82E6-42F8AF461AAC}" destId="{9DFBDB38-7636-4299-BEAA-4A686BC7D9EC}" srcOrd="1" destOrd="1" presId="urn:microsoft.com/office/officeart/2005/8/layout/hProcess4"/>
    <dgm:cxn modelId="{3895CD1E-6B7A-47A4-87A7-9BAFCC66BE2F}" type="presOf" srcId="{BE554211-D8D8-4911-BE19-D1C12B048730}" destId="{AC0C7006-57E1-429F-BBB9-701753B4B670}" srcOrd="0" destOrd="0" presId="urn:microsoft.com/office/officeart/2005/8/layout/hProcess4"/>
    <dgm:cxn modelId="{34ABE90F-4411-478A-8DD3-7DF4BBFACE99}" type="presOf" srcId="{11868704-7C72-4A86-80E1-E92C04DD9C4E}" destId="{C275ECCC-62FA-49A0-B27E-737546C32E68}" srcOrd="1" destOrd="1" presId="urn:microsoft.com/office/officeart/2005/8/layout/hProcess4"/>
    <dgm:cxn modelId="{EEDD425C-D7AC-44D4-A53C-73B5DE7EF012}" srcId="{089F94C2-4031-4547-AFF6-4031221B781D}" destId="{9414A101-7E38-4FFC-A456-7765B2161221}" srcOrd="1" destOrd="0" parTransId="{1CF90640-EBE4-4F44-BFFF-D8E1927B067A}" sibTransId="{EC376D58-B979-450E-85AF-67F2086E9375}"/>
    <dgm:cxn modelId="{F9F4DCB0-99E5-40B9-9B38-8F2884271B54}" srcId="{089F94C2-4031-4547-AFF6-4031221B781D}" destId="{BF9D4B0D-655E-4C76-8226-3ECA0A072B09}" srcOrd="0" destOrd="0" parTransId="{34AE8071-60AB-43E2-ACF5-F64F231F1DC5}" sibTransId="{49F3508B-96AA-4AC1-A24C-ECE6DC36BD0E}"/>
    <dgm:cxn modelId="{D53F97A8-C202-4B73-8F43-FADDC4CBC58D}" srcId="{9414A101-7E38-4FFC-A456-7765B2161221}" destId="{A13B9FBF-F91F-4C2A-82E6-42F8AF461AAC}" srcOrd="1" destOrd="0" parTransId="{144367D0-1263-4535-9D1D-B41F6C29C41A}" sibTransId="{2F367EDB-2020-44CA-B3CC-0910A7C7C0AE}"/>
    <dgm:cxn modelId="{732CB59C-254F-4915-AF0B-2287D3001637}" srcId="{BF9D4B0D-655E-4C76-8226-3ECA0A072B09}" destId="{0A02011C-7E67-4D42-ACFA-D1C2CBAF3C8A}" srcOrd="1" destOrd="0" parTransId="{DD0F118E-4EA9-4A59-84DE-FCE4EB9E68AF}" sibTransId="{3787FB11-C917-4F2A-B8F5-CFBD9534CEE2}"/>
    <dgm:cxn modelId="{6925EBA3-143A-4B9F-A69C-BCD7F2C922FE}" srcId="{9414A101-7E38-4FFC-A456-7765B2161221}" destId="{BA68688D-F4ED-4D87-9559-341574E8C853}" srcOrd="0" destOrd="0" parTransId="{D2593FD3-C7C6-4633-9A30-83195493731E}" sibTransId="{BC45B249-366D-49ED-9C6B-3CE9B9A95613}"/>
    <dgm:cxn modelId="{07733531-C8FA-4A7A-AD45-7A73F9821166}" type="presOf" srcId="{EC376D58-B979-450E-85AF-67F2086E9375}" destId="{6656D274-2DC1-433C-9D1E-4014BC3B9975}" srcOrd="0" destOrd="0" presId="urn:microsoft.com/office/officeart/2005/8/layout/hProcess4"/>
    <dgm:cxn modelId="{C68C9A2F-D771-4D6E-8C50-B0D83E3076D9}" type="presOf" srcId="{C6A80BDF-9333-4117-B2E0-E88F7E558FEE}" destId="{AA983B53-CB08-44D2-9005-FC3B898CB08A}" srcOrd="0" destOrd="0" presId="urn:microsoft.com/office/officeart/2005/8/layout/hProcess4"/>
    <dgm:cxn modelId="{78FEA00A-4AAB-41CE-B529-230F6F1EAD69}" srcId="{C6A80BDF-9333-4117-B2E0-E88F7E558FEE}" destId="{11868704-7C72-4A86-80E1-E92C04DD9C4E}" srcOrd="1" destOrd="0" parTransId="{DB5B0B04-A68B-4B83-9757-64E8E8E75D20}" sibTransId="{4F807B0C-6B29-40FB-95F6-FDAC83A0C441}"/>
    <dgm:cxn modelId="{7276EDA0-44EB-482F-A1CC-3E4CEC95683D}" type="presOf" srcId="{35227257-93F8-477E-8BC1-EC56FD5E9DE2}" destId="{C275ECCC-62FA-49A0-B27E-737546C32E68}" srcOrd="1" destOrd="0" presId="urn:microsoft.com/office/officeart/2005/8/layout/hProcess4"/>
    <dgm:cxn modelId="{A9B047C2-BAF0-45EE-B4D2-34C3F2737CCA}" srcId="{C6A80BDF-9333-4117-B2E0-E88F7E558FEE}" destId="{35227257-93F8-477E-8BC1-EC56FD5E9DE2}" srcOrd="0" destOrd="0" parTransId="{217D9338-7263-4891-800A-5C6FB61D060B}" sibTransId="{14EB610D-90B7-4FF7-B4E3-598985A87FEE}"/>
    <dgm:cxn modelId="{D6C09017-6C76-4579-A238-B36B5CCA8B2F}" srcId="{089F94C2-4031-4547-AFF6-4031221B781D}" destId="{C6A80BDF-9333-4117-B2E0-E88F7E558FEE}" srcOrd="2" destOrd="0" parTransId="{57533FF3-3549-40A8-8A73-B1BA136D08AE}" sibTransId="{985C90A4-0EBB-4415-8796-14F8050773B9}"/>
    <dgm:cxn modelId="{520AD8BC-CD02-4F5C-A0FD-9748FAED9681}" type="presOf" srcId="{11868704-7C72-4A86-80E1-E92C04DD9C4E}" destId="{14DAAC39-7265-4C5A-95E5-0CC590EFE82D}" srcOrd="0" destOrd="1" presId="urn:microsoft.com/office/officeart/2005/8/layout/hProcess4"/>
    <dgm:cxn modelId="{E4106AF8-3259-4EB8-8E7E-F1C810AE3A41}" type="presOf" srcId="{BA68688D-F4ED-4D87-9559-341574E8C853}" destId="{24D8978B-8388-4F41-ADEB-EC9875ED15BB}" srcOrd="0" destOrd="0" presId="urn:microsoft.com/office/officeart/2005/8/layout/hProcess4"/>
    <dgm:cxn modelId="{D93E20EA-0CF6-441E-BCD5-4577D5B549EF}" type="presOf" srcId="{BA68688D-F4ED-4D87-9559-341574E8C853}" destId="{9DFBDB38-7636-4299-BEAA-4A686BC7D9EC}" srcOrd="1" destOrd="0" presId="urn:microsoft.com/office/officeart/2005/8/layout/hProcess4"/>
    <dgm:cxn modelId="{914B7391-3897-4792-AED6-34843F273C0E}" type="presOf" srcId="{0A02011C-7E67-4D42-ACFA-D1C2CBAF3C8A}" destId="{AC0C7006-57E1-429F-BBB9-701753B4B670}" srcOrd="0" destOrd="1" presId="urn:microsoft.com/office/officeart/2005/8/layout/hProcess4"/>
    <dgm:cxn modelId="{FC7190D1-F1D1-4E73-BD79-BB56B1D441B9}" type="presOf" srcId="{0A02011C-7E67-4D42-ACFA-D1C2CBAF3C8A}" destId="{299A30AB-7962-4619-A99C-D7A89F8B29FD}" srcOrd="1" destOrd="1" presId="urn:microsoft.com/office/officeart/2005/8/layout/hProcess4"/>
    <dgm:cxn modelId="{7AA12FC3-FCCF-4028-A8FD-74B430149C0B}" type="presParOf" srcId="{CE04B417-1A9B-4EE5-AED5-E7EEC0C9FC39}" destId="{601B4410-0391-4BD7-9A9E-E99CCF1942D3}" srcOrd="0" destOrd="0" presId="urn:microsoft.com/office/officeart/2005/8/layout/hProcess4"/>
    <dgm:cxn modelId="{FCB08494-50A2-44A9-AEED-5B4A59C9EDA8}" type="presParOf" srcId="{CE04B417-1A9B-4EE5-AED5-E7EEC0C9FC39}" destId="{B5893891-5F7A-4B7F-8DCA-B7B090C889C8}" srcOrd="1" destOrd="0" presId="urn:microsoft.com/office/officeart/2005/8/layout/hProcess4"/>
    <dgm:cxn modelId="{DCE4E9DF-C942-478F-B8D9-94A82C32DEC0}" type="presParOf" srcId="{CE04B417-1A9B-4EE5-AED5-E7EEC0C9FC39}" destId="{598E69EB-95EB-40D4-8789-EFD1E44071D6}" srcOrd="2" destOrd="0" presId="urn:microsoft.com/office/officeart/2005/8/layout/hProcess4"/>
    <dgm:cxn modelId="{247839B4-B33B-4D3C-BF64-DEB1B076176E}" type="presParOf" srcId="{598E69EB-95EB-40D4-8789-EFD1E44071D6}" destId="{6FE5A372-5B74-45DD-831C-3148FA94E72B}" srcOrd="0" destOrd="0" presId="urn:microsoft.com/office/officeart/2005/8/layout/hProcess4"/>
    <dgm:cxn modelId="{125A70EB-CEAD-439A-AD6C-86361867E141}" type="presParOf" srcId="{6FE5A372-5B74-45DD-831C-3148FA94E72B}" destId="{18C0F3AB-C75A-4851-9C46-CB93F95D11B7}" srcOrd="0" destOrd="0" presId="urn:microsoft.com/office/officeart/2005/8/layout/hProcess4"/>
    <dgm:cxn modelId="{D06811BE-4ABD-4678-AD48-F231EFF2270A}" type="presParOf" srcId="{6FE5A372-5B74-45DD-831C-3148FA94E72B}" destId="{AC0C7006-57E1-429F-BBB9-701753B4B670}" srcOrd="1" destOrd="0" presId="urn:microsoft.com/office/officeart/2005/8/layout/hProcess4"/>
    <dgm:cxn modelId="{E8CAB9DB-558F-4E4C-9744-B13BCD591A95}" type="presParOf" srcId="{6FE5A372-5B74-45DD-831C-3148FA94E72B}" destId="{299A30AB-7962-4619-A99C-D7A89F8B29FD}" srcOrd="2" destOrd="0" presId="urn:microsoft.com/office/officeart/2005/8/layout/hProcess4"/>
    <dgm:cxn modelId="{FDF2EBE0-B3D0-46D2-8FE4-E71250B61DCC}" type="presParOf" srcId="{6FE5A372-5B74-45DD-831C-3148FA94E72B}" destId="{816D4BC6-C9A0-4C63-8D99-8C7C232781FC}" srcOrd="3" destOrd="0" presId="urn:microsoft.com/office/officeart/2005/8/layout/hProcess4"/>
    <dgm:cxn modelId="{1F1DC5C8-58F7-493C-A772-2F09C348ECB0}" type="presParOf" srcId="{6FE5A372-5B74-45DD-831C-3148FA94E72B}" destId="{B0BA8D09-D578-4CA8-9C74-57C2347CCC1A}" srcOrd="4" destOrd="0" presId="urn:microsoft.com/office/officeart/2005/8/layout/hProcess4"/>
    <dgm:cxn modelId="{526CACDA-8FE1-4A27-AD06-BE8D9C07E683}" type="presParOf" srcId="{598E69EB-95EB-40D4-8789-EFD1E44071D6}" destId="{6DD40B15-C197-459B-AC16-7E903F6A0501}" srcOrd="1" destOrd="0" presId="urn:microsoft.com/office/officeart/2005/8/layout/hProcess4"/>
    <dgm:cxn modelId="{F0D33BE2-D31B-4F16-9A81-749FA0A21316}" type="presParOf" srcId="{598E69EB-95EB-40D4-8789-EFD1E44071D6}" destId="{77157C95-4942-494B-80F5-8257F760E7A4}" srcOrd="2" destOrd="0" presId="urn:microsoft.com/office/officeart/2005/8/layout/hProcess4"/>
    <dgm:cxn modelId="{708D813F-7837-4D9F-B23A-01FCD5A5696E}" type="presParOf" srcId="{77157C95-4942-494B-80F5-8257F760E7A4}" destId="{0F501485-EAD0-4461-A2BC-D0CCDAA57989}" srcOrd="0" destOrd="0" presId="urn:microsoft.com/office/officeart/2005/8/layout/hProcess4"/>
    <dgm:cxn modelId="{FD2EC0EA-1FAA-41B4-A6A7-18CE16A14240}" type="presParOf" srcId="{77157C95-4942-494B-80F5-8257F760E7A4}" destId="{24D8978B-8388-4F41-ADEB-EC9875ED15BB}" srcOrd="1" destOrd="0" presId="urn:microsoft.com/office/officeart/2005/8/layout/hProcess4"/>
    <dgm:cxn modelId="{46B020A9-FA0E-41A8-99D7-33E289EAD84A}" type="presParOf" srcId="{77157C95-4942-494B-80F5-8257F760E7A4}" destId="{9DFBDB38-7636-4299-BEAA-4A686BC7D9EC}" srcOrd="2" destOrd="0" presId="urn:microsoft.com/office/officeart/2005/8/layout/hProcess4"/>
    <dgm:cxn modelId="{E084BFA2-2DF1-4646-8425-006616928C15}" type="presParOf" srcId="{77157C95-4942-494B-80F5-8257F760E7A4}" destId="{4C4EC933-73A2-4F60-B520-041F88A6E8EB}" srcOrd="3" destOrd="0" presId="urn:microsoft.com/office/officeart/2005/8/layout/hProcess4"/>
    <dgm:cxn modelId="{EFBA6530-75E4-4109-8555-11D70CED84EE}" type="presParOf" srcId="{77157C95-4942-494B-80F5-8257F760E7A4}" destId="{8721F8E8-1ADD-434D-8AC4-0ED490DF82A9}" srcOrd="4" destOrd="0" presId="urn:microsoft.com/office/officeart/2005/8/layout/hProcess4"/>
    <dgm:cxn modelId="{D1CD9280-F108-41B2-BF3A-B777C6E5E460}" type="presParOf" srcId="{598E69EB-95EB-40D4-8789-EFD1E44071D6}" destId="{6656D274-2DC1-433C-9D1E-4014BC3B9975}" srcOrd="3" destOrd="0" presId="urn:microsoft.com/office/officeart/2005/8/layout/hProcess4"/>
    <dgm:cxn modelId="{0A20C082-9356-4620-AB2E-708F51974A35}" type="presParOf" srcId="{598E69EB-95EB-40D4-8789-EFD1E44071D6}" destId="{253FC2F8-8FD4-4A10-97C4-C64AFBA86882}" srcOrd="4" destOrd="0" presId="urn:microsoft.com/office/officeart/2005/8/layout/hProcess4"/>
    <dgm:cxn modelId="{20207D88-C7D5-42C5-B294-7794EC13EFDB}" type="presParOf" srcId="{253FC2F8-8FD4-4A10-97C4-C64AFBA86882}" destId="{49EC856F-2C43-483E-9BAC-A6E6DA5F51D8}" srcOrd="0" destOrd="0" presId="urn:microsoft.com/office/officeart/2005/8/layout/hProcess4"/>
    <dgm:cxn modelId="{27B4BDA8-66B6-4ED2-96F7-A0F4EE0BAFAD}" type="presParOf" srcId="{253FC2F8-8FD4-4A10-97C4-C64AFBA86882}" destId="{14DAAC39-7265-4C5A-95E5-0CC590EFE82D}" srcOrd="1" destOrd="0" presId="urn:microsoft.com/office/officeart/2005/8/layout/hProcess4"/>
    <dgm:cxn modelId="{804052CE-E98E-426B-A594-419E312D4CC6}" type="presParOf" srcId="{253FC2F8-8FD4-4A10-97C4-C64AFBA86882}" destId="{C275ECCC-62FA-49A0-B27E-737546C32E68}" srcOrd="2" destOrd="0" presId="urn:microsoft.com/office/officeart/2005/8/layout/hProcess4"/>
    <dgm:cxn modelId="{DA0ACA10-6BC7-4111-9C62-598EA8C7A1DC}" type="presParOf" srcId="{253FC2F8-8FD4-4A10-97C4-C64AFBA86882}" destId="{AA983B53-CB08-44D2-9005-FC3B898CB08A}" srcOrd="3" destOrd="0" presId="urn:microsoft.com/office/officeart/2005/8/layout/hProcess4"/>
    <dgm:cxn modelId="{01BAE7E2-6CBF-4163-ADA1-4969E0F2B067}" type="presParOf" srcId="{253FC2F8-8FD4-4A10-97C4-C64AFBA86882}" destId="{5B4AEB4B-07DD-4912-9ABC-39ECEAABC3AD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146AF4-EB87-48A1-92D1-DE82AF08A30A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5B0B47F-7481-46D5-8843-25D3311E8835}">
      <dgm:prSet phldrT="[文字]"/>
      <dgm:spPr/>
      <dgm:t>
        <a:bodyPr vert="vert270"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政府資料開放平臺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F2C617F-7A99-4199-858A-94ABF41E3B2B}" type="parTrans" cxnId="{794D499C-4237-47D2-963A-5F24F03A22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0D0729-647E-4FBA-B195-74F1C3D6AD1C}" type="sibTrans" cxnId="{794D499C-4237-47D2-963A-5F24F03A2295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1273F6D-D716-43EF-B223-27D784BB6A6F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內政資料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41CD38-D43D-45C1-91E7-E73631AAF085}" type="parTrans" cxnId="{7182CAFE-73AA-410D-A639-0AA755BD7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F10AE8B-62F5-492E-B7B2-CA6F4A326DBF}" type="sibTrans" cxnId="{7182CAFE-73AA-410D-A639-0AA755BD751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336766C-62D5-4162-BF48-A2520D6F655A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環境資料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6440B5F-0F11-4E7B-8E8E-5EB13CF95950}" type="parTrans" cxnId="{63579C3F-1F32-4E86-AA84-D2FF38B08BB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5C4BD04-39FC-4706-8A91-8142EA25F0DC}" type="sibTrans" cxnId="{63579C3F-1F32-4E86-AA84-D2FF38B08BB9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157015C-A30F-4C09-B0B8-5B6FB30956F2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氣象資料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30C1541-263F-475A-91DC-8921AF6DAF88}" type="parTrans" cxnId="{99DFFE62-B43E-41BB-9635-1285398CD60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54022E0-FE85-48B7-BAEB-F92852E027D7}" type="sibTrans" cxnId="{99DFFE62-B43E-41BB-9635-1285398CD60E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2562EF-094D-4162-8DC7-E13941ED8962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文化資料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26BF18-757C-4ECA-9CAC-447089AD1D6E}" type="parTrans" cxnId="{1E198B14-D35F-417B-A024-8479D1C629B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8E0CC7-824D-457F-A127-386D7288FD7E}" type="sibTrans" cxnId="{1E198B14-D35F-417B-A024-8479D1C629B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85599FD-37E9-4924-BA7F-31948E43E0BC}">
      <dgm:prSet phldrT="[文字]" custT="1"/>
      <dgm:spPr/>
      <dgm:t>
        <a:bodyPr/>
        <a:lstStyle/>
        <a:p>
          <a:r>
            <a:rPr lang="zh-TW" altLang="en-US" sz="500" dirty="0" smtClean="0">
              <a:latin typeface="標楷體" panose="03000509000000000000" pitchFamily="65" charset="-120"/>
              <a:ea typeface="標楷體" panose="03000509000000000000" pitchFamily="65" charset="-120"/>
            </a:rPr>
            <a:t>●</a:t>
          </a:r>
          <a:r>
            <a:rPr lang="en-US" altLang="zh-TW" sz="5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5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500" dirty="0" smtClean="0">
              <a:latin typeface="標楷體" panose="03000509000000000000" pitchFamily="65" charset="-120"/>
              <a:ea typeface="標楷體" panose="03000509000000000000" pitchFamily="65" charset="-120"/>
            </a:rPr>
            <a:t>●</a:t>
          </a:r>
          <a:r>
            <a:rPr lang="en-US" altLang="zh-TW" sz="5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5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500" dirty="0" smtClean="0">
              <a:latin typeface="標楷體" panose="03000509000000000000" pitchFamily="65" charset="-120"/>
              <a:ea typeface="標楷體" panose="03000509000000000000" pitchFamily="65" charset="-120"/>
            </a:rPr>
            <a:t>●</a:t>
          </a:r>
          <a:endParaRPr lang="zh-TW" altLang="en-US" sz="5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0DA7C47-19C8-4A2D-BA1D-FE79FB32E47C}" type="parTrans" cxnId="{C772FDAC-F33B-49FA-823E-CCF9353CE3D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C248D9E-AFB3-4042-8041-B2391EAEE200}" type="sibTrans" cxnId="{C772FDAC-F33B-49FA-823E-CCF9353CE3D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6679128-F277-4699-B54A-3F5435282307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衛生資料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FF0257A-602E-46E9-92BB-4D86FAB989BE}" type="parTrans" cxnId="{5F2C7C7E-F213-46A1-82A5-DF48B135A846}">
      <dgm:prSet/>
      <dgm:spPr/>
      <dgm:t>
        <a:bodyPr/>
        <a:lstStyle/>
        <a:p>
          <a:endParaRPr lang="zh-TW" altLang="en-US"/>
        </a:p>
      </dgm:t>
    </dgm:pt>
    <dgm:pt modelId="{96E7DA8F-9201-44AD-8F7D-DF0C29D80ACE}" type="sibTrans" cxnId="{5F2C7C7E-F213-46A1-82A5-DF48B135A846}">
      <dgm:prSet/>
      <dgm:spPr/>
      <dgm:t>
        <a:bodyPr/>
        <a:lstStyle/>
        <a:p>
          <a:endParaRPr lang="zh-TW" altLang="en-US"/>
        </a:p>
      </dgm:t>
    </dgm:pt>
    <dgm:pt modelId="{19CD7668-0365-4CED-9056-5D1B03AB4D60}" type="pres">
      <dgm:prSet presAssocID="{B1146AF4-EB87-48A1-92D1-DE82AF08A30A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A506BC6-BB70-4A20-B047-FB7F9CE2E89F}" type="pres">
      <dgm:prSet presAssocID="{35B0B47F-7481-46D5-8843-25D3311E8835}" presName="root1" presStyleCnt="0"/>
      <dgm:spPr/>
      <dgm:t>
        <a:bodyPr/>
        <a:lstStyle/>
        <a:p>
          <a:endParaRPr lang="zh-TW" altLang="en-US"/>
        </a:p>
      </dgm:t>
    </dgm:pt>
    <dgm:pt modelId="{80B220B6-F27A-4CDF-B306-4EEED523274C}" type="pres">
      <dgm:prSet presAssocID="{35B0B47F-7481-46D5-8843-25D3311E8835}" presName="LevelOneTextNode" presStyleLbl="node0" presStyleIdx="0" presStyleCnt="1" custScaleY="134075" custLinFactNeighborY="18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16D7EA-3FDC-481C-8432-58E9F7A0E485}" type="pres">
      <dgm:prSet presAssocID="{35B0B47F-7481-46D5-8843-25D3311E8835}" presName="level2hierChild" presStyleCnt="0"/>
      <dgm:spPr/>
      <dgm:t>
        <a:bodyPr/>
        <a:lstStyle/>
        <a:p>
          <a:endParaRPr lang="zh-TW" altLang="en-US"/>
        </a:p>
      </dgm:t>
    </dgm:pt>
    <dgm:pt modelId="{D1BB781E-9C9D-45C8-8169-107B05BB0879}" type="pres">
      <dgm:prSet presAssocID="{FB41CD38-D43D-45C1-91E7-E73631AAF085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8BE3E03A-488F-496C-9A2A-E10769D00453}" type="pres">
      <dgm:prSet presAssocID="{FB41CD38-D43D-45C1-91E7-E73631AAF085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A1C6377A-A7A1-4CE2-ACB3-36B3640CC83C}" type="pres">
      <dgm:prSet presAssocID="{21273F6D-D716-43EF-B223-27D784BB6A6F}" presName="root2" presStyleCnt="0"/>
      <dgm:spPr/>
      <dgm:t>
        <a:bodyPr/>
        <a:lstStyle/>
        <a:p>
          <a:endParaRPr lang="zh-TW" altLang="en-US"/>
        </a:p>
      </dgm:t>
    </dgm:pt>
    <dgm:pt modelId="{3B7F9F63-B08B-45FB-922D-91264DBB3E4D}" type="pres">
      <dgm:prSet presAssocID="{21273F6D-D716-43EF-B223-27D784BB6A6F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970B922-8A81-4BE6-BCB6-F84300AEFBCE}" type="pres">
      <dgm:prSet presAssocID="{21273F6D-D716-43EF-B223-27D784BB6A6F}" presName="level3hierChild" presStyleCnt="0"/>
      <dgm:spPr/>
      <dgm:t>
        <a:bodyPr/>
        <a:lstStyle/>
        <a:p>
          <a:endParaRPr lang="zh-TW" altLang="en-US"/>
        </a:p>
      </dgm:t>
    </dgm:pt>
    <dgm:pt modelId="{E6EF10AC-FE83-4384-96BA-A0666E7C64C5}" type="pres">
      <dgm:prSet presAssocID="{16440B5F-0F11-4E7B-8E8E-5EB13CF95950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5E01DC3F-F6FF-4019-9ACB-0A03B1A9B386}" type="pres">
      <dgm:prSet presAssocID="{16440B5F-0F11-4E7B-8E8E-5EB13CF95950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E2DF09F2-C5C6-461C-8539-6AC29B53F5E4}" type="pres">
      <dgm:prSet presAssocID="{C336766C-62D5-4162-BF48-A2520D6F655A}" presName="root2" presStyleCnt="0"/>
      <dgm:spPr/>
      <dgm:t>
        <a:bodyPr/>
        <a:lstStyle/>
        <a:p>
          <a:endParaRPr lang="zh-TW" altLang="en-US"/>
        </a:p>
      </dgm:t>
    </dgm:pt>
    <dgm:pt modelId="{05B6F5FF-6BF6-4AB4-86D6-482EFC883C61}" type="pres">
      <dgm:prSet presAssocID="{C336766C-62D5-4162-BF48-A2520D6F655A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251683-1803-47C5-9E49-B809BB58DFAB}" type="pres">
      <dgm:prSet presAssocID="{C336766C-62D5-4162-BF48-A2520D6F655A}" presName="level3hierChild" presStyleCnt="0"/>
      <dgm:spPr/>
      <dgm:t>
        <a:bodyPr/>
        <a:lstStyle/>
        <a:p>
          <a:endParaRPr lang="zh-TW" altLang="en-US"/>
        </a:p>
      </dgm:t>
    </dgm:pt>
    <dgm:pt modelId="{4827744B-BD9F-4EEC-8267-8E58D9928F11}" type="pres">
      <dgm:prSet presAssocID="{E30C1541-263F-475A-91DC-8921AF6DAF88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E936F705-7CF7-4828-8F42-908E7B58065A}" type="pres">
      <dgm:prSet presAssocID="{E30C1541-263F-475A-91DC-8921AF6DAF88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18A4D74D-CEB6-4DCC-9779-DACC8F18D9B9}" type="pres">
      <dgm:prSet presAssocID="{1157015C-A30F-4C09-B0B8-5B6FB30956F2}" presName="root2" presStyleCnt="0"/>
      <dgm:spPr/>
      <dgm:t>
        <a:bodyPr/>
        <a:lstStyle/>
        <a:p>
          <a:endParaRPr lang="zh-TW" altLang="en-US"/>
        </a:p>
      </dgm:t>
    </dgm:pt>
    <dgm:pt modelId="{1D696350-D4A5-4661-B57E-1DF9C7DE6A0F}" type="pres">
      <dgm:prSet presAssocID="{1157015C-A30F-4C09-B0B8-5B6FB30956F2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29F1FE6-D257-4832-97B1-5718357719B2}" type="pres">
      <dgm:prSet presAssocID="{1157015C-A30F-4C09-B0B8-5B6FB30956F2}" presName="level3hierChild" presStyleCnt="0"/>
      <dgm:spPr/>
      <dgm:t>
        <a:bodyPr/>
        <a:lstStyle/>
        <a:p>
          <a:endParaRPr lang="zh-TW" altLang="en-US"/>
        </a:p>
      </dgm:t>
    </dgm:pt>
    <dgm:pt modelId="{11003748-F829-4976-A885-B561D5967B84}" type="pres">
      <dgm:prSet presAssocID="{C926BF18-757C-4ECA-9CAC-447089AD1D6E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935F1C08-4FD6-4276-AA92-78DCA773EB38}" type="pres">
      <dgm:prSet presAssocID="{C926BF18-757C-4ECA-9CAC-447089AD1D6E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827C8C00-0B07-4251-AE12-D95ACB7C841C}" type="pres">
      <dgm:prSet presAssocID="{8A2562EF-094D-4162-8DC7-E13941ED8962}" presName="root2" presStyleCnt="0"/>
      <dgm:spPr/>
      <dgm:t>
        <a:bodyPr/>
        <a:lstStyle/>
        <a:p>
          <a:endParaRPr lang="zh-TW" altLang="en-US"/>
        </a:p>
      </dgm:t>
    </dgm:pt>
    <dgm:pt modelId="{58848020-CBB2-41AC-9EAD-EB96F1F68783}" type="pres">
      <dgm:prSet presAssocID="{8A2562EF-094D-4162-8DC7-E13941ED8962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F1473A2-8931-4E5A-9C23-C8C44E86F13D}" type="pres">
      <dgm:prSet presAssocID="{8A2562EF-094D-4162-8DC7-E13941ED8962}" presName="level3hierChild" presStyleCnt="0"/>
      <dgm:spPr/>
      <dgm:t>
        <a:bodyPr/>
        <a:lstStyle/>
        <a:p>
          <a:endParaRPr lang="zh-TW" altLang="en-US"/>
        </a:p>
      </dgm:t>
    </dgm:pt>
    <dgm:pt modelId="{274244D7-D25D-4624-8C1F-46F83F1A4C5F}" type="pres">
      <dgm:prSet presAssocID="{8FF0257A-602E-46E9-92BB-4D86FAB989BE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24A028B7-C83B-4DB1-B246-09B4815022FC}" type="pres">
      <dgm:prSet presAssocID="{8FF0257A-602E-46E9-92BB-4D86FAB989BE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D03B5AF5-2388-4B61-9143-970772DF09C5}" type="pres">
      <dgm:prSet presAssocID="{C6679128-F277-4699-B54A-3F5435282307}" presName="root2" presStyleCnt="0"/>
      <dgm:spPr/>
    </dgm:pt>
    <dgm:pt modelId="{2D718BFB-4A51-4457-AB0B-A22D4AC15A89}" type="pres">
      <dgm:prSet presAssocID="{C6679128-F277-4699-B54A-3F5435282307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00766C-DEF6-4999-A04C-BBA4BB129E10}" type="pres">
      <dgm:prSet presAssocID="{C6679128-F277-4699-B54A-3F5435282307}" presName="level3hierChild" presStyleCnt="0"/>
      <dgm:spPr/>
    </dgm:pt>
    <dgm:pt modelId="{24264EDF-986A-4009-84F7-A3289A0EE9D5}" type="pres">
      <dgm:prSet presAssocID="{E0DA7C47-19C8-4A2D-BA1D-FE79FB32E47C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3B32389A-64E1-47FF-93DD-C812B93CA9ED}" type="pres">
      <dgm:prSet presAssocID="{E0DA7C47-19C8-4A2D-BA1D-FE79FB32E47C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E3D76106-CDBE-4F7E-BE03-618A5F1BA002}" type="pres">
      <dgm:prSet presAssocID="{985599FD-37E9-4924-BA7F-31948E43E0BC}" presName="root2" presStyleCnt="0"/>
      <dgm:spPr/>
      <dgm:t>
        <a:bodyPr/>
        <a:lstStyle/>
        <a:p>
          <a:endParaRPr lang="zh-TW" altLang="en-US"/>
        </a:p>
      </dgm:t>
    </dgm:pt>
    <dgm:pt modelId="{01F85BC5-118D-4290-BAB6-83C11D2C23D9}" type="pres">
      <dgm:prSet presAssocID="{985599FD-37E9-4924-BA7F-31948E43E0BC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39CD48-C45D-428F-A601-AE006A8E7DD9}" type="pres">
      <dgm:prSet presAssocID="{985599FD-37E9-4924-BA7F-31948E43E0BC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D0743932-11E2-4DDA-B3B7-86602AD8AEE4}" type="presOf" srcId="{8FF0257A-602E-46E9-92BB-4D86FAB989BE}" destId="{274244D7-D25D-4624-8C1F-46F83F1A4C5F}" srcOrd="0" destOrd="0" presId="urn:microsoft.com/office/officeart/2008/layout/HorizontalMultiLevelHierarchy"/>
    <dgm:cxn modelId="{C6EA1151-A100-4C1A-ACF1-A503B33606F7}" type="presOf" srcId="{B1146AF4-EB87-48A1-92D1-DE82AF08A30A}" destId="{19CD7668-0365-4CED-9056-5D1B03AB4D60}" srcOrd="0" destOrd="0" presId="urn:microsoft.com/office/officeart/2008/layout/HorizontalMultiLevelHierarchy"/>
    <dgm:cxn modelId="{1CB177B9-564E-4644-BF44-52AA7B7C8904}" type="presOf" srcId="{E30C1541-263F-475A-91DC-8921AF6DAF88}" destId="{E936F705-7CF7-4828-8F42-908E7B58065A}" srcOrd="1" destOrd="0" presId="urn:microsoft.com/office/officeart/2008/layout/HorizontalMultiLevelHierarchy"/>
    <dgm:cxn modelId="{643EAE90-C5BE-49C1-AAFB-3AEC3F5CF8DB}" type="presOf" srcId="{E0DA7C47-19C8-4A2D-BA1D-FE79FB32E47C}" destId="{3B32389A-64E1-47FF-93DD-C812B93CA9ED}" srcOrd="1" destOrd="0" presId="urn:microsoft.com/office/officeart/2008/layout/HorizontalMultiLevelHierarchy"/>
    <dgm:cxn modelId="{D8951FFE-0D64-4D14-B095-653F20A73726}" type="presOf" srcId="{C6679128-F277-4699-B54A-3F5435282307}" destId="{2D718BFB-4A51-4457-AB0B-A22D4AC15A89}" srcOrd="0" destOrd="0" presId="urn:microsoft.com/office/officeart/2008/layout/HorizontalMultiLevelHierarchy"/>
    <dgm:cxn modelId="{0772E009-88C4-4782-9776-78552291D392}" type="presOf" srcId="{E0DA7C47-19C8-4A2D-BA1D-FE79FB32E47C}" destId="{24264EDF-986A-4009-84F7-A3289A0EE9D5}" srcOrd="0" destOrd="0" presId="urn:microsoft.com/office/officeart/2008/layout/HorizontalMultiLevelHierarchy"/>
    <dgm:cxn modelId="{7182CAFE-73AA-410D-A639-0AA755BD7511}" srcId="{35B0B47F-7481-46D5-8843-25D3311E8835}" destId="{21273F6D-D716-43EF-B223-27D784BB6A6F}" srcOrd="0" destOrd="0" parTransId="{FB41CD38-D43D-45C1-91E7-E73631AAF085}" sibTransId="{5F10AE8B-62F5-492E-B7B2-CA6F4A326DBF}"/>
    <dgm:cxn modelId="{794D499C-4237-47D2-963A-5F24F03A2295}" srcId="{B1146AF4-EB87-48A1-92D1-DE82AF08A30A}" destId="{35B0B47F-7481-46D5-8843-25D3311E8835}" srcOrd="0" destOrd="0" parTransId="{BF2C617F-7A99-4199-858A-94ABF41E3B2B}" sibTransId="{400D0729-647E-4FBA-B195-74F1C3D6AD1C}"/>
    <dgm:cxn modelId="{F77A714C-B503-4D0E-A89A-E250FAE68B68}" type="presOf" srcId="{C336766C-62D5-4162-BF48-A2520D6F655A}" destId="{05B6F5FF-6BF6-4AB4-86D6-482EFC883C61}" srcOrd="0" destOrd="0" presId="urn:microsoft.com/office/officeart/2008/layout/HorizontalMultiLevelHierarchy"/>
    <dgm:cxn modelId="{3B1479D8-A98F-43DF-8EB4-259B5607ED02}" type="presOf" srcId="{1157015C-A30F-4C09-B0B8-5B6FB30956F2}" destId="{1D696350-D4A5-4661-B57E-1DF9C7DE6A0F}" srcOrd="0" destOrd="0" presId="urn:microsoft.com/office/officeart/2008/layout/HorizontalMultiLevelHierarchy"/>
    <dgm:cxn modelId="{30DC7CFB-A056-4448-B491-72522311F0FE}" type="presOf" srcId="{E30C1541-263F-475A-91DC-8921AF6DAF88}" destId="{4827744B-BD9F-4EEC-8267-8E58D9928F11}" srcOrd="0" destOrd="0" presId="urn:microsoft.com/office/officeart/2008/layout/HorizontalMultiLevelHierarchy"/>
    <dgm:cxn modelId="{EE75A326-81FA-41C6-956B-3BE3242D7272}" type="presOf" srcId="{985599FD-37E9-4924-BA7F-31948E43E0BC}" destId="{01F85BC5-118D-4290-BAB6-83C11D2C23D9}" srcOrd="0" destOrd="0" presId="urn:microsoft.com/office/officeart/2008/layout/HorizontalMultiLevelHierarchy"/>
    <dgm:cxn modelId="{99DFFE62-B43E-41BB-9635-1285398CD60E}" srcId="{35B0B47F-7481-46D5-8843-25D3311E8835}" destId="{1157015C-A30F-4C09-B0B8-5B6FB30956F2}" srcOrd="2" destOrd="0" parTransId="{E30C1541-263F-475A-91DC-8921AF6DAF88}" sibTransId="{D54022E0-FE85-48B7-BAEB-F92852E027D7}"/>
    <dgm:cxn modelId="{5ED0C8A2-8186-4C40-98E5-30CE738384CE}" type="presOf" srcId="{FB41CD38-D43D-45C1-91E7-E73631AAF085}" destId="{8BE3E03A-488F-496C-9A2A-E10769D00453}" srcOrd="1" destOrd="0" presId="urn:microsoft.com/office/officeart/2008/layout/HorizontalMultiLevelHierarchy"/>
    <dgm:cxn modelId="{63579C3F-1F32-4E86-AA84-D2FF38B08BB9}" srcId="{35B0B47F-7481-46D5-8843-25D3311E8835}" destId="{C336766C-62D5-4162-BF48-A2520D6F655A}" srcOrd="1" destOrd="0" parTransId="{16440B5F-0F11-4E7B-8E8E-5EB13CF95950}" sibTransId="{95C4BD04-39FC-4706-8A91-8142EA25F0DC}"/>
    <dgm:cxn modelId="{DFE30524-889C-441B-96CC-28079019B475}" type="presOf" srcId="{16440B5F-0F11-4E7B-8E8E-5EB13CF95950}" destId="{5E01DC3F-F6FF-4019-9ACB-0A03B1A9B386}" srcOrd="1" destOrd="0" presId="urn:microsoft.com/office/officeart/2008/layout/HorizontalMultiLevelHierarchy"/>
    <dgm:cxn modelId="{198DF057-E605-4F9B-A53C-8428F1BE8891}" type="presOf" srcId="{21273F6D-D716-43EF-B223-27D784BB6A6F}" destId="{3B7F9F63-B08B-45FB-922D-91264DBB3E4D}" srcOrd="0" destOrd="0" presId="urn:microsoft.com/office/officeart/2008/layout/HorizontalMultiLevelHierarchy"/>
    <dgm:cxn modelId="{C772FDAC-F33B-49FA-823E-CCF9353CE3D0}" srcId="{35B0B47F-7481-46D5-8843-25D3311E8835}" destId="{985599FD-37E9-4924-BA7F-31948E43E0BC}" srcOrd="5" destOrd="0" parTransId="{E0DA7C47-19C8-4A2D-BA1D-FE79FB32E47C}" sibTransId="{7C248D9E-AFB3-4042-8041-B2391EAEE200}"/>
    <dgm:cxn modelId="{B48AB05E-6F4B-4071-B38B-0309D4879364}" type="presOf" srcId="{C926BF18-757C-4ECA-9CAC-447089AD1D6E}" destId="{11003748-F829-4976-A885-B561D5967B84}" srcOrd="0" destOrd="0" presId="urn:microsoft.com/office/officeart/2008/layout/HorizontalMultiLevelHierarchy"/>
    <dgm:cxn modelId="{1E198B14-D35F-417B-A024-8479D1C629B6}" srcId="{35B0B47F-7481-46D5-8843-25D3311E8835}" destId="{8A2562EF-094D-4162-8DC7-E13941ED8962}" srcOrd="3" destOrd="0" parTransId="{C926BF18-757C-4ECA-9CAC-447089AD1D6E}" sibTransId="{DB8E0CC7-824D-457F-A127-386D7288FD7E}"/>
    <dgm:cxn modelId="{5F2C7C7E-F213-46A1-82A5-DF48B135A846}" srcId="{35B0B47F-7481-46D5-8843-25D3311E8835}" destId="{C6679128-F277-4699-B54A-3F5435282307}" srcOrd="4" destOrd="0" parTransId="{8FF0257A-602E-46E9-92BB-4D86FAB989BE}" sibTransId="{96E7DA8F-9201-44AD-8F7D-DF0C29D80ACE}"/>
    <dgm:cxn modelId="{BE72F633-4BC2-4231-93B6-D108474DFCEA}" type="presOf" srcId="{8A2562EF-094D-4162-8DC7-E13941ED8962}" destId="{58848020-CBB2-41AC-9EAD-EB96F1F68783}" srcOrd="0" destOrd="0" presId="urn:microsoft.com/office/officeart/2008/layout/HorizontalMultiLevelHierarchy"/>
    <dgm:cxn modelId="{B4AC2C40-5BE9-4B1E-8DC9-235B317ED372}" type="presOf" srcId="{35B0B47F-7481-46D5-8843-25D3311E8835}" destId="{80B220B6-F27A-4CDF-B306-4EEED523274C}" srcOrd="0" destOrd="0" presId="urn:microsoft.com/office/officeart/2008/layout/HorizontalMultiLevelHierarchy"/>
    <dgm:cxn modelId="{E1136B89-4CF2-4E5B-9E22-A5726EA57EA4}" type="presOf" srcId="{16440B5F-0F11-4E7B-8E8E-5EB13CF95950}" destId="{E6EF10AC-FE83-4384-96BA-A0666E7C64C5}" srcOrd="0" destOrd="0" presId="urn:microsoft.com/office/officeart/2008/layout/HorizontalMultiLevelHierarchy"/>
    <dgm:cxn modelId="{58B61828-6963-477B-8A1E-FED6ECCA39E3}" type="presOf" srcId="{FB41CD38-D43D-45C1-91E7-E73631AAF085}" destId="{D1BB781E-9C9D-45C8-8169-107B05BB0879}" srcOrd="0" destOrd="0" presId="urn:microsoft.com/office/officeart/2008/layout/HorizontalMultiLevelHierarchy"/>
    <dgm:cxn modelId="{F226AEE0-00C4-4E5D-83F0-013991C804B3}" type="presOf" srcId="{8FF0257A-602E-46E9-92BB-4D86FAB989BE}" destId="{24A028B7-C83B-4DB1-B246-09B4815022FC}" srcOrd="1" destOrd="0" presId="urn:microsoft.com/office/officeart/2008/layout/HorizontalMultiLevelHierarchy"/>
    <dgm:cxn modelId="{7BD42B7E-CF85-4421-BA6C-A51849DAF074}" type="presOf" srcId="{C926BF18-757C-4ECA-9CAC-447089AD1D6E}" destId="{935F1C08-4FD6-4276-AA92-78DCA773EB38}" srcOrd="1" destOrd="0" presId="urn:microsoft.com/office/officeart/2008/layout/HorizontalMultiLevelHierarchy"/>
    <dgm:cxn modelId="{68F259B0-21F2-42D0-8621-7E296AA07B44}" type="presParOf" srcId="{19CD7668-0365-4CED-9056-5D1B03AB4D60}" destId="{8A506BC6-BB70-4A20-B047-FB7F9CE2E89F}" srcOrd="0" destOrd="0" presId="urn:microsoft.com/office/officeart/2008/layout/HorizontalMultiLevelHierarchy"/>
    <dgm:cxn modelId="{DC2998D0-E5BB-4792-BBB0-53518F7FD893}" type="presParOf" srcId="{8A506BC6-BB70-4A20-B047-FB7F9CE2E89F}" destId="{80B220B6-F27A-4CDF-B306-4EEED523274C}" srcOrd="0" destOrd="0" presId="urn:microsoft.com/office/officeart/2008/layout/HorizontalMultiLevelHierarchy"/>
    <dgm:cxn modelId="{E29CA3D1-7673-4CF0-8412-9561D9E20673}" type="presParOf" srcId="{8A506BC6-BB70-4A20-B047-FB7F9CE2E89F}" destId="{ED16D7EA-3FDC-481C-8432-58E9F7A0E485}" srcOrd="1" destOrd="0" presId="urn:microsoft.com/office/officeart/2008/layout/HorizontalMultiLevelHierarchy"/>
    <dgm:cxn modelId="{BAE997DD-7ED4-40FD-80F7-92F1867C3821}" type="presParOf" srcId="{ED16D7EA-3FDC-481C-8432-58E9F7A0E485}" destId="{D1BB781E-9C9D-45C8-8169-107B05BB0879}" srcOrd="0" destOrd="0" presId="urn:microsoft.com/office/officeart/2008/layout/HorizontalMultiLevelHierarchy"/>
    <dgm:cxn modelId="{3ED3B86E-6E58-4DE9-A099-5E5354B0CC20}" type="presParOf" srcId="{D1BB781E-9C9D-45C8-8169-107B05BB0879}" destId="{8BE3E03A-488F-496C-9A2A-E10769D00453}" srcOrd="0" destOrd="0" presId="urn:microsoft.com/office/officeart/2008/layout/HorizontalMultiLevelHierarchy"/>
    <dgm:cxn modelId="{3FD6CB41-0558-45FB-A722-687D3D123EA5}" type="presParOf" srcId="{ED16D7EA-3FDC-481C-8432-58E9F7A0E485}" destId="{A1C6377A-A7A1-4CE2-ACB3-36B3640CC83C}" srcOrd="1" destOrd="0" presId="urn:microsoft.com/office/officeart/2008/layout/HorizontalMultiLevelHierarchy"/>
    <dgm:cxn modelId="{1649F395-1EBE-4751-AD7D-DE0B113CF2FD}" type="presParOf" srcId="{A1C6377A-A7A1-4CE2-ACB3-36B3640CC83C}" destId="{3B7F9F63-B08B-45FB-922D-91264DBB3E4D}" srcOrd="0" destOrd="0" presId="urn:microsoft.com/office/officeart/2008/layout/HorizontalMultiLevelHierarchy"/>
    <dgm:cxn modelId="{D59D424A-F1A8-4D12-8EDA-81995F80FCB6}" type="presParOf" srcId="{A1C6377A-A7A1-4CE2-ACB3-36B3640CC83C}" destId="{E970B922-8A81-4BE6-BCB6-F84300AEFBCE}" srcOrd="1" destOrd="0" presId="urn:microsoft.com/office/officeart/2008/layout/HorizontalMultiLevelHierarchy"/>
    <dgm:cxn modelId="{4DF4184B-C8D4-4341-99B5-189ED29CC42E}" type="presParOf" srcId="{ED16D7EA-3FDC-481C-8432-58E9F7A0E485}" destId="{E6EF10AC-FE83-4384-96BA-A0666E7C64C5}" srcOrd="2" destOrd="0" presId="urn:microsoft.com/office/officeart/2008/layout/HorizontalMultiLevelHierarchy"/>
    <dgm:cxn modelId="{435A1C71-B721-45B0-AAF5-7EB49E991523}" type="presParOf" srcId="{E6EF10AC-FE83-4384-96BA-A0666E7C64C5}" destId="{5E01DC3F-F6FF-4019-9ACB-0A03B1A9B386}" srcOrd="0" destOrd="0" presId="urn:microsoft.com/office/officeart/2008/layout/HorizontalMultiLevelHierarchy"/>
    <dgm:cxn modelId="{E1298490-6B41-4D5E-8A11-36A33316404D}" type="presParOf" srcId="{ED16D7EA-3FDC-481C-8432-58E9F7A0E485}" destId="{E2DF09F2-C5C6-461C-8539-6AC29B53F5E4}" srcOrd="3" destOrd="0" presId="urn:microsoft.com/office/officeart/2008/layout/HorizontalMultiLevelHierarchy"/>
    <dgm:cxn modelId="{D8F8228B-C305-43F6-9085-F32FD3C17A7F}" type="presParOf" srcId="{E2DF09F2-C5C6-461C-8539-6AC29B53F5E4}" destId="{05B6F5FF-6BF6-4AB4-86D6-482EFC883C61}" srcOrd="0" destOrd="0" presId="urn:microsoft.com/office/officeart/2008/layout/HorizontalMultiLevelHierarchy"/>
    <dgm:cxn modelId="{16019465-6CF0-4BC5-9533-3ED6D9EE7E2B}" type="presParOf" srcId="{E2DF09F2-C5C6-461C-8539-6AC29B53F5E4}" destId="{6B251683-1803-47C5-9E49-B809BB58DFAB}" srcOrd="1" destOrd="0" presId="urn:microsoft.com/office/officeart/2008/layout/HorizontalMultiLevelHierarchy"/>
    <dgm:cxn modelId="{990C9582-56AB-49DA-A3F2-553B6E5FB8E0}" type="presParOf" srcId="{ED16D7EA-3FDC-481C-8432-58E9F7A0E485}" destId="{4827744B-BD9F-4EEC-8267-8E58D9928F11}" srcOrd="4" destOrd="0" presId="urn:microsoft.com/office/officeart/2008/layout/HorizontalMultiLevelHierarchy"/>
    <dgm:cxn modelId="{B4F4E22D-E8C5-4E63-BDA9-C3DB8758739E}" type="presParOf" srcId="{4827744B-BD9F-4EEC-8267-8E58D9928F11}" destId="{E936F705-7CF7-4828-8F42-908E7B58065A}" srcOrd="0" destOrd="0" presId="urn:microsoft.com/office/officeart/2008/layout/HorizontalMultiLevelHierarchy"/>
    <dgm:cxn modelId="{44A215A9-2401-4D8B-9A0E-DC9F3EC36D5F}" type="presParOf" srcId="{ED16D7EA-3FDC-481C-8432-58E9F7A0E485}" destId="{18A4D74D-CEB6-4DCC-9779-DACC8F18D9B9}" srcOrd="5" destOrd="0" presId="urn:microsoft.com/office/officeart/2008/layout/HorizontalMultiLevelHierarchy"/>
    <dgm:cxn modelId="{A5F09460-0382-4183-9DBB-9334123B77E7}" type="presParOf" srcId="{18A4D74D-CEB6-4DCC-9779-DACC8F18D9B9}" destId="{1D696350-D4A5-4661-B57E-1DF9C7DE6A0F}" srcOrd="0" destOrd="0" presId="urn:microsoft.com/office/officeart/2008/layout/HorizontalMultiLevelHierarchy"/>
    <dgm:cxn modelId="{E29C9183-315F-4E56-8ADD-CF9752667E0C}" type="presParOf" srcId="{18A4D74D-CEB6-4DCC-9779-DACC8F18D9B9}" destId="{929F1FE6-D257-4832-97B1-5718357719B2}" srcOrd="1" destOrd="0" presId="urn:microsoft.com/office/officeart/2008/layout/HorizontalMultiLevelHierarchy"/>
    <dgm:cxn modelId="{5DE5BB8A-1124-4032-8038-86B4836E474C}" type="presParOf" srcId="{ED16D7EA-3FDC-481C-8432-58E9F7A0E485}" destId="{11003748-F829-4976-A885-B561D5967B84}" srcOrd="6" destOrd="0" presId="urn:microsoft.com/office/officeart/2008/layout/HorizontalMultiLevelHierarchy"/>
    <dgm:cxn modelId="{F7541800-0677-4A29-90B6-BA092E6BF3B0}" type="presParOf" srcId="{11003748-F829-4976-A885-B561D5967B84}" destId="{935F1C08-4FD6-4276-AA92-78DCA773EB38}" srcOrd="0" destOrd="0" presId="urn:microsoft.com/office/officeart/2008/layout/HorizontalMultiLevelHierarchy"/>
    <dgm:cxn modelId="{6E133CD9-80CE-40C2-B9BA-B543BC582D97}" type="presParOf" srcId="{ED16D7EA-3FDC-481C-8432-58E9F7A0E485}" destId="{827C8C00-0B07-4251-AE12-D95ACB7C841C}" srcOrd="7" destOrd="0" presId="urn:microsoft.com/office/officeart/2008/layout/HorizontalMultiLevelHierarchy"/>
    <dgm:cxn modelId="{3814CFE2-8725-4B21-A1A9-AA0EE2A32F15}" type="presParOf" srcId="{827C8C00-0B07-4251-AE12-D95ACB7C841C}" destId="{58848020-CBB2-41AC-9EAD-EB96F1F68783}" srcOrd="0" destOrd="0" presId="urn:microsoft.com/office/officeart/2008/layout/HorizontalMultiLevelHierarchy"/>
    <dgm:cxn modelId="{58D63127-73A0-422A-8108-6F657F1333F4}" type="presParOf" srcId="{827C8C00-0B07-4251-AE12-D95ACB7C841C}" destId="{DF1473A2-8931-4E5A-9C23-C8C44E86F13D}" srcOrd="1" destOrd="0" presId="urn:microsoft.com/office/officeart/2008/layout/HorizontalMultiLevelHierarchy"/>
    <dgm:cxn modelId="{F6E8F5EF-D747-413D-957D-8666441830C6}" type="presParOf" srcId="{ED16D7EA-3FDC-481C-8432-58E9F7A0E485}" destId="{274244D7-D25D-4624-8C1F-46F83F1A4C5F}" srcOrd="8" destOrd="0" presId="urn:microsoft.com/office/officeart/2008/layout/HorizontalMultiLevelHierarchy"/>
    <dgm:cxn modelId="{CDF2FBA4-C444-422B-A322-7706A7F4A21E}" type="presParOf" srcId="{274244D7-D25D-4624-8C1F-46F83F1A4C5F}" destId="{24A028B7-C83B-4DB1-B246-09B4815022FC}" srcOrd="0" destOrd="0" presId="urn:microsoft.com/office/officeart/2008/layout/HorizontalMultiLevelHierarchy"/>
    <dgm:cxn modelId="{76467FDF-D27E-4DFD-945E-60FE6C7A609B}" type="presParOf" srcId="{ED16D7EA-3FDC-481C-8432-58E9F7A0E485}" destId="{D03B5AF5-2388-4B61-9143-970772DF09C5}" srcOrd="9" destOrd="0" presId="urn:microsoft.com/office/officeart/2008/layout/HorizontalMultiLevelHierarchy"/>
    <dgm:cxn modelId="{4F3125D4-77DA-46EF-BC17-38D244C40E5E}" type="presParOf" srcId="{D03B5AF5-2388-4B61-9143-970772DF09C5}" destId="{2D718BFB-4A51-4457-AB0B-A22D4AC15A89}" srcOrd="0" destOrd="0" presId="urn:microsoft.com/office/officeart/2008/layout/HorizontalMultiLevelHierarchy"/>
    <dgm:cxn modelId="{23F859D5-754E-44D3-8D91-2D4D04979FA9}" type="presParOf" srcId="{D03B5AF5-2388-4B61-9143-970772DF09C5}" destId="{8C00766C-DEF6-4999-A04C-BBA4BB129E10}" srcOrd="1" destOrd="0" presId="urn:microsoft.com/office/officeart/2008/layout/HorizontalMultiLevelHierarchy"/>
    <dgm:cxn modelId="{8A99FF71-B898-473E-B875-F22AED03F97B}" type="presParOf" srcId="{ED16D7EA-3FDC-481C-8432-58E9F7A0E485}" destId="{24264EDF-986A-4009-84F7-A3289A0EE9D5}" srcOrd="10" destOrd="0" presId="urn:microsoft.com/office/officeart/2008/layout/HorizontalMultiLevelHierarchy"/>
    <dgm:cxn modelId="{F7EAE319-2CC3-4668-9C55-CDB45B08F7CB}" type="presParOf" srcId="{24264EDF-986A-4009-84F7-A3289A0EE9D5}" destId="{3B32389A-64E1-47FF-93DD-C812B93CA9ED}" srcOrd="0" destOrd="0" presId="urn:microsoft.com/office/officeart/2008/layout/HorizontalMultiLevelHierarchy"/>
    <dgm:cxn modelId="{E42D0BBF-8FAF-43B0-A1DC-B7212F267C0D}" type="presParOf" srcId="{ED16D7EA-3FDC-481C-8432-58E9F7A0E485}" destId="{E3D76106-CDBE-4F7E-BE03-618A5F1BA002}" srcOrd="11" destOrd="0" presId="urn:microsoft.com/office/officeart/2008/layout/HorizontalMultiLevelHierarchy"/>
    <dgm:cxn modelId="{88FBEE19-B62A-4389-A7F1-B533B6EED3AF}" type="presParOf" srcId="{E3D76106-CDBE-4F7E-BE03-618A5F1BA002}" destId="{01F85BC5-118D-4290-BAB6-83C11D2C23D9}" srcOrd="0" destOrd="0" presId="urn:microsoft.com/office/officeart/2008/layout/HorizontalMultiLevelHierarchy"/>
    <dgm:cxn modelId="{F8AC68BF-F3C6-4604-8FE6-399A7E77BB58}" type="presParOf" srcId="{E3D76106-CDBE-4F7E-BE03-618A5F1BA002}" destId="{3239CD48-C45D-428F-A601-AE006A8E7DD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DEFCA7-2369-4FE1-AF49-9332B670B0C2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DEA88305-1973-4F6B-BEEA-3EA0E555A902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發展多元創新資料服務與人才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B8D6411-C2DA-489D-93E9-614CC64D5F08}" type="parTrans" cxnId="{8B67E639-D5BF-4BC4-A187-5145277EA95E}">
      <dgm:prSet/>
      <dgm:spPr/>
      <dgm:t>
        <a:bodyPr/>
        <a:lstStyle/>
        <a:p>
          <a:endParaRPr lang="zh-TW" altLang="en-US"/>
        </a:p>
      </dgm:t>
    </dgm:pt>
    <dgm:pt modelId="{5D150DA9-6361-4B2C-A462-C224B936CFC6}" type="sibTrans" cxnId="{8B67E639-D5BF-4BC4-A187-5145277EA95E}">
      <dgm:prSet/>
      <dgm:spPr/>
      <dgm:t>
        <a:bodyPr/>
        <a:lstStyle/>
        <a:p>
          <a:endParaRPr lang="zh-TW" altLang="en-US"/>
        </a:p>
      </dgm:t>
    </dgm:pt>
    <dgm:pt modelId="{D1724FF1-C546-4679-BC5A-0CD553F62B73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與產學研合作培育多元創新資料服務與人才，促成民間資料經濟營運及引導新創公司成立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5419E1E-8F9E-4C55-A7D9-769CD1EACA3A}" type="parTrans" cxnId="{94815149-8732-4C92-B975-B86C7A91E649}">
      <dgm:prSet/>
      <dgm:spPr/>
      <dgm:t>
        <a:bodyPr/>
        <a:lstStyle/>
        <a:p>
          <a:endParaRPr lang="zh-TW" altLang="en-US"/>
        </a:p>
      </dgm:t>
    </dgm:pt>
    <dgm:pt modelId="{34B422F5-2501-4CF3-B94E-76D29B2B27DA}" type="sibTrans" cxnId="{94815149-8732-4C92-B975-B86C7A91E649}">
      <dgm:prSet/>
      <dgm:spPr/>
      <dgm:t>
        <a:bodyPr/>
        <a:lstStyle/>
        <a:p>
          <a:endParaRPr lang="zh-TW" altLang="en-US"/>
        </a:p>
      </dgm:t>
    </dgm:pt>
    <dgm:pt modelId="{D9A3AF8D-67BB-418F-9BDD-509903878C12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推動資料服務產業鏈補助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766B0A3-7ADF-43EC-ABC9-073171844968}" type="parTrans" cxnId="{9DE3C926-2F00-4063-A485-1B791DFEF07F}">
      <dgm:prSet/>
      <dgm:spPr/>
      <dgm:t>
        <a:bodyPr/>
        <a:lstStyle/>
        <a:p>
          <a:endParaRPr lang="zh-TW" altLang="en-US"/>
        </a:p>
      </dgm:t>
    </dgm:pt>
    <dgm:pt modelId="{BD185875-9D87-4762-908C-1976A92FB728}" type="sibTrans" cxnId="{9DE3C926-2F00-4063-A485-1B791DFEF07F}">
      <dgm:prSet/>
      <dgm:spPr/>
      <dgm:t>
        <a:bodyPr/>
        <a:lstStyle/>
        <a:p>
          <a:endParaRPr lang="zh-TW" altLang="en-US"/>
        </a:p>
      </dgm:t>
    </dgm:pt>
    <dgm:pt modelId="{A9D83AE0-67A2-495D-B57A-4781FA33989B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推動資料服務產業鏈補助，發展創新服務模式並推動產業升級轉型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1AEE7E-B69E-4656-A0F9-E3A0577CEC82}" type="parTrans" cxnId="{BE9ED057-8FC1-4AA3-8248-81DB21BD9364}">
      <dgm:prSet/>
      <dgm:spPr/>
      <dgm:t>
        <a:bodyPr/>
        <a:lstStyle/>
        <a:p>
          <a:endParaRPr lang="zh-TW" altLang="en-US"/>
        </a:p>
      </dgm:t>
    </dgm:pt>
    <dgm:pt modelId="{3DD3B48F-1816-41B4-9D3D-ED7F7CEB92AD}" type="sibTrans" cxnId="{BE9ED057-8FC1-4AA3-8248-81DB21BD9364}">
      <dgm:prSet/>
      <dgm:spPr/>
      <dgm:t>
        <a:bodyPr/>
        <a:lstStyle/>
        <a:p>
          <a:endParaRPr lang="zh-TW" altLang="en-US"/>
        </a:p>
      </dgm:t>
    </dgm:pt>
    <dgm:pt modelId="{9211E45A-36C8-4070-878D-A818CF5955D9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推廣標竿資料應用服務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7511E4D-7113-4816-90D5-8913BF2CDAC6}" type="parTrans" cxnId="{BB3FF26B-16F6-40F3-B0A6-3DB986B87FB8}">
      <dgm:prSet/>
      <dgm:spPr/>
      <dgm:t>
        <a:bodyPr/>
        <a:lstStyle/>
        <a:p>
          <a:endParaRPr lang="zh-TW" altLang="en-US"/>
        </a:p>
      </dgm:t>
    </dgm:pt>
    <dgm:pt modelId="{FA19205D-853C-4B7D-9B5C-9F20794A3E16}" type="sibTrans" cxnId="{BB3FF26B-16F6-40F3-B0A6-3DB986B87FB8}">
      <dgm:prSet/>
      <dgm:spPr/>
      <dgm:t>
        <a:bodyPr/>
        <a:lstStyle/>
        <a:p>
          <a:endParaRPr lang="zh-TW" altLang="en-US"/>
        </a:p>
      </dgm:t>
    </dgm:pt>
    <dgm:pt modelId="{8C2C67C4-9A3D-4C99-923F-AA5B96DDB7F6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以我國應用案例為基礎，推廣標竿資料應用服務，並協助我國業者拓展國際市場，提升資料經濟價值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FADEA92-F98A-49EC-A72D-5460FE458DC9}" type="parTrans" cxnId="{D11D97EC-85D1-4B4B-9094-A20C720E722B}">
      <dgm:prSet/>
      <dgm:spPr/>
      <dgm:t>
        <a:bodyPr/>
        <a:lstStyle/>
        <a:p>
          <a:endParaRPr lang="zh-TW" altLang="en-US"/>
        </a:p>
      </dgm:t>
    </dgm:pt>
    <dgm:pt modelId="{152E42BE-1AA6-476C-B9FE-3D3CF66D9427}" type="sibTrans" cxnId="{D11D97EC-85D1-4B4B-9094-A20C720E722B}">
      <dgm:prSet/>
      <dgm:spPr/>
      <dgm:t>
        <a:bodyPr/>
        <a:lstStyle/>
        <a:p>
          <a:endParaRPr lang="zh-TW" altLang="en-US"/>
        </a:p>
      </dgm:t>
    </dgm:pt>
    <dgm:pt modelId="{194B0B82-5A4F-46BE-92EA-B6028F88F0B7}" type="pres">
      <dgm:prSet presAssocID="{62DEFCA7-2369-4FE1-AF49-9332B670B0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5A34165-642C-45E3-8B85-372CC2A8D24E}" type="pres">
      <dgm:prSet presAssocID="{DEA88305-1973-4F6B-BEEA-3EA0E555A902}" presName="parentLin" presStyleCnt="0"/>
      <dgm:spPr/>
      <dgm:t>
        <a:bodyPr/>
        <a:lstStyle/>
        <a:p>
          <a:endParaRPr lang="zh-TW" altLang="en-US"/>
        </a:p>
      </dgm:t>
    </dgm:pt>
    <dgm:pt modelId="{F9C25093-9C1F-445C-BAEB-0A0F0BEEA329}" type="pres">
      <dgm:prSet presAssocID="{DEA88305-1973-4F6B-BEEA-3EA0E555A902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CD0416C7-CB33-42E4-BBB3-86DB5D83DBE1}" type="pres">
      <dgm:prSet presAssocID="{DEA88305-1973-4F6B-BEEA-3EA0E555A90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F59D93-4798-4E15-99C4-F17FE8CC70D2}" type="pres">
      <dgm:prSet presAssocID="{DEA88305-1973-4F6B-BEEA-3EA0E555A902}" presName="negativeSpace" presStyleCnt="0"/>
      <dgm:spPr/>
      <dgm:t>
        <a:bodyPr/>
        <a:lstStyle/>
        <a:p>
          <a:endParaRPr lang="zh-TW" altLang="en-US"/>
        </a:p>
      </dgm:t>
    </dgm:pt>
    <dgm:pt modelId="{AC388FD4-7E1D-48A7-99ED-08D63F304BB8}" type="pres">
      <dgm:prSet presAssocID="{DEA88305-1973-4F6B-BEEA-3EA0E555A90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79E9B1-B44D-4468-9AA9-8FD40C86BFE2}" type="pres">
      <dgm:prSet presAssocID="{5D150DA9-6361-4B2C-A462-C224B936CFC6}" presName="spaceBetweenRectangles" presStyleCnt="0"/>
      <dgm:spPr/>
      <dgm:t>
        <a:bodyPr/>
        <a:lstStyle/>
        <a:p>
          <a:endParaRPr lang="zh-TW" altLang="en-US"/>
        </a:p>
      </dgm:t>
    </dgm:pt>
    <dgm:pt modelId="{E31C9292-6AF0-42D0-AE93-A88230E2EE72}" type="pres">
      <dgm:prSet presAssocID="{D9A3AF8D-67BB-418F-9BDD-509903878C12}" presName="parentLin" presStyleCnt="0"/>
      <dgm:spPr/>
      <dgm:t>
        <a:bodyPr/>
        <a:lstStyle/>
        <a:p>
          <a:endParaRPr lang="zh-TW" altLang="en-US"/>
        </a:p>
      </dgm:t>
    </dgm:pt>
    <dgm:pt modelId="{6BE29EB6-AB99-4786-AB61-6219FA58864F}" type="pres">
      <dgm:prSet presAssocID="{D9A3AF8D-67BB-418F-9BDD-509903878C12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FE409514-13F5-47C0-B51D-78A8BF99B227}" type="pres">
      <dgm:prSet presAssocID="{D9A3AF8D-67BB-418F-9BDD-509903878C1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7DFD77-B208-42BF-BAF6-FEFF6EB4C476}" type="pres">
      <dgm:prSet presAssocID="{D9A3AF8D-67BB-418F-9BDD-509903878C12}" presName="negativeSpace" presStyleCnt="0"/>
      <dgm:spPr/>
      <dgm:t>
        <a:bodyPr/>
        <a:lstStyle/>
        <a:p>
          <a:endParaRPr lang="zh-TW" altLang="en-US"/>
        </a:p>
      </dgm:t>
    </dgm:pt>
    <dgm:pt modelId="{66D4170E-AFC0-4344-8F41-33351B9FC84F}" type="pres">
      <dgm:prSet presAssocID="{D9A3AF8D-67BB-418F-9BDD-509903878C12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0901A1-70A4-4247-8953-5E548AF87829}" type="pres">
      <dgm:prSet presAssocID="{BD185875-9D87-4762-908C-1976A92FB728}" presName="spaceBetweenRectangles" presStyleCnt="0"/>
      <dgm:spPr/>
      <dgm:t>
        <a:bodyPr/>
        <a:lstStyle/>
        <a:p>
          <a:endParaRPr lang="zh-TW" altLang="en-US"/>
        </a:p>
      </dgm:t>
    </dgm:pt>
    <dgm:pt modelId="{A96B35DD-F581-4B77-BAFA-FE544BA7EDFD}" type="pres">
      <dgm:prSet presAssocID="{9211E45A-36C8-4070-878D-A818CF5955D9}" presName="parentLin" presStyleCnt="0"/>
      <dgm:spPr/>
      <dgm:t>
        <a:bodyPr/>
        <a:lstStyle/>
        <a:p>
          <a:endParaRPr lang="zh-TW" altLang="en-US"/>
        </a:p>
      </dgm:t>
    </dgm:pt>
    <dgm:pt modelId="{BE40043A-4B1A-47D1-9791-727B1534D408}" type="pres">
      <dgm:prSet presAssocID="{9211E45A-36C8-4070-878D-A818CF5955D9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ED848C4F-E335-490A-B84B-42C70071655D}" type="pres">
      <dgm:prSet presAssocID="{9211E45A-36C8-4070-878D-A818CF5955D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A9FABE-867E-4C5D-B386-8E264E347EC3}" type="pres">
      <dgm:prSet presAssocID="{9211E45A-36C8-4070-878D-A818CF5955D9}" presName="negativeSpace" presStyleCnt="0"/>
      <dgm:spPr/>
      <dgm:t>
        <a:bodyPr/>
        <a:lstStyle/>
        <a:p>
          <a:endParaRPr lang="zh-TW" altLang="en-US"/>
        </a:p>
      </dgm:t>
    </dgm:pt>
    <dgm:pt modelId="{2F6AB7C1-DFD7-41D8-BD4E-236D42989DA5}" type="pres">
      <dgm:prSet presAssocID="{9211E45A-36C8-4070-878D-A818CF5955D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688F2EC-4EB6-4121-A2C5-F6225208500A}" type="presOf" srcId="{D1724FF1-C546-4679-BC5A-0CD553F62B73}" destId="{AC388FD4-7E1D-48A7-99ED-08D63F304BB8}" srcOrd="0" destOrd="0" presId="urn:microsoft.com/office/officeart/2005/8/layout/list1"/>
    <dgm:cxn modelId="{DF990D9B-CC0A-4AC6-B976-A6FAFB618D97}" type="presOf" srcId="{DEA88305-1973-4F6B-BEEA-3EA0E555A902}" destId="{F9C25093-9C1F-445C-BAEB-0A0F0BEEA329}" srcOrd="0" destOrd="0" presId="urn:microsoft.com/office/officeart/2005/8/layout/list1"/>
    <dgm:cxn modelId="{BB3FF26B-16F6-40F3-B0A6-3DB986B87FB8}" srcId="{62DEFCA7-2369-4FE1-AF49-9332B670B0C2}" destId="{9211E45A-36C8-4070-878D-A818CF5955D9}" srcOrd="2" destOrd="0" parTransId="{67511E4D-7113-4816-90D5-8913BF2CDAC6}" sibTransId="{FA19205D-853C-4B7D-9B5C-9F20794A3E16}"/>
    <dgm:cxn modelId="{5BF1FA01-A2F7-48BA-8629-05883699B4B6}" type="presOf" srcId="{D9A3AF8D-67BB-418F-9BDD-509903878C12}" destId="{6BE29EB6-AB99-4786-AB61-6219FA58864F}" srcOrd="0" destOrd="0" presId="urn:microsoft.com/office/officeart/2005/8/layout/list1"/>
    <dgm:cxn modelId="{BE9ED057-8FC1-4AA3-8248-81DB21BD9364}" srcId="{D9A3AF8D-67BB-418F-9BDD-509903878C12}" destId="{A9D83AE0-67A2-495D-B57A-4781FA33989B}" srcOrd="0" destOrd="0" parTransId="{0E1AEE7E-B69E-4656-A0F9-E3A0577CEC82}" sibTransId="{3DD3B48F-1816-41B4-9D3D-ED7F7CEB92AD}"/>
    <dgm:cxn modelId="{4D413EC3-C080-40A0-891B-6522CCCEA210}" type="presOf" srcId="{9211E45A-36C8-4070-878D-A818CF5955D9}" destId="{ED848C4F-E335-490A-B84B-42C70071655D}" srcOrd="1" destOrd="0" presId="urn:microsoft.com/office/officeart/2005/8/layout/list1"/>
    <dgm:cxn modelId="{A5C4777E-388F-4484-900A-3D20F799D9E7}" type="presOf" srcId="{D9A3AF8D-67BB-418F-9BDD-509903878C12}" destId="{FE409514-13F5-47C0-B51D-78A8BF99B227}" srcOrd="1" destOrd="0" presId="urn:microsoft.com/office/officeart/2005/8/layout/list1"/>
    <dgm:cxn modelId="{B550D38F-F6EC-4B20-8C1F-7ECC577B0A49}" type="presOf" srcId="{62DEFCA7-2369-4FE1-AF49-9332B670B0C2}" destId="{194B0B82-5A4F-46BE-92EA-B6028F88F0B7}" srcOrd="0" destOrd="0" presId="urn:microsoft.com/office/officeart/2005/8/layout/list1"/>
    <dgm:cxn modelId="{F15F15C8-2F41-47F9-94A6-46079ABA6AB9}" type="presOf" srcId="{DEA88305-1973-4F6B-BEEA-3EA0E555A902}" destId="{CD0416C7-CB33-42E4-BBB3-86DB5D83DBE1}" srcOrd="1" destOrd="0" presId="urn:microsoft.com/office/officeart/2005/8/layout/list1"/>
    <dgm:cxn modelId="{36F7F41F-C8E8-489D-8750-70719488944B}" type="presOf" srcId="{8C2C67C4-9A3D-4C99-923F-AA5B96DDB7F6}" destId="{2F6AB7C1-DFD7-41D8-BD4E-236D42989DA5}" srcOrd="0" destOrd="0" presId="urn:microsoft.com/office/officeart/2005/8/layout/list1"/>
    <dgm:cxn modelId="{F864684A-7BB9-4E68-ACB3-2D6E708476A9}" type="presOf" srcId="{9211E45A-36C8-4070-878D-A818CF5955D9}" destId="{BE40043A-4B1A-47D1-9791-727B1534D408}" srcOrd="0" destOrd="0" presId="urn:microsoft.com/office/officeart/2005/8/layout/list1"/>
    <dgm:cxn modelId="{9DE3C926-2F00-4063-A485-1B791DFEF07F}" srcId="{62DEFCA7-2369-4FE1-AF49-9332B670B0C2}" destId="{D9A3AF8D-67BB-418F-9BDD-509903878C12}" srcOrd="1" destOrd="0" parTransId="{A766B0A3-7ADF-43EC-ABC9-073171844968}" sibTransId="{BD185875-9D87-4762-908C-1976A92FB728}"/>
    <dgm:cxn modelId="{D11D97EC-85D1-4B4B-9094-A20C720E722B}" srcId="{9211E45A-36C8-4070-878D-A818CF5955D9}" destId="{8C2C67C4-9A3D-4C99-923F-AA5B96DDB7F6}" srcOrd="0" destOrd="0" parTransId="{1FADEA92-F98A-49EC-A72D-5460FE458DC9}" sibTransId="{152E42BE-1AA6-476C-B9FE-3D3CF66D9427}"/>
    <dgm:cxn modelId="{78051DC4-2CB2-4F10-A80B-50A2271FD098}" type="presOf" srcId="{A9D83AE0-67A2-495D-B57A-4781FA33989B}" destId="{66D4170E-AFC0-4344-8F41-33351B9FC84F}" srcOrd="0" destOrd="0" presId="urn:microsoft.com/office/officeart/2005/8/layout/list1"/>
    <dgm:cxn modelId="{94815149-8732-4C92-B975-B86C7A91E649}" srcId="{DEA88305-1973-4F6B-BEEA-3EA0E555A902}" destId="{D1724FF1-C546-4679-BC5A-0CD553F62B73}" srcOrd="0" destOrd="0" parTransId="{75419E1E-8F9E-4C55-A7D9-769CD1EACA3A}" sibTransId="{34B422F5-2501-4CF3-B94E-76D29B2B27DA}"/>
    <dgm:cxn modelId="{8B67E639-D5BF-4BC4-A187-5145277EA95E}" srcId="{62DEFCA7-2369-4FE1-AF49-9332B670B0C2}" destId="{DEA88305-1973-4F6B-BEEA-3EA0E555A902}" srcOrd="0" destOrd="0" parTransId="{CB8D6411-C2DA-489D-93E9-614CC64D5F08}" sibTransId="{5D150DA9-6361-4B2C-A462-C224B936CFC6}"/>
    <dgm:cxn modelId="{057915F0-7337-49D9-9AF2-E8238FE76216}" type="presParOf" srcId="{194B0B82-5A4F-46BE-92EA-B6028F88F0B7}" destId="{85A34165-642C-45E3-8B85-372CC2A8D24E}" srcOrd="0" destOrd="0" presId="urn:microsoft.com/office/officeart/2005/8/layout/list1"/>
    <dgm:cxn modelId="{4BC0B7F3-5BD5-4867-B6A3-2229AB22E034}" type="presParOf" srcId="{85A34165-642C-45E3-8B85-372CC2A8D24E}" destId="{F9C25093-9C1F-445C-BAEB-0A0F0BEEA329}" srcOrd="0" destOrd="0" presId="urn:microsoft.com/office/officeart/2005/8/layout/list1"/>
    <dgm:cxn modelId="{DD4D1AB2-90A1-439D-98E4-25B42F193012}" type="presParOf" srcId="{85A34165-642C-45E3-8B85-372CC2A8D24E}" destId="{CD0416C7-CB33-42E4-BBB3-86DB5D83DBE1}" srcOrd="1" destOrd="0" presId="urn:microsoft.com/office/officeart/2005/8/layout/list1"/>
    <dgm:cxn modelId="{8D37E121-0137-4886-A249-637A7E264713}" type="presParOf" srcId="{194B0B82-5A4F-46BE-92EA-B6028F88F0B7}" destId="{23F59D93-4798-4E15-99C4-F17FE8CC70D2}" srcOrd="1" destOrd="0" presId="urn:microsoft.com/office/officeart/2005/8/layout/list1"/>
    <dgm:cxn modelId="{2815DEE1-1C65-485B-B7AB-9B25EC53AAEF}" type="presParOf" srcId="{194B0B82-5A4F-46BE-92EA-B6028F88F0B7}" destId="{AC388FD4-7E1D-48A7-99ED-08D63F304BB8}" srcOrd="2" destOrd="0" presId="urn:microsoft.com/office/officeart/2005/8/layout/list1"/>
    <dgm:cxn modelId="{F6AE10A9-1279-4357-AA82-3A2D8646379B}" type="presParOf" srcId="{194B0B82-5A4F-46BE-92EA-B6028F88F0B7}" destId="{0279E9B1-B44D-4468-9AA9-8FD40C86BFE2}" srcOrd="3" destOrd="0" presId="urn:microsoft.com/office/officeart/2005/8/layout/list1"/>
    <dgm:cxn modelId="{017E28FB-D248-4123-8E1C-1AE9EBA170E5}" type="presParOf" srcId="{194B0B82-5A4F-46BE-92EA-B6028F88F0B7}" destId="{E31C9292-6AF0-42D0-AE93-A88230E2EE72}" srcOrd="4" destOrd="0" presId="urn:microsoft.com/office/officeart/2005/8/layout/list1"/>
    <dgm:cxn modelId="{AA44239E-4ADB-4FA9-B28E-A600573005D6}" type="presParOf" srcId="{E31C9292-6AF0-42D0-AE93-A88230E2EE72}" destId="{6BE29EB6-AB99-4786-AB61-6219FA58864F}" srcOrd="0" destOrd="0" presId="urn:microsoft.com/office/officeart/2005/8/layout/list1"/>
    <dgm:cxn modelId="{EDA40F6E-05E0-495D-97DF-66FC15D95922}" type="presParOf" srcId="{E31C9292-6AF0-42D0-AE93-A88230E2EE72}" destId="{FE409514-13F5-47C0-B51D-78A8BF99B227}" srcOrd="1" destOrd="0" presId="urn:microsoft.com/office/officeart/2005/8/layout/list1"/>
    <dgm:cxn modelId="{71F4CBD1-74EE-4AF0-930F-DC6DAB12E909}" type="presParOf" srcId="{194B0B82-5A4F-46BE-92EA-B6028F88F0B7}" destId="{B97DFD77-B208-42BF-BAF6-FEFF6EB4C476}" srcOrd="5" destOrd="0" presId="urn:microsoft.com/office/officeart/2005/8/layout/list1"/>
    <dgm:cxn modelId="{74D627A9-140A-4AFF-B963-098BB87685B1}" type="presParOf" srcId="{194B0B82-5A4F-46BE-92EA-B6028F88F0B7}" destId="{66D4170E-AFC0-4344-8F41-33351B9FC84F}" srcOrd="6" destOrd="0" presId="urn:microsoft.com/office/officeart/2005/8/layout/list1"/>
    <dgm:cxn modelId="{C96330EC-4AA9-4A0F-8984-CF0A3F90272E}" type="presParOf" srcId="{194B0B82-5A4F-46BE-92EA-B6028F88F0B7}" destId="{DC0901A1-70A4-4247-8953-5E548AF87829}" srcOrd="7" destOrd="0" presId="urn:microsoft.com/office/officeart/2005/8/layout/list1"/>
    <dgm:cxn modelId="{070A4C70-DC99-4C77-B64C-FF9E62A797C5}" type="presParOf" srcId="{194B0B82-5A4F-46BE-92EA-B6028F88F0B7}" destId="{A96B35DD-F581-4B77-BAFA-FE544BA7EDFD}" srcOrd="8" destOrd="0" presId="urn:microsoft.com/office/officeart/2005/8/layout/list1"/>
    <dgm:cxn modelId="{AC2F5499-1AE4-47C9-B50C-825F461F82D4}" type="presParOf" srcId="{A96B35DD-F581-4B77-BAFA-FE544BA7EDFD}" destId="{BE40043A-4B1A-47D1-9791-727B1534D408}" srcOrd="0" destOrd="0" presId="urn:microsoft.com/office/officeart/2005/8/layout/list1"/>
    <dgm:cxn modelId="{3AE563B8-21B0-4FCB-8774-0486C87175EF}" type="presParOf" srcId="{A96B35DD-F581-4B77-BAFA-FE544BA7EDFD}" destId="{ED848C4F-E335-490A-B84B-42C70071655D}" srcOrd="1" destOrd="0" presId="urn:microsoft.com/office/officeart/2005/8/layout/list1"/>
    <dgm:cxn modelId="{BB4949E6-75D9-4262-8363-9B5417439402}" type="presParOf" srcId="{194B0B82-5A4F-46BE-92EA-B6028F88F0B7}" destId="{22A9FABE-867E-4C5D-B386-8E264E347EC3}" srcOrd="9" destOrd="0" presId="urn:microsoft.com/office/officeart/2005/8/layout/list1"/>
    <dgm:cxn modelId="{FF14CAE1-CA6E-4A73-8CED-CB50A0F14875}" type="presParOf" srcId="{194B0B82-5A4F-46BE-92EA-B6028F88F0B7}" destId="{2F6AB7C1-DFD7-41D8-BD4E-236D42989DA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388FD4-7E1D-48A7-99ED-08D63F304BB8}">
      <dsp:nvSpPr>
        <dsp:cNvPr id="0" name=""/>
        <dsp:cNvSpPr/>
      </dsp:nvSpPr>
      <dsp:spPr>
        <a:xfrm>
          <a:off x="0" y="391736"/>
          <a:ext cx="7345017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0055" tIns="374904" rIns="570055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與產學研合作培育多元創新資料服務與人才，促成民間資料經濟營運及引導新創公司成立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91736"/>
        <a:ext cx="7345017" cy="1219050"/>
      </dsp:txXfrm>
    </dsp:sp>
    <dsp:sp modelId="{CD0416C7-CB33-42E4-BBB3-86DB5D83DBE1}">
      <dsp:nvSpPr>
        <dsp:cNvPr id="0" name=""/>
        <dsp:cNvSpPr/>
      </dsp:nvSpPr>
      <dsp:spPr>
        <a:xfrm>
          <a:off x="367250" y="126056"/>
          <a:ext cx="5141511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37" tIns="0" rIns="19433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發展多元創新資料服務與人才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7250" y="126056"/>
        <a:ext cx="5141511" cy="531360"/>
      </dsp:txXfrm>
    </dsp:sp>
    <dsp:sp modelId="{66D4170E-AFC0-4344-8F41-33351B9FC84F}">
      <dsp:nvSpPr>
        <dsp:cNvPr id="0" name=""/>
        <dsp:cNvSpPr/>
      </dsp:nvSpPr>
      <dsp:spPr>
        <a:xfrm>
          <a:off x="0" y="1973666"/>
          <a:ext cx="7345017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0055" tIns="374904" rIns="570055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推動資料服務產業鏈補助，發展創新服務模式並推動產業升級轉型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1973666"/>
        <a:ext cx="7345017" cy="1219050"/>
      </dsp:txXfrm>
    </dsp:sp>
    <dsp:sp modelId="{FE409514-13F5-47C0-B51D-78A8BF99B227}">
      <dsp:nvSpPr>
        <dsp:cNvPr id="0" name=""/>
        <dsp:cNvSpPr/>
      </dsp:nvSpPr>
      <dsp:spPr>
        <a:xfrm>
          <a:off x="367250" y="1707986"/>
          <a:ext cx="5141511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37" tIns="0" rIns="19433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推動資料服務產業鏈補助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7250" y="1707986"/>
        <a:ext cx="5141511" cy="531360"/>
      </dsp:txXfrm>
    </dsp:sp>
    <dsp:sp modelId="{2F6AB7C1-DFD7-41D8-BD4E-236D42989DA5}">
      <dsp:nvSpPr>
        <dsp:cNvPr id="0" name=""/>
        <dsp:cNvSpPr/>
      </dsp:nvSpPr>
      <dsp:spPr>
        <a:xfrm>
          <a:off x="0" y="3555597"/>
          <a:ext cx="7345017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0055" tIns="374904" rIns="570055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以我國應用案例為基礎，推廣標竿資料應用服務，並協助我國業者拓展國際市場，提升資料經濟價值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555597"/>
        <a:ext cx="7345017" cy="1219050"/>
      </dsp:txXfrm>
    </dsp:sp>
    <dsp:sp modelId="{ED848C4F-E335-490A-B84B-42C70071655D}">
      <dsp:nvSpPr>
        <dsp:cNvPr id="0" name=""/>
        <dsp:cNvSpPr/>
      </dsp:nvSpPr>
      <dsp:spPr>
        <a:xfrm>
          <a:off x="367250" y="3289917"/>
          <a:ext cx="5141511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37" tIns="0" rIns="19433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推廣標竿資料應用服務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67250" y="3289917"/>
        <a:ext cx="5141511" cy="531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4" y="1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5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307" y="1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5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4" y="9430855"/>
            <a:ext cx="2945862" cy="49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5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307" y="9430855"/>
            <a:ext cx="2945862" cy="49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D87A0C0D-9D69-4BC7-80F1-BC0253362165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778541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4" y="1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307" y="1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7713"/>
            <a:ext cx="4959350" cy="37195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985" y="4714659"/>
            <a:ext cx="5435708" cy="4466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4" y="9430855"/>
            <a:ext cx="2945862" cy="49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307" y="9430855"/>
            <a:ext cx="2945862" cy="49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01" tIns="45650" rIns="91301" bIns="4565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1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472313D2-6989-4CD4-B09C-B112BDD704C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4667642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2313D2-6989-4CD4-B09C-B112BDD704CF}" type="slidenum">
              <a:rPr lang="zh-TW" altLang="en-US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00707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77ABD-7BAA-496D-A667-1C1E31AA7E81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43679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77ABD-7BAA-496D-A667-1C1E31AA7E81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49517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TW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fld id="{92D2D4E8-1F9A-4220-A2CA-186902EDC553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4389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77ABD-7BAA-496D-A667-1C1E31AA7E81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1563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0344" indent="-28474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8990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4586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0183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05779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1374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16971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72567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403008-C2F6-427C-8BEF-00C86AFB0D56}" type="slidenum">
              <a:rPr lang="en-US" altLang="zh-TW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>
              <a:latin typeface="Arial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344430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74028" indent="-297702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90809" indent="-238163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67134" indent="-238163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143458" indent="-238163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619782" indent="-2381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3096105" indent="-2381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572430" indent="-2381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4048752" indent="-2381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403008-C2F6-427C-8BEF-00C86AFB0D56}" type="slidenum">
              <a:rPr lang="en-US" altLang="zh-TW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756719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0344" indent="-28474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8990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94586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0183" indent="-227798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05779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61374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16971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72567" indent="-2277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403008-C2F6-427C-8BEF-00C86AFB0D56}" type="slidenum">
              <a:rPr lang="en-US" altLang="zh-TW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>
              <a:latin typeface="Arial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84170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fld id="{439EBE00-4434-493C-9E21-B29ECF82667F}" type="slidenum">
              <a:rPr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投影片圖像版面配置區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備忘稿版面配置區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983168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20457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77ABD-7BAA-496D-A667-1C1E31AA7E81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7530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2313D2-6989-4CD4-B09C-B112BDD704CF}" type="slidenum">
              <a:rPr lang="zh-TW" altLang="en-US" smtClean="0"/>
              <a:pPr>
                <a:defRPr/>
              </a:pPr>
              <a:t>17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950783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2313D2-6989-4CD4-B09C-B112BDD704CF}" type="slidenum">
              <a:rPr lang="zh-TW" altLang="en-US" smtClean="0"/>
              <a:pPr>
                <a:defRPr/>
              </a:pPr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178308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8348A-5D51-41D6-980F-D981866E33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0C181-89AC-44D4-8335-D061C7E6C4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AA6F1-4311-4B0B-8984-4B0F549810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DCAC-2369-4CA6-805A-72B6B3606B6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B2C4-270E-4A7A-8791-D8A58F68098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A88FF-4422-4523-A789-9F74E73E348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EAA63-0045-4547-A096-C2AA9977A4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965DC-7987-49F7-B5F4-40A380C4F4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211C8-2E07-46C7-AE5B-D1C3010F5D7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00522-999F-4960-8D53-C7488BADF0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E94F1-286E-4DA4-B4A3-5909218D034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ct val="90000"/>
              </a:lnSpc>
              <a:spcBef>
                <a:spcPct val="20000"/>
              </a:spcBef>
              <a:buClr>
                <a:srgbClr val="466BC8"/>
              </a:buClr>
              <a:buSzPct val="160000"/>
              <a:buFont typeface="Wingdings" pitchFamily="2" charset="2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lnSpc>
                <a:spcPct val="90000"/>
              </a:lnSpc>
              <a:spcBef>
                <a:spcPct val="20000"/>
              </a:spcBef>
              <a:buClr>
                <a:srgbClr val="466BC8"/>
              </a:buClr>
              <a:buSzPct val="160000"/>
              <a:buFont typeface="Wingdings" pitchFamily="2" charset="2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lnSpc>
                <a:spcPct val="90000"/>
              </a:lnSpc>
              <a:spcBef>
                <a:spcPct val="20000"/>
              </a:spcBef>
              <a:buClr>
                <a:srgbClr val="466BC8"/>
              </a:buClr>
              <a:buSzPct val="160000"/>
              <a:buFont typeface="Wingdings" pitchFamily="2" charset="2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fld id="{0C651F6A-0275-4660-B48C-F4C78249CB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562708" y="6351588"/>
            <a:ext cx="7526215" cy="74612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00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eaLnBrk="1" hangingPunct="1">
              <a:defRPr/>
            </a:pPr>
            <a:endParaRPr lang="zh-TW" altLang="en-US" sz="3692" smtClean="0">
              <a:solidFill>
                <a:schemeClr val="accent2"/>
              </a:solidFill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100504" y="695326"/>
            <a:ext cx="6963508" cy="53975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 algn="ctr"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eaLnBrk="1" hangingPunct="1">
              <a:defRPr/>
            </a:pPr>
            <a:endParaRPr lang="zh-TW" altLang="en-US" sz="3692" smtClean="0">
              <a:solidFill>
                <a:schemeClr val="accent2"/>
              </a:solidFill>
            </a:endParaRPr>
          </a:p>
        </p:txBody>
      </p:sp>
      <p:pic>
        <p:nvPicPr>
          <p:cNvPr id="9" name="圖片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7304" y="6483350"/>
            <a:ext cx="468776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  <p:sldLayoutId id="2147484291" r:id="rId2"/>
    <p:sldLayoutId id="2147484292" r:id="rId3"/>
    <p:sldLayoutId id="2147484293" r:id="rId4"/>
    <p:sldLayoutId id="2147484294" r:id="rId5"/>
    <p:sldLayoutId id="2147484295" r:id="rId6"/>
    <p:sldLayoutId id="2147484296" r:id="rId7"/>
    <p:sldLayoutId id="2147484297" r:id="rId8"/>
    <p:sldLayoutId id="2147484298" r:id="rId9"/>
    <p:sldLayoutId id="2147484299" r:id="rId10"/>
    <p:sldLayoutId id="214748430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53494" y="4578272"/>
            <a:ext cx="6400800" cy="1207477"/>
          </a:xfrm>
        </p:spPr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國家發展委員會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：資訊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管理處簡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處長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宏偉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zh-TW" altLang="en-US" sz="2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Picture 2" descr="http://ws.ndc.gov.tw/001/administrator/10/relpic/5857/258/b8ead2b5-65b8-47d0-91ee-4406daa04a2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083" t="10582" r="40397" b="58035"/>
          <a:stretch/>
        </p:blipFill>
        <p:spPr bwMode="auto">
          <a:xfrm>
            <a:off x="-13225" y="-45267"/>
            <a:ext cx="1560889" cy="149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6553200" y="11326"/>
            <a:ext cx="25891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kumimoji="1" lang="zh-TW" altLang="en-US" sz="2000" dirty="0">
                <a:latin typeface="微軟正黑體" pitchFamily="34" charset="-120"/>
                <a:ea typeface="微軟正黑體" pitchFamily="34" charset="-120"/>
              </a:rPr>
              <a:t>行政院第</a:t>
            </a:r>
            <a:r>
              <a:rPr kumimoji="1" lang="en-US" altLang="zh-TW" sz="2000" dirty="0" smtClean="0">
                <a:latin typeface="微軟正黑體" pitchFamily="34" charset="-120"/>
                <a:ea typeface="微軟正黑體" pitchFamily="34" charset="-120"/>
              </a:rPr>
              <a:t>3477</a:t>
            </a:r>
            <a:r>
              <a:rPr kumimoji="1" lang="zh-TW" altLang="en-US" sz="2000" dirty="0" smtClean="0">
                <a:latin typeface="微軟正黑體" pitchFamily="34" charset="-120"/>
                <a:ea typeface="微軟正黑體" pitchFamily="34" charset="-120"/>
              </a:rPr>
              <a:t>次會議</a:t>
            </a:r>
            <a:endParaRPr kumimoji="1"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667349" y="2214116"/>
            <a:ext cx="7773090" cy="1922512"/>
          </a:xfrm>
          <a:prstGeom prst="roundRect">
            <a:avLst/>
          </a:prstGeom>
          <a:solidFill>
            <a:schemeClr val="accent5">
              <a:lumMod val="60000"/>
              <a:lumOff val="40000"/>
              <a:alpha val="29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</a:t>
            </a:r>
            <a:r>
              <a:rPr lang="en-US" altLang="zh-TW" sz="4400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(OPEN DATA)</a:t>
            </a:r>
          </a:p>
          <a:p>
            <a:pPr algn="ctr"/>
            <a:r>
              <a:rPr lang="zh-TW" altLang="en-US" sz="4400" dirty="0" smtClean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具體成</a:t>
            </a:r>
            <a:r>
              <a:rPr lang="zh-TW" altLang="en-US" sz="4400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效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8348A-5D51-41D6-980F-D981866E33FB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9193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273090" y="328984"/>
            <a:ext cx="2520280" cy="827138"/>
            <a:chOff x="2260373" y="878912"/>
            <a:chExt cx="2500115" cy="835965"/>
          </a:xfrm>
        </p:grpSpPr>
        <p:grpSp>
          <p:nvGrpSpPr>
            <p:cNvPr id="6" name="Group 18"/>
            <p:cNvGrpSpPr>
              <a:grpSpLocks/>
            </p:cNvGrpSpPr>
            <p:nvPr/>
          </p:nvGrpSpPr>
          <p:grpSpPr bwMode="auto">
            <a:xfrm rot="21202237">
              <a:off x="2260373" y="878912"/>
              <a:ext cx="2500115" cy="835965"/>
              <a:chOff x="653" y="1027"/>
              <a:chExt cx="4239" cy="2529"/>
            </a:xfrm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grpSpPr>
          <p:sp>
            <p:nvSpPr>
              <p:cNvPr id="8" name="Oval 16"/>
              <p:cNvSpPr>
                <a:spLocks noChangeArrowheads="1"/>
              </p:cNvSpPr>
              <p:nvPr/>
            </p:nvSpPr>
            <p:spPr bwMode="gray">
              <a:xfrm rot="240159">
                <a:off x="653" y="1027"/>
                <a:ext cx="4239" cy="2529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45720" tIns="44450" rIns="45720" bIns="44450" anchor="ctr" anchorCtr="1"/>
              <a:lstStyle>
                <a:lvl1pPr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 sz="2400" kern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9" name="Oval 17"/>
              <p:cNvSpPr>
                <a:spLocks noChangeArrowheads="1"/>
              </p:cNvSpPr>
              <p:nvPr/>
            </p:nvSpPr>
            <p:spPr bwMode="auto">
              <a:xfrm>
                <a:off x="811" y="1168"/>
                <a:ext cx="3960" cy="22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500">
                    <a:solidFill>
                      <a:schemeClr val="tx1"/>
                    </a:solidFill>
                    <a:latin typeface="Arial" pitchFamily="34" charset="0"/>
                    <a:ea typeface="新細明體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 sz="2400" kern="0" smtClean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521785" y="916818"/>
              <a:ext cx="2122602" cy="715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zh-TW" altLang="en-US" sz="38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kumimoji="1" lang="zh-TW" altLang="en-US" sz="40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 綱</a:t>
              </a:r>
              <a:endParaRPr kumimoji="1" lang="zh-TW" altLang="en-US" sz="4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1764192" y="1607776"/>
            <a:ext cx="6467073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zh-TW" altLang="en-US" sz="3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壹、前言</a:t>
            </a:r>
            <a:endParaRPr lang="en-US" altLang="zh-TW" sz="3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5200"/>
              </a:lnSpc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推動成果</a:t>
            </a:r>
            <a:endParaRPr lang="en-US" altLang="zh-TW" sz="3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5200"/>
              </a:lnSpc>
            </a:pP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</a:t>
            </a:r>
            <a:r>
              <a:rPr lang="zh-TW" altLang="en-US" sz="3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未來展望</a:t>
            </a:r>
            <a:endParaRPr lang="en-US" altLang="zh-TW" sz="3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5200"/>
              </a:lnSpc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肆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、結語</a:t>
            </a:r>
            <a:endParaRPr lang="en-US" altLang="zh-TW" sz="3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6936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1093197" y="873451"/>
            <a:ext cx="7763933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資料開放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(Open Data)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是資訊社會主要的基礎建設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3500"/>
              </a:lnSpc>
              <a:buFont typeface="Wingdings" panose="05000000000000000000" pitchFamily="2" charset="2"/>
              <a:buChar char="n"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優化政府治理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3500"/>
              </a:lnSpc>
              <a:buFont typeface="Wingdings" panose="05000000000000000000" pitchFamily="2" charset="2"/>
              <a:buChar char="n"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帶動服務創新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ts val="3500"/>
              </a:lnSpc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驅動數位經濟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4" name="標題 3"/>
          <p:cNvSpPr txBox="1">
            <a:spLocks/>
          </p:cNvSpPr>
          <p:nvPr/>
        </p:nvSpPr>
        <p:spPr>
          <a:xfrm>
            <a:off x="220133" y="0"/>
            <a:ext cx="8923867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前言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1267291" y="2312306"/>
            <a:ext cx="6798455" cy="3692227"/>
            <a:chOff x="932688" y="502920"/>
            <a:chExt cx="8350568" cy="5883911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641313" y="502920"/>
              <a:ext cx="5641943" cy="4882896"/>
            </a:xfrm>
            <a:prstGeom prst="cloud">
              <a:avLst/>
            </a:prstGeom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932688" y="4082543"/>
              <a:ext cx="1700784" cy="2304288"/>
            </a:xfrm>
            <a:prstGeom prst="rect">
              <a:avLst/>
            </a:prstGeom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889" b="89778" l="28444" r="8355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16289"/>
            <a:stretch/>
          </p:blipFill>
          <p:spPr>
            <a:xfrm>
              <a:off x="2157984" y="1683004"/>
              <a:ext cx="2642268" cy="3156396"/>
            </a:xfrm>
            <a:prstGeom prst="rect">
              <a:avLst/>
            </a:prstGeom>
          </p:spPr>
        </p:pic>
      </p:grp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930752" y="2584535"/>
            <a:ext cx="3442400" cy="85090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zh-TW" sz="3200" b="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Data </a:t>
            </a:r>
            <a:r>
              <a:rPr lang="en-US" altLang="zh-TW" sz="3200" b="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altLang="zh-TW" sz="3200" b="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Value</a:t>
            </a:r>
            <a:endParaRPr lang="zh-TW" altLang="en-US" sz="3200" b="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64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椭圆 21"/>
          <p:cNvSpPr/>
          <p:nvPr/>
        </p:nvSpPr>
        <p:spPr>
          <a:xfrm rot="2564023">
            <a:off x="4396252" y="1022992"/>
            <a:ext cx="1129972" cy="664689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alpha val="58000"/>
                </a:sysClr>
              </a:gs>
              <a:gs pos="55000">
                <a:sysClr val="window" lastClr="FFFFFF">
                  <a:shade val="100000"/>
                  <a:satMod val="115000"/>
                  <a:alpha val="0"/>
                </a:sys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62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8" name="椭圆 27"/>
          <p:cNvSpPr/>
          <p:nvPr/>
        </p:nvSpPr>
        <p:spPr>
          <a:xfrm rot="2564023">
            <a:off x="4647531" y="5123434"/>
            <a:ext cx="1129972" cy="664689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alpha val="58000"/>
                </a:sysClr>
              </a:gs>
              <a:gs pos="55000">
                <a:sysClr val="window" lastClr="FFFFFF">
                  <a:shade val="100000"/>
                  <a:satMod val="115000"/>
                  <a:alpha val="0"/>
                </a:sys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62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9" name="標題 1"/>
          <p:cNvSpPr txBox="1">
            <a:spLocks/>
          </p:cNvSpPr>
          <p:nvPr/>
        </p:nvSpPr>
        <p:spPr bwMode="auto">
          <a:xfrm>
            <a:off x="0" y="54231"/>
            <a:ext cx="9144000" cy="70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實踐創意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 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(ide@ Taiwan 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2020)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388756" y="820636"/>
            <a:ext cx="8735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以資料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開放為基礎，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落實推動創意臺灣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(ide@ Taiwan 2020)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5431" y="1484519"/>
            <a:ext cx="5105400" cy="3933825"/>
          </a:xfrm>
          <a:prstGeom prst="rect">
            <a:avLst/>
          </a:prstGeom>
        </p:spPr>
      </p:pic>
      <p:sp>
        <p:nvSpPr>
          <p:cNvPr id="26" name="椭圆 25"/>
          <p:cNvSpPr/>
          <p:nvPr/>
        </p:nvSpPr>
        <p:spPr>
          <a:xfrm rot="2564023">
            <a:off x="2704118" y="3172585"/>
            <a:ext cx="1129972" cy="664689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alpha val="58000"/>
                </a:sysClr>
              </a:gs>
              <a:gs pos="55000">
                <a:sysClr val="window" lastClr="FFFFFF">
                  <a:shade val="100000"/>
                  <a:satMod val="115000"/>
                  <a:alpha val="0"/>
                </a:sys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62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4364" name="TextBox 29"/>
          <p:cNvSpPr txBox="1">
            <a:spLocks noChangeArrowheads="1"/>
          </p:cNvSpPr>
          <p:nvPr/>
        </p:nvSpPr>
        <p:spPr bwMode="auto">
          <a:xfrm flipH="1">
            <a:off x="3705821" y="1766423"/>
            <a:ext cx="1736481" cy="36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2215" dirty="0">
                <a:solidFill>
                  <a:srgbClr val="404040"/>
                </a:solidFill>
                <a:latin typeface="Arial Rounded MT Bold" panose="020F070403050403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智慧生活</a:t>
            </a:r>
            <a:endParaRPr kumimoji="0" lang="zh-CN" altLang="en-US" sz="2215" dirty="0">
              <a:solidFill>
                <a:srgbClr val="404040"/>
              </a:solidFill>
              <a:latin typeface="Arial Rounded MT Bold" panose="020F0704030504030204" pitchFamily="34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365" name="TextBox 31"/>
          <p:cNvSpPr txBox="1">
            <a:spLocks noChangeArrowheads="1"/>
          </p:cNvSpPr>
          <p:nvPr/>
        </p:nvSpPr>
        <p:spPr bwMode="auto">
          <a:xfrm flipH="1">
            <a:off x="5270986" y="3385290"/>
            <a:ext cx="1736481" cy="36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2215" dirty="0">
                <a:solidFill>
                  <a:srgbClr val="404040"/>
                </a:solidFill>
                <a:latin typeface="Arial Rounded MT Bold" panose="020F070403050403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網路經濟</a:t>
            </a:r>
            <a:endParaRPr kumimoji="0" lang="zh-CN" altLang="en-US" sz="2215" dirty="0">
              <a:solidFill>
                <a:srgbClr val="404040"/>
              </a:solidFill>
              <a:latin typeface="Arial Rounded MT Bold" panose="020F0704030504030204" pitchFamily="34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366" name="TextBox 33"/>
          <p:cNvSpPr txBox="1">
            <a:spLocks noChangeArrowheads="1"/>
          </p:cNvSpPr>
          <p:nvPr/>
        </p:nvSpPr>
        <p:spPr bwMode="auto">
          <a:xfrm flipH="1">
            <a:off x="2088593" y="3321947"/>
            <a:ext cx="1736480" cy="36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2215" dirty="0">
                <a:solidFill>
                  <a:srgbClr val="404040"/>
                </a:solidFill>
                <a:latin typeface="Arial Rounded MT Bold" panose="020F070403050403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智慧國土</a:t>
            </a:r>
            <a:endParaRPr kumimoji="0" lang="zh-CN" altLang="en-US" sz="2215" dirty="0">
              <a:solidFill>
                <a:srgbClr val="404040"/>
              </a:solidFill>
              <a:latin typeface="Arial Rounded MT Bold" panose="020F0704030504030204" pitchFamily="34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" name="椭圆 25"/>
          <p:cNvSpPr/>
          <p:nvPr/>
        </p:nvSpPr>
        <p:spPr>
          <a:xfrm rot="2564023">
            <a:off x="5852144" y="3238011"/>
            <a:ext cx="1129972" cy="664689"/>
          </a:xfrm>
          <a:prstGeom prst="ellipse">
            <a:avLst/>
          </a:prstGeom>
          <a:gradFill flip="none" rotWithShape="1">
            <a:gsLst>
              <a:gs pos="0">
                <a:sysClr val="window" lastClr="FFFFFF">
                  <a:alpha val="58000"/>
                </a:sysClr>
              </a:gs>
              <a:gs pos="55000">
                <a:sysClr val="window" lastClr="FFFFFF">
                  <a:shade val="100000"/>
                  <a:satMod val="115000"/>
                  <a:alpha val="0"/>
                </a:sys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62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35" name="群組 34"/>
          <p:cNvGrpSpPr/>
          <p:nvPr/>
        </p:nvGrpSpPr>
        <p:grpSpPr>
          <a:xfrm>
            <a:off x="2623817" y="4567877"/>
            <a:ext cx="3924614" cy="909522"/>
            <a:chOff x="-1586931" y="0"/>
            <a:chExt cx="9085924" cy="12192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grpSpPr>
        <p:sp>
          <p:nvSpPr>
            <p:cNvPr id="37" name="梯形 36"/>
            <p:cNvSpPr/>
            <p:nvPr/>
          </p:nvSpPr>
          <p:spPr>
            <a:xfrm>
              <a:off x="0" y="0"/>
              <a:ext cx="6096000" cy="1219200"/>
            </a:xfrm>
            <a:prstGeom prst="trapezoid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38" name="矩形 33"/>
            <p:cNvSpPr/>
            <p:nvPr/>
          </p:nvSpPr>
          <p:spPr>
            <a:xfrm>
              <a:off x="-1586931" y="0"/>
              <a:ext cx="9085924" cy="1219200"/>
            </a:xfrm>
            <a:prstGeom prst="trapezoid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lvl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300" kern="1200"/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1775128" y="5487806"/>
            <a:ext cx="6096000" cy="729620"/>
            <a:chOff x="0" y="0"/>
            <a:chExt cx="6096000" cy="1219200"/>
          </a:xfrm>
        </p:grpSpPr>
        <p:sp>
          <p:nvSpPr>
            <p:cNvPr id="32" name="梯形 31"/>
            <p:cNvSpPr/>
            <p:nvPr/>
          </p:nvSpPr>
          <p:spPr>
            <a:xfrm>
              <a:off x="0" y="0"/>
              <a:ext cx="6096000" cy="1219200"/>
            </a:xfrm>
            <a:prstGeom prst="trapezoid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34" name="矩形 33"/>
            <p:cNvSpPr/>
            <p:nvPr/>
          </p:nvSpPr>
          <p:spPr>
            <a:xfrm>
              <a:off x="0" y="0"/>
              <a:ext cx="6096000" cy="1219200"/>
            </a:xfrm>
            <a:prstGeom prst="trapezoid">
              <a:avLst/>
            </a:prstGeom>
            <a:gradFill flip="none"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8900000" scaled="1"/>
              <a:tileRect/>
            </a:gra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lvl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300" kern="1200"/>
            </a:p>
          </p:txBody>
        </p:sp>
      </p:grpSp>
      <p:sp>
        <p:nvSpPr>
          <p:cNvPr id="39" name="TextBox 29"/>
          <p:cNvSpPr txBox="1">
            <a:spLocks noChangeArrowheads="1"/>
          </p:cNvSpPr>
          <p:nvPr/>
        </p:nvSpPr>
        <p:spPr bwMode="auto">
          <a:xfrm flipH="1">
            <a:off x="3757608" y="5691955"/>
            <a:ext cx="1736481" cy="36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2215" dirty="0" smtClean="0">
                <a:solidFill>
                  <a:srgbClr val="404040"/>
                </a:solidFill>
                <a:latin typeface="Arial Rounded MT Bold" panose="020F070403050403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基礎環境</a:t>
            </a:r>
            <a:endParaRPr kumimoji="0" lang="zh-CN" altLang="en-US" sz="2215" dirty="0">
              <a:solidFill>
                <a:srgbClr val="404040"/>
              </a:solidFill>
              <a:latin typeface="Arial Rounded MT Bold" panose="020F0704030504030204" pitchFamily="34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" name="TextBox 29"/>
          <p:cNvSpPr txBox="1">
            <a:spLocks noChangeArrowheads="1"/>
          </p:cNvSpPr>
          <p:nvPr/>
        </p:nvSpPr>
        <p:spPr bwMode="auto">
          <a:xfrm flipH="1">
            <a:off x="3732938" y="4851718"/>
            <a:ext cx="1736481" cy="36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1pPr>
            <a:lvl2pPr marL="742950" indent="-28575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2pPr>
            <a:lvl3pPr marL="11430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3pPr>
            <a:lvl4pPr marL="16002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4pPr>
            <a:lvl5pPr marL="2057400" indent="-228600"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標楷體" panose="03000509000000000000" pitchFamily="65" charset="-120"/>
                <a:ea typeface="華康龍門石碑"/>
                <a:cs typeface="華康龍門石碑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2215" dirty="0" smtClean="0">
                <a:solidFill>
                  <a:srgbClr val="404040"/>
                </a:solidFill>
                <a:latin typeface="Arial Rounded MT Bold" panose="020F070403050403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資料開放</a:t>
            </a:r>
            <a:endParaRPr kumimoji="0" lang="zh-CN" altLang="en-US" sz="2215" dirty="0">
              <a:solidFill>
                <a:srgbClr val="404040"/>
              </a:solidFill>
              <a:latin typeface="Arial Rounded MT Bold" panose="020F0704030504030204" pitchFamily="34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弧形 6"/>
          <p:cNvSpPr/>
          <p:nvPr/>
        </p:nvSpPr>
        <p:spPr>
          <a:xfrm>
            <a:off x="3244331" y="3842868"/>
            <a:ext cx="1281036" cy="1431455"/>
          </a:xfrm>
          <a:prstGeom prst="arc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4" name="直線單箭頭接點 43"/>
          <p:cNvCxnSpPr/>
          <p:nvPr/>
        </p:nvCxnSpPr>
        <p:spPr>
          <a:xfrm rot="2564023" flipV="1">
            <a:off x="3582222" y="3706995"/>
            <a:ext cx="300404" cy="288681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弧形 40"/>
          <p:cNvSpPr/>
          <p:nvPr/>
        </p:nvSpPr>
        <p:spPr>
          <a:xfrm flipH="1">
            <a:off x="4517118" y="3842868"/>
            <a:ext cx="1545853" cy="1431455"/>
          </a:xfrm>
          <a:prstGeom prst="arc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直線單箭頭接點 45"/>
          <p:cNvCxnSpPr/>
          <p:nvPr/>
        </p:nvCxnSpPr>
        <p:spPr>
          <a:xfrm flipH="1">
            <a:off x="5284674" y="3837471"/>
            <a:ext cx="364730" cy="2546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>
            <a:stCxn id="41" idx="2"/>
          </p:cNvCxnSpPr>
          <p:nvPr/>
        </p:nvCxnSpPr>
        <p:spPr>
          <a:xfrm flipV="1">
            <a:off x="4517118" y="2794000"/>
            <a:ext cx="8249" cy="1764596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5584333" y="3653570"/>
            <a:ext cx="13118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Bank </a:t>
            </a:r>
            <a:r>
              <a:rPr lang="en-US" altLang="zh-TW" b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3.0</a:t>
            </a:r>
            <a:br>
              <a:rPr lang="en-US" altLang="zh-TW" b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數位</a:t>
            </a:r>
            <a:r>
              <a:rPr lang="zh-TW" altLang="en-US" b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金融</a:t>
            </a:r>
            <a:r>
              <a:rPr lang="zh-TW" altLang="en-US" b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</a:t>
            </a:r>
            <a:endParaRPr lang="en-US" altLang="zh-TW" b="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電子商務產業生態系統</a:t>
            </a:r>
          </a:p>
        </p:txBody>
      </p:sp>
      <p:sp>
        <p:nvSpPr>
          <p:cNvPr id="13" name="矩形 12"/>
          <p:cNvSpPr/>
          <p:nvPr/>
        </p:nvSpPr>
        <p:spPr>
          <a:xfrm>
            <a:off x="2505427" y="3629924"/>
            <a:ext cx="90281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0" dirty="0">
                <a:solidFill>
                  <a:schemeClr val="bg1"/>
                </a:solidFill>
                <a:latin typeface="Arial" panose="020B0604020202020204" pitchFamily="34" charset="0"/>
              </a:rPr>
              <a:t>智慧</a:t>
            </a:r>
            <a:r>
              <a:rPr lang="zh-TW" altLang="en-US" b="0" dirty="0" smtClean="0">
                <a:solidFill>
                  <a:schemeClr val="bg1"/>
                </a:solidFill>
                <a:latin typeface="Arial" panose="020B0604020202020204" pitchFamily="34" charset="0"/>
              </a:rPr>
              <a:t>運輸</a:t>
            </a:r>
            <a:endParaRPr lang="en-US" altLang="zh-TW" b="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zh-TW" altLang="en-US" b="0" dirty="0">
                <a:solidFill>
                  <a:schemeClr val="bg1"/>
                </a:solidFill>
              </a:rPr>
              <a:t>智慧災</a:t>
            </a:r>
            <a:r>
              <a:rPr lang="zh-TW" altLang="en-US" b="0" dirty="0" smtClean="0">
                <a:solidFill>
                  <a:schemeClr val="bg1"/>
                </a:solidFill>
              </a:rPr>
              <a:t>防</a:t>
            </a:r>
            <a:endParaRPr lang="en-US" altLang="zh-TW" b="0" dirty="0" smtClean="0">
              <a:solidFill>
                <a:schemeClr val="bg1"/>
              </a:solidFill>
            </a:endParaRPr>
          </a:p>
          <a:p>
            <a:r>
              <a:rPr lang="zh-TW" altLang="en-US" b="0" dirty="0">
                <a:solidFill>
                  <a:schemeClr val="bg1"/>
                </a:solidFill>
              </a:rPr>
              <a:t>智慧城鄉</a:t>
            </a:r>
          </a:p>
        </p:txBody>
      </p:sp>
      <p:sp>
        <p:nvSpPr>
          <p:cNvPr id="14" name="矩形 13"/>
          <p:cNvSpPr/>
          <p:nvPr/>
        </p:nvSpPr>
        <p:spPr>
          <a:xfrm>
            <a:off x="3771409" y="2088584"/>
            <a:ext cx="162095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b="0" dirty="0" smtClean="0">
                <a:solidFill>
                  <a:schemeClr val="bg1"/>
                </a:solidFill>
              </a:rPr>
              <a:t>智慧健康照護</a:t>
            </a:r>
            <a:endParaRPr lang="en-US" altLang="zh-TW" b="0" dirty="0" smtClean="0">
              <a:solidFill>
                <a:schemeClr val="bg1"/>
              </a:solidFill>
            </a:endParaRPr>
          </a:p>
          <a:p>
            <a:pPr algn="ctr"/>
            <a:r>
              <a:rPr lang="zh-TW" altLang="en-US" b="0" dirty="0">
                <a:solidFill>
                  <a:schemeClr val="bg1"/>
                </a:solidFill>
                <a:latin typeface="arial" panose="020B0604020202020204" pitchFamily="34" charset="0"/>
              </a:rPr>
              <a:t>數位學習活化教學</a:t>
            </a:r>
            <a:endParaRPr lang="en-US" altLang="zh-TW" b="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r>
              <a:rPr lang="zh-TW" altLang="en-US" b="0" dirty="0" smtClean="0">
                <a:solidFill>
                  <a:schemeClr val="bg1"/>
                </a:solidFill>
                <a:latin typeface="arial" panose="020B0604020202020204" pitchFamily="34" charset="0"/>
              </a:rPr>
              <a:t>行動</a:t>
            </a:r>
            <a:r>
              <a:rPr lang="zh-TW" altLang="en-US" b="0" dirty="0">
                <a:solidFill>
                  <a:schemeClr val="bg1"/>
                </a:solidFill>
                <a:latin typeface="arial" panose="020B0604020202020204" pitchFamily="34" charset="0"/>
              </a:rPr>
              <a:t>寬頻</a:t>
            </a:r>
            <a:r>
              <a:rPr lang="zh-TW" altLang="en-US" b="0" dirty="0" smtClean="0">
                <a:solidFill>
                  <a:schemeClr val="bg1"/>
                </a:solidFill>
                <a:latin typeface="arial" panose="020B0604020202020204" pitchFamily="34" charset="0"/>
              </a:rPr>
              <a:t>服務</a:t>
            </a:r>
            <a:endParaRPr lang="zh-TW" altLang="en-US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594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567267" y="2479843"/>
            <a:ext cx="8119533" cy="71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200"/>
              </a:lnSpc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推動成果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0712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 txBox="1">
            <a:spLocks/>
          </p:cNvSpPr>
          <p:nvPr/>
        </p:nvSpPr>
        <p:spPr>
          <a:xfrm>
            <a:off x="150017" y="975"/>
            <a:ext cx="8923867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我國資料開放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年全球排名可望進步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588566" y="711641"/>
            <a:ext cx="8335300" cy="112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SzPct val="80000"/>
              <a:buFont typeface="Wingdings" panose="05000000000000000000" pitchFamily="2" charset="2"/>
              <a:buChar char="n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開放知識基金會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(Open 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Knowledge Foundation)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公布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年開放資料指標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(Open Data Index)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評比報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告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年第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名、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年第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名，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年名次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可望進步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  <a:endParaRPr lang="en-US" altLang="zh-TW" sz="2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6210" y="1871790"/>
            <a:ext cx="5180012" cy="444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77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標題 3"/>
          <p:cNvSpPr txBox="1">
            <a:spLocks/>
          </p:cNvSpPr>
          <p:nvPr/>
        </p:nvSpPr>
        <p:spPr>
          <a:xfrm>
            <a:off x="0" y="0"/>
            <a:ext cx="9143999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近年資料開放數量大幅成長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656300" y="804777"/>
            <a:ext cx="7909375" cy="112371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SzPct val="80000"/>
              <a:buFont typeface="Wingdings" panose="05000000000000000000" pitchFamily="2" charset="2"/>
              <a:buChar char="n"/>
            </a:pP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104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日已開放達</a:t>
            </a:r>
            <a:r>
              <a:rPr lang="en-US" altLang="zh-TW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2,200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項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，較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103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3,377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項，大幅成長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2.6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endParaRPr lang="en-US" altLang="zh-TW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buSzPct val="80000"/>
              <a:buFont typeface="Wingdings" panose="05000000000000000000" pitchFamily="2" charset="2"/>
              <a:buChar char="n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交通、財政、金融等領域開放多項高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應用價值資料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xmlns="" val="4121116514"/>
              </p:ext>
            </p:extLst>
          </p:nvPr>
        </p:nvGraphicFramePr>
        <p:xfrm>
          <a:off x="6039852" y="2541423"/>
          <a:ext cx="2765816" cy="3307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圖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52380222"/>
              </p:ext>
            </p:extLst>
          </p:nvPr>
        </p:nvGraphicFramePr>
        <p:xfrm>
          <a:off x="210577" y="1956367"/>
          <a:ext cx="6083928" cy="4399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62439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文字方塊 44"/>
          <p:cNvSpPr txBox="1"/>
          <p:nvPr/>
        </p:nvSpPr>
        <p:spPr>
          <a:xfrm>
            <a:off x="656300" y="696141"/>
            <a:ext cx="7909375" cy="783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SzPct val="80000"/>
              <a:buFont typeface="Wingdings" panose="05000000000000000000" pitchFamily="2" charset="2"/>
              <a:buChar char="n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經濟部與國發會以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應用主題彙集民間需求，已召開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場座談會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開放契合民間需求主題資料</a:t>
            </a:r>
            <a:endParaRPr lang="en-US" altLang="zh-TW" sz="20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3"/>
          <p:cNvSpPr txBox="1">
            <a:spLocks/>
          </p:cNvSpPr>
          <p:nvPr/>
        </p:nvSpPr>
        <p:spPr>
          <a:xfrm>
            <a:off x="0" y="0"/>
            <a:ext cx="9143999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主題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式推動開放資料</a:t>
            </a:r>
          </a:p>
        </p:txBody>
      </p:sp>
      <p:sp>
        <p:nvSpPr>
          <p:cNvPr id="4" name="文字方塊 76"/>
          <p:cNvSpPr txBox="1"/>
          <p:nvPr/>
        </p:nvSpPr>
        <p:spPr>
          <a:xfrm>
            <a:off x="8743890" y="2354404"/>
            <a:ext cx="400110" cy="17282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經濟價值高</a:t>
            </a:r>
            <a:endParaRPr lang="zh-TW" altLang="en-US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5" name="文字方塊 77"/>
          <p:cNvSpPr txBox="1"/>
          <p:nvPr/>
        </p:nvSpPr>
        <p:spPr>
          <a:xfrm>
            <a:off x="4554650" y="1217408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r>
              <a:rPr lang="zh-TW" altLang="en-US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企業</a:t>
            </a:r>
            <a:endParaRPr lang="zh-TW" altLang="en-US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" name="文字方塊 78"/>
          <p:cNvSpPr txBox="1"/>
          <p:nvPr/>
        </p:nvSpPr>
        <p:spPr>
          <a:xfrm>
            <a:off x="4554650" y="5501111"/>
            <a:ext cx="7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民眾</a:t>
            </a:r>
            <a:endParaRPr lang="zh-TW" altLang="en-US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24702" y="2759053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電子商務</a:t>
            </a:r>
          </a:p>
        </p:txBody>
      </p:sp>
      <p:sp>
        <p:nvSpPr>
          <p:cNvPr id="8" name="矩形 7"/>
          <p:cNvSpPr/>
          <p:nvPr/>
        </p:nvSpPr>
        <p:spPr>
          <a:xfrm>
            <a:off x="1664222" y="33810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農業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6422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社會福利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04222" y="2114529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防災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地理空間</a:t>
            </a:r>
          </a:p>
        </p:txBody>
      </p:sp>
      <p:sp>
        <p:nvSpPr>
          <p:cNvPr id="11" name="矩形 10"/>
          <p:cNvSpPr/>
          <p:nvPr/>
        </p:nvSpPr>
        <p:spPr>
          <a:xfrm>
            <a:off x="4545087" y="1496574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連鎖展店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85207" y="1496574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物流運籌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424702" y="212466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金融投資</a:t>
            </a:r>
          </a:p>
        </p:txBody>
      </p:sp>
      <p:sp>
        <p:nvSpPr>
          <p:cNvPr id="15" name="矩形 14"/>
          <p:cNvSpPr/>
          <p:nvPr/>
        </p:nvSpPr>
        <p:spPr>
          <a:xfrm>
            <a:off x="5984542" y="2750737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批發零售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98470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不動產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44382" y="2126199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會展</a:t>
            </a:r>
          </a:p>
        </p:txBody>
      </p:sp>
      <p:sp>
        <p:nvSpPr>
          <p:cNvPr id="18" name="矩形 17"/>
          <p:cNvSpPr/>
          <p:nvPr/>
        </p:nvSpPr>
        <p:spPr>
          <a:xfrm>
            <a:off x="22406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環境氣候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4062" y="33810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警政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24062" y="464829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公共服務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04382" y="1504398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物業管理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44436" y="2750737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保險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424702" y="4648292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就醫用藥</a:t>
            </a:r>
          </a:p>
        </p:txBody>
      </p:sp>
      <p:sp>
        <p:nvSpPr>
          <p:cNvPr id="24" name="矩形 23"/>
          <p:cNvSpPr/>
          <p:nvPr/>
        </p:nvSpPr>
        <p:spPr>
          <a:xfrm>
            <a:off x="5984702" y="212466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能源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664190" y="464829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體育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44382" y="33810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通訊傳播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984542" y="3381065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交通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114650" y="3381065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食品安全</a:t>
            </a:r>
          </a:p>
        </p:txBody>
      </p:sp>
      <p:sp>
        <p:nvSpPr>
          <p:cNvPr id="29" name="矩形 28"/>
          <p:cNvSpPr/>
          <p:nvPr/>
        </p:nvSpPr>
        <p:spPr>
          <a:xfrm>
            <a:off x="454454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民生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664062" y="212466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科學技術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0438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藝術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24862" y="4020965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觀光</a:t>
            </a:r>
          </a:p>
        </p:txBody>
      </p:sp>
      <p:sp>
        <p:nvSpPr>
          <p:cNvPr id="33" name="矩形 32"/>
          <p:cNvSpPr/>
          <p:nvPr/>
        </p:nvSpPr>
        <p:spPr>
          <a:xfrm>
            <a:off x="1664222" y="2750737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法律</a:t>
            </a:r>
          </a:p>
        </p:txBody>
      </p:sp>
      <p:sp>
        <p:nvSpPr>
          <p:cNvPr id="34" name="矩形 33"/>
          <p:cNvSpPr/>
          <p:nvPr/>
        </p:nvSpPr>
        <p:spPr>
          <a:xfrm>
            <a:off x="5984574" y="464829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消費性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產品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544446" y="4648292"/>
            <a:ext cx="1440000" cy="6303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教育</a:t>
            </a:r>
          </a:p>
        </p:txBody>
      </p:sp>
      <p:sp>
        <p:nvSpPr>
          <p:cNvPr id="36" name="矩形 35"/>
          <p:cNvSpPr/>
          <p:nvPr/>
        </p:nvSpPr>
        <p:spPr>
          <a:xfrm>
            <a:off x="3104329" y="2750737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文化創意</a:t>
            </a:r>
          </a:p>
        </p:txBody>
      </p:sp>
      <p:cxnSp>
        <p:nvCxnSpPr>
          <p:cNvPr id="37" name="直線單箭頭接點 36"/>
          <p:cNvCxnSpPr/>
          <p:nvPr/>
        </p:nvCxnSpPr>
        <p:spPr>
          <a:xfrm>
            <a:off x="79886" y="3381065"/>
            <a:ext cx="8928992" cy="0"/>
          </a:xfrm>
          <a:prstGeom prst="straightConnector1">
            <a:avLst/>
          </a:prstGeom>
          <a:ln w="508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3104318" y="4648292"/>
            <a:ext cx="1440000" cy="6303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就業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cxnSp>
        <p:nvCxnSpPr>
          <p:cNvPr id="39" name="直線單箭頭接點 38"/>
          <p:cNvCxnSpPr/>
          <p:nvPr/>
        </p:nvCxnSpPr>
        <p:spPr>
          <a:xfrm flipH="1" flipV="1">
            <a:off x="4538688" y="1255505"/>
            <a:ext cx="320" cy="4251119"/>
          </a:xfrm>
          <a:prstGeom prst="straightConnector1">
            <a:avLst/>
          </a:prstGeom>
          <a:ln w="508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字方塊 80"/>
          <p:cNvSpPr txBox="1"/>
          <p:nvPr/>
        </p:nvSpPr>
        <p:spPr>
          <a:xfrm>
            <a:off x="141441" y="1915276"/>
            <a:ext cx="400110" cy="151299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公共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利益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價值高</a:t>
            </a:r>
            <a:endParaRPr lang="zh-TW" altLang="en-US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43" name="文字方塊 82"/>
          <p:cNvSpPr txBox="1"/>
          <p:nvPr/>
        </p:nvSpPr>
        <p:spPr>
          <a:xfrm>
            <a:off x="527100" y="5706416"/>
            <a:ext cx="8481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※ 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標示說明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 </a:t>
            </a:r>
            <a:r>
              <a:rPr lang="zh-TW" altLang="en-US" sz="1600" dirty="0" smtClean="0">
                <a:solidFill>
                  <a:srgbClr val="99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黃底</a:t>
            </a:r>
            <a:r>
              <a:rPr lang="en-US" altLang="zh-TW" sz="1600" dirty="0" smtClean="0">
                <a:solidFill>
                  <a:srgbClr val="99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1600" dirty="0" smtClean="0">
                <a:solidFill>
                  <a:srgbClr val="99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黃色區塊</a:t>
            </a:r>
            <a:r>
              <a:rPr lang="en-US" altLang="zh-TW" sz="1600" dirty="0" smtClean="0">
                <a:solidFill>
                  <a:srgbClr val="99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已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辦理重點座談會討論資料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需求，經濟部工業局將持續蒐集民間需求。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44" name="圓角矩形 43"/>
          <p:cNvSpPr/>
          <p:nvPr/>
        </p:nvSpPr>
        <p:spPr>
          <a:xfrm>
            <a:off x="541551" y="5999746"/>
            <a:ext cx="436606" cy="28128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3074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>
                <a:defRPr/>
              </a:pPr>
              <a:t>9</a:t>
            </a:fld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737888" y="5593052"/>
            <a:ext cx="960201" cy="951234"/>
          </a:xfrm>
          <a:prstGeom prst="roundRect">
            <a:avLst/>
          </a:prstGeom>
          <a:blipFill rotWithShape="1"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-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tint val="50000"/>
              <a:hueOff val="-3981279"/>
              <a:satOff val="22610"/>
              <a:lumOff val="179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圓形箭號 5"/>
          <p:cNvSpPr>
            <a:spLocks noChangeAspect="1"/>
          </p:cNvSpPr>
          <p:nvPr/>
        </p:nvSpPr>
        <p:spPr>
          <a:xfrm rot="14788088">
            <a:off x="1926927" y="1486328"/>
            <a:ext cx="4907748" cy="4907748"/>
          </a:xfrm>
          <a:prstGeom prst="circularArrow">
            <a:avLst>
              <a:gd name="adj1" fmla="val 5544"/>
              <a:gd name="adj2" fmla="val 896864"/>
              <a:gd name="adj3" fmla="val 13815233"/>
              <a:gd name="adj4" fmla="val 16773990"/>
              <a:gd name="adj5" fmla="val 5757"/>
            </a:avLst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sp>
      <p:sp>
        <p:nvSpPr>
          <p:cNvPr id="7" name="手繪多邊形 6"/>
          <p:cNvSpPr/>
          <p:nvPr/>
        </p:nvSpPr>
        <p:spPr>
          <a:xfrm rot="16200734">
            <a:off x="4143492" y="3012414"/>
            <a:ext cx="533064" cy="47707"/>
          </a:xfrm>
          <a:custGeom>
            <a:avLst/>
            <a:gdLst>
              <a:gd name="connsiteX0" fmla="*/ 0 w 492640"/>
              <a:gd name="connsiteY0" fmla="*/ 19533 h 39067"/>
              <a:gd name="connsiteX1" fmla="*/ 492640 w 492640"/>
              <a:gd name="connsiteY1" fmla="*/ 19533 h 39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2640" h="39067">
                <a:moveTo>
                  <a:pt x="0" y="19533"/>
                </a:moveTo>
                <a:lnTo>
                  <a:pt x="492640" y="1953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spcFirstLastPara="0" vert="horz" wrap="square" lIns="246704" tIns="7217" rIns="246703" bIns="7217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500" kern="12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手繪多邊形 7"/>
          <p:cNvSpPr/>
          <p:nvPr/>
        </p:nvSpPr>
        <p:spPr>
          <a:xfrm rot="1982028">
            <a:off x="5262589" y="4646217"/>
            <a:ext cx="572913" cy="42273"/>
          </a:xfrm>
          <a:custGeom>
            <a:avLst/>
            <a:gdLst>
              <a:gd name="connsiteX0" fmla="*/ 0 w 469153"/>
              <a:gd name="connsiteY0" fmla="*/ 19533 h 39067"/>
              <a:gd name="connsiteX1" fmla="*/ 469153 w 469153"/>
              <a:gd name="connsiteY1" fmla="*/ 19533 h 39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69153" h="39067">
                <a:moveTo>
                  <a:pt x="0" y="19533"/>
                </a:moveTo>
                <a:lnTo>
                  <a:pt x="469153" y="1953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spcFirstLastPara="0" vert="horz" wrap="square" lIns="235548" tIns="7804" rIns="235547" bIns="7805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500" kern="12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手繪多邊形 8"/>
          <p:cNvSpPr/>
          <p:nvPr/>
        </p:nvSpPr>
        <p:spPr>
          <a:xfrm>
            <a:off x="5631846" y="4413392"/>
            <a:ext cx="1946802" cy="1725033"/>
          </a:xfrm>
          <a:custGeom>
            <a:avLst/>
            <a:gdLst>
              <a:gd name="connsiteX0" fmla="*/ 0 w 1594218"/>
              <a:gd name="connsiteY0" fmla="*/ 797109 h 1594218"/>
              <a:gd name="connsiteX1" fmla="*/ 797109 w 1594218"/>
              <a:gd name="connsiteY1" fmla="*/ 0 h 1594218"/>
              <a:gd name="connsiteX2" fmla="*/ 1594218 w 1594218"/>
              <a:gd name="connsiteY2" fmla="*/ 797109 h 1594218"/>
              <a:gd name="connsiteX3" fmla="*/ 797109 w 1594218"/>
              <a:gd name="connsiteY3" fmla="*/ 1594218 h 1594218"/>
              <a:gd name="connsiteX4" fmla="*/ 0 w 1594218"/>
              <a:gd name="connsiteY4" fmla="*/ 797109 h 1594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4218" h="1594218">
                <a:moveTo>
                  <a:pt x="0" y="797109"/>
                </a:moveTo>
                <a:cubicBezTo>
                  <a:pt x="0" y="356878"/>
                  <a:pt x="356878" y="0"/>
                  <a:pt x="797109" y="0"/>
                </a:cubicBezTo>
                <a:cubicBezTo>
                  <a:pt x="1237340" y="0"/>
                  <a:pt x="1594218" y="356878"/>
                  <a:pt x="1594218" y="797109"/>
                </a:cubicBezTo>
                <a:cubicBezTo>
                  <a:pt x="1594218" y="1237340"/>
                  <a:pt x="1237340" y="1594218"/>
                  <a:pt x="797109" y="1594218"/>
                </a:cubicBezTo>
                <a:cubicBezTo>
                  <a:pt x="356878" y="1594218"/>
                  <a:pt x="0" y="1237340"/>
                  <a:pt x="0" y="797109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spcFirstLastPara="0" vert="horz" wrap="square" lIns="244898" tIns="244898" rIns="244898" bIns="244898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手繪多邊形 9"/>
          <p:cNvSpPr/>
          <p:nvPr/>
        </p:nvSpPr>
        <p:spPr>
          <a:xfrm rot="19617247">
            <a:off x="2985004" y="4646195"/>
            <a:ext cx="572183" cy="42274"/>
          </a:xfrm>
          <a:custGeom>
            <a:avLst/>
            <a:gdLst>
              <a:gd name="connsiteX0" fmla="*/ 0 w 468554"/>
              <a:gd name="connsiteY0" fmla="*/ 19533 h 39067"/>
              <a:gd name="connsiteX1" fmla="*/ 468554 w 468554"/>
              <a:gd name="connsiteY1" fmla="*/ 19533 h 39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68554" h="39067">
                <a:moveTo>
                  <a:pt x="468554" y="19534"/>
                </a:moveTo>
                <a:lnTo>
                  <a:pt x="0" y="19534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spcFirstLastPara="0" vert="horz" wrap="square" lIns="235263" tIns="7819" rIns="235264" bIns="7821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500" kern="12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1241944" y="4413392"/>
            <a:ext cx="1946802" cy="1725033"/>
          </a:xfrm>
          <a:custGeom>
            <a:avLst/>
            <a:gdLst>
              <a:gd name="connsiteX0" fmla="*/ 0 w 1594218"/>
              <a:gd name="connsiteY0" fmla="*/ 797109 h 1594218"/>
              <a:gd name="connsiteX1" fmla="*/ 797109 w 1594218"/>
              <a:gd name="connsiteY1" fmla="*/ 0 h 1594218"/>
              <a:gd name="connsiteX2" fmla="*/ 1594218 w 1594218"/>
              <a:gd name="connsiteY2" fmla="*/ 797109 h 1594218"/>
              <a:gd name="connsiteX3" fmla="*/ 797109 w 1594218"/>
              <a:gd name="connsiteY3" fmla="*/ 1594218 h 1594218"/>
              <a:gd name="connsiteX4" fmla="*/ 0 w 1594218"/>
              <a:gd name="connsiteY4" fmla="*/ 797109 h 1594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4218" h="1594218">
                <a:moveTo>
                  <a:pt x="0" y="797109"/>
                </a:moveTo>
                <a:cubicBezTo>
                  <a:pt x="0" y="356878"/>
                  <a:pt x="356878" y="0"/>
                  <a:pt x="797109" y="0"/>
                </a:cubicBezTo>
                <a:cubicBezTo>
                  <a:pt x="1237340" y="0"/>
                  <a:pt x="1594218" y="356878"/>
                  <a:pt x="1594218" y="797109"/>
                </a:cubicBezTo>
                <a:cubicBezTo>
                  <a:pt x="1594218" y="1237340"/>
                  <a:pt x="1237340" y="1594218"/>
                  <a:pt x="797109" y="1594218"/>
                </a:cubicBezTo>
                <a:cubicBezTo>
                  <a:pt x="356878" y="1594218"/>
                  <a:pt x="0" y="1237340"/>
                  <a:pt x="0" y="797109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spcFirstLastPara="0" vert="horz" wrap="square" lIns="244898" tIns="244898" rIns="244898" bIns="244898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3436895" y="1044702"/>
            <a:ext cx="1946802" cy="1725033"/>
          </a:xfrm>
          <a:custGeom>
            <a:avLst/>
            <a:gdLst>
              <a:gd name="connsiteX0" fmla="*/ 0 w 1594218"/>
              <a:gd name="connsiteY0" fmla="*/ 797109 h 1594218"/>
              <a:gd name="connsiteX1" fmla="*/ 797109 w 1594218"/>
              <a:gd name="connsiteY1" fmla="*/ 0 h 1594218"/>
              <a:gd name="connsiteX2" fmla="*/ 1594218 w 1594218"/>
              <a:gd name="connsiteY2" fmla="*/ 797109 h 1594218"/>
              <a:gd name="connsiteX3" fmla="*/ 797109 w 1594218"/>
              <a:gd name="connsiteY3" fmla="*/ 1594218 h 1594218"/>
              <a:gd name="connsiteX4" fmla="*/ 0 w 1594218"/>
              <a:gd name="connsiteY4" fmla="*/ 797109 h 1594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4218" h="1594218">
                <a:moveTo>
                  <a:pt x="0" y="797109"/>
                </a:moveTo>
                <a:cubicBezTo>
                  <a:pt x="0" y="356878"/>
                  <a:pt x="356878" y="0"/>
                  <a:pt x="797109" y="0"/>
                </a:cubicBezTo>
                <a:cubicBezTo>
                  <a:pt x="1237340" y="0"/>
                  <a:pt x="1594218" y="356878"/>
                  <a:pt x="1594218" y="797109"/>
                </a:cubicBezTo>
                <a:cubicBezTo>
                  <a:pt x="1594218" y="1237340"/>
                  <a:pt x="1237340" y="1594218"/>
                  <a:pt x="797109" y="1594218"/>
                </a:cubicBezTo>
                <a:cubicBezTo>
                  <a:pt x="356878" y="1594218"/>
                  <a:pt x="0" y="1237340"/>
                  <a:pt x="0" y="797109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spcFirstLastPara="0" vert="horz" wrap="square" lIns="244898" tIns="244898" rIns="244898" bIns="244898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ltGray">
          <a:xfrm>
            <a:off x="3436895" y="1593214"/>
            <a:ext cx="1930641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lvl="0" algn="ctr" defTabSz="800100">
              <a:lnSpc>
                <a:spcPct val="90000"/>
              </a:lnSpc>
              <a:spcAft>
                <a:spcPct val="35000"/>
              </a:spcAft>
            </a:pPr>
            <a:r>
              <a:rPr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政府資料開放諮詢</a:t>
            </a:r>
            <a:r>
              <a:rPr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機制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ltGray">
          <a:xfrm>
            <a:off x="1267682" y="4967599"/>
            <a:ext cx="1937277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lvl="0" algn="ctr" defTabSz="800100">
              <a:lnSpc>
                <a:spcPct val="90000"/>
              </a:lnSpc>
              <a:spcAft>
                <a:spcPct val="35000"/>
              </a:spcAft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公私跨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域合作應用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ltGray">
          <a:xfrm>
            <a:off x="5631846" y="4921315"/>
            <a:ext cx="1930641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lvl="0" algn="ctr" defTabSz="800100">
              <a:lnSpc>
                <a:spcPct val="90000"/>
              </a:lnSpc>
              <a:spcAft>
                <a:spcPct val="35000"/>
              </a:spcAft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完備信賴資料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開放環境</a:t>
            </a:r>
          </a:p>
        </p:txBody>
      </p:sp>
      <p:pic>
        <p:nvPicPr>
          <p:cNvPr id="16" name="Picture 2" descr="D:\Users\stopnew\Desktop\圖檔\未命名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8368" y="737825"/>
            <a:ext cx="1474620" cy="12879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Program Files\Microsoft Office\MEDIA\CAGCAT10\j0293240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0612" y="4122201"/>
            <a:ext cx="1312132" cy="96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手繪多邊形 17"/>
          <p:cNvSpPr/>
          <p:nvPr/>
        </p:nvSpPr>
        <p:spPr>
          <a:xfrm>
            <a:off x="3287615" y="3216524"/>
            <a:ext cx="2356182" cy="1594670"/>
          </a:xfrm>
          <a:custGeom>
            <a:avLst/>
            <a:gdLst>
              <a:gd name="connsiteX0" fmla="*/ 0 w 2159815"/>
              <a:gd name="connsiteY0" fmla="*/ 654443 h 1308885"/>
              <a:gd name="connsiteX1" fmla="*/ 1079908 w 2159815"/>
              <a:gd name="connsiteY1" fmla="*/ 0 h 1308885"/>
              <a:gd name="connsiteX2" fmla="*/ 2159816 w 2159815"/>
              <a:gd name="connsiteY2" fmla="*/ 654443 h 1308885"/>
              <a:gd name="connsiteX3" fmla="*/ 1079908 w 2159815"/>
              <a:gd name="connsiteY3" fmla="*/ 1308886 h 1308885"/>
              <a:gd name="connsiteX4" fmla="*/ 0 w 2159815"/>
              <a:gd name="connsiteY4" fmla="*/ 654443 h 1308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815" h="1308885">
                <a:moveTo>
                  <a:pt x="0" y="654443"/>
                </a:moveTo>
                <a:cubicBezTo>
                  <a:pt x="0" y="293004"/>
                  <a:pt x="483491" y="0"/>
                  <a:pt x="1079908" y="0"/>
                </a:cubicBezTo>
                <a:cubicBezTo>
                  <a:pt x="1676325" y="0"/>
                  <a:pt x="2159816" y="293004"/>
                  <a:pt x="2159816" y="654443"/>
                </a:cubicBezTo>
                <a:cubicBezTo>
                  <a:pt x="2159816" y="1015882"/>
                  <a:pt x="1676325" y="1308886"/>
                  <a:pt x="1079908" y="1308886"/>
                </a:cubicBezTo>
                <a:cubicBezTo>
                  <a:pt x="483491" y="1308886"/>
                  <a:pt x="0" y="1015882"/>
                  <a:pt x="0" y="654443"/>
                </a:cubicBez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328998" tIns="204382" rIns="328998" bIns="204382" numCol="1" spcCol="1270" anchor="ctr" anchorCtr="0">
            <a:noAutofit/>
          </a:bodyPr>
          <a:lstStyle/>
          <a:p>
            <a:pPr algn="ctr"/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資料開放</a:t>
            </a:r>
            <a:endParaRPr lang="en-US" altLang="zh-TW" sz="28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推動策略</a:t>
            </a:r>
            <a:endParaRPr lang="zh-TW" altLang="en-US" sz="28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255803" y="1273909"/>
            <a:ext cx="4026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482778" y="4575665"/>
            <a:ext cx="4026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2026834" y="4575665"/>
            <a:ext cx="4026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標題 3"/>
          <p:cNvSpPr txBox="1">
            <a:spLocks/>
          </p:cNvSpPr>
          <p:nvPr/>
        </p:nvSpPr>
        <p:spPr>
          <a:xfrm>
            <a:off x="1" y="0"/>
            <a:ext cx="9050866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科技三箭第一箭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493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線單箭頭接點 42"/>
          <p:cNvCxnSpPr/>
          <p:nvPr/>
        </p:nvCxnSpPr>
        <p:spPr>
          <a:xfrm>
            <a:off x="6130775" y="1895521"/>
            <a:ext cx="0" cy="29509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單箭頭接點 43"/>
          <p:cNvCxnSpPr/>
          <p:nvPr/>
        </p:nvCxnSpPr>
        <p:spPr>
          <a:xfrm>
            <a:off x="6130775" y="2709660"/>
            <a:ext cx="0" cy="29509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圖片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7841"/>
          <a:stretch/>
        </p:blipFill>
        <p:spPr>
          <a:xfrm>
            <a:off x="3790472" y="1546583"/>
            <a:ext cx="1119103" cy="1282121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7573200" y="2221874"/>
            <a:ext cx="1270862" cy="48029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2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幕僚機關</a:t>
            </a:r>
            <a:endParaRPr lang="en-US" altLang="zh-TW" sz="1200" b="1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國家發展委員會</a:t>
            </a:r>
            <a:endParaRPr lang="en-US" altLang="zh-TW" sz="12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9391" y="3253101"/>
            <a:ext cx="5175598" cy="22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文字方塊 17"/>
          <p:cNvSpPr txBox="1"/>
          <p:nvPr/>
        </p:nvSpPr>
        <p:spPr>
          <a:xfrm>
            <a:off x="3682503" y="3849936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</a:t>
            </a:r>
            <a:endParaRPr lang="zh-TW" altLang="en-US" sz="13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402583" y="3854292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財政部</a:t>
            </a:r>
            <a:endParaRPr lang="zh-TW" altLang="en-US" sz="13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5157940" y="3849936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教育部</a:t>
            </a:r>
            <a:endParaRPr lang="en-US" altLang="zh-TW" sz="1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914751" y="3854292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衛福部</a:t>
            </a:r>
            <a:endParaRPr lang="zh-TW" altLang="en-US" sz="13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6670108" y="3849936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endParaRPr lang="zh-TW" altLang="en-US" sz="13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7390188" y="3849936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</a:t>
            </a:r>
            <a:endParaRPr lang="en-US" altLang="zh-TW" sz="1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8240737" y="3666674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</a:t>
            </a:r>
            <a:endParaRPr lang="en-US" altLang="zh-TW" sz="1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部會</a:t>
            </a:r>
            <a:endParaRPr lang="zh-TW" altLang="en-US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370498" y="4440452"/>
            <a:ext cx="38844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依各部會業務範圍推動資料分級諮詢</a:t>
            </a:r>
            <a:endParaRPr lang="zh-TW" altLang="en-US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4374017" y="5110068"/>
            <a:ext cx="38844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所屬機關依據分級結果提供開放資料</a:t>
            </a:r>
            <a:endParaRPr lang="zh-TW" altLang="en-US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7" name="直線單箭頭接點 26"/>
          <p:cNvCxnSpPr/>
          <p:nvPr/>
        </p:nvCxnSpPr>
        <p:spPr>
          <a:xfrm flipH="1">
            <a:off x="7393544" y="2484933"/>
            <a:ext cx="167471" cy="1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圓角矩形 27"/>
          <p:cNvSpPr/>
          <p:nvPr/>
        </p:nvSpPr>
        <p:spPr>
          <a:xfrm>
            <a:off x="4978647" y="2198108"/>
            <a:ext cx="2345825" cy="576000"/>
          </a:xfrm>
          <a:prstGeom prst="round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召開</a:t>
            </a:r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會議以</a:t>
            </a:r>
            <a:r>
              <a:rPr lang="zh-TW" altLang="en-US" sz="1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擬定</a:t>
            </a:r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政策</a:t>
            </a:r>
            <a:endParaRPr lang="en-US" altLang="zh-TW" sz="16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及檢視整體推動成效</a:t>
            </a:r>
            <a:endParaRPr lang="zh-TW" altLang="en-US" sz="16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5183231" y="1550036"/>
            <a:ext cx="1811640" cy="4320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行政院諮詢小</a:t>
            </a:r>
            <a:r>
              <a:rPr lang="zh-TW" altLang="en-US" sz="16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組</a:t>
            </a:r>
            <a:endParaRPr lang="en-US" altLang="zh-TW" sz="16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8426" y="3232238"/>
            <a:ext cx="2783652" cy="22998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1100" b="1" u="sng" dirty="0" smtClean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53849" y="1487682"/>
            <a:ext cx="2807064" cy="14889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TW" sz="1200" b="1" dirty="0" smtClean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6" name="直線接點 35"/>
          <p:cNvCxnSpPr/>
          <p:nvPr/>
        </p:nvCxnSpPr>
        <p:spPr>
          <a:xfrm flipH="1">
            <a:off x="3387352" y="1562102"/>
            <a:ext cx="2145" cy="3948374"/>
          </a:xfrm>
          <a:prstGeom prst="line">
            <a:avLst/>
          </a:prstGeom>
          <a:ln w="19050" cap="rnd">
            <a:solidFill>
              <a:schemeClr val="tx1"/>
            </a:solidFill>
            <a:prstDash val="sysDash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500314" y="3089115"/>
            <a:ext cx="2817104" cy="229985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會議</a:t>
            </a:r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成員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委員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11-21</a:t>
            </a:r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召集人：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部會資訊長</a:t>
            </a:r>
            <a:endParaRPr lang="en-US" altLang="zh-TW" sz="1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機關代表：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法制單位</a:t>
            </a:r>
            <a:r>
              <a:rPr lang="zh-TW" altLang="en-US" sz="1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資訊單位</a:t>
            </a:r>
            <a:r>
              <a:rPr lang="zh-TW" altLang="en-US" sz="1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主計單位</a:t>
            </a:r>
            <a:r>
              <a:rPr lang="zh-TW" altLang="en-US" sz="1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各業務單位</a:t>
            </a:r>
            <a:endParaRPr lang="en-US" altLang="zh-TW" sz="1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民間代表：業務領域代表、公</a:t>
            </a: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</a:t>
            </a: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會代表、社會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團體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代表、專家學者</a:t>
            </a:r>
            <a:r>
              <a:rPr lang="zh-TW" altLang="en-US" sz="1400" b="1" u="sng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（民間不得</a:t>
            </a:r>
            <a:r>
              <a:rPr lang="zh-TW" altLang="en-US" sz="1400" b="1" u="sng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少於總</a:t>
            </a:r>
            <a:r>
              <a:rPr lang="zh-TW" altLang="en-US" sz="1400" b="1" u="sng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人數</a:t>
            </a:r>
            <a:r>
              <a:rPr lang="en-US" altLang="zh-TW" sz="1400" b="1" u="sng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1/3</a:t>
            </a:r>
            <a:r>
              <a:rPr lang="zh-TW" altLang="en-US" sz="1400" b="1" u="sng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1400" b="1" u="sng" dirty="0" smtClean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13771" y="1521043"/>
            <a:ext cx="2781678" cy="14458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會議成員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委員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8-11</a:t>
            </a:r>
            <a:r>
              <a:rPr lang="zh-TW" altLang="en-US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r>
              <a:rPr lang="zh-TW" altLang="en-US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召集人：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行政院資訊長</a:t>
            </a:r>
            <a:endParaRPr lang="en-US" altLang="zh-TW" sz="1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機關代表：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法務部、經濟部</a:t>
            </a:r>
            <a:r>
              <a:rPr lang="zh-TW" altLang="en-US" sz="1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財政部、國發會</a:t>
            </a:r>
            <a:endParaRPr lang="en-US" altLang="zh-TW" sz="14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民間代表：公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（協）會、社會團體代表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、學者專家</a:t>
            </a:r>
            <a:endParaRPr lang="en-US" altLang="zh-TW" sz="1400" b="1" dirty="0" smtClean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" name="直線接點 9"/>
          <p:cNvCxnSpPr/>
          <p:nvPr/>
        </p:nvCxnSpPr>
        <p:spPr>
          <a:xfrm>
            <a:off x="18364" y="3114962"/>
            <a:ext cx="8982000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/>
        </p:nvSpPr>
        <p:spPr>
          <a:xfrm>
            <a:off x="7890553" y="4107252"/>
            <a:ext cx="47000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3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……</a:t>
            </a:r>
          </a:p>
        </p:txBody>
      </p:sp>
      <p:sp>
        <p:nvSpPr>
          <p:cNvPr id="47" name="標題 3"/>
          <p:cNvSpPr txBox="1">
            <a:spLocks/>
          </p:cNvSpPr>
          <p:nvPr/>
        </p:nvSpPr>
        <p:spPr>
          <a:xfrm>
            <a:off x="0" y="66487"/>
            <a:ext cx="8982075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政府資料開放諮詢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機制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76553" y="820847"/>
            <a:ext cx="3916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資料開放諮詢二級制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231368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567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建立政府資料開放諮詢機制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</a:t>
            </a:r>
            <a:r>
              <a: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xmlns="" val="3767800511"/>
              </p:ext>
            </p:extLst>
          </p:nvPr>
        </p:nvGraphicFramePr>
        <p:xfrm>
          <a:off x="1524000" y="1422399"/>
          <a:ext cx="6096000" cy="4758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矩形 5"/>
          <p:cNvSpPr/>
          <p:nvPr/>
        </p:nvSpPr>
        <p:spPr>
          <a:xfrm>
            <a:off x="434173" y="841790"/>
            <a:ext cx="28007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開放重點資料</a:t>
            </a:r>
            <a:endParaRPr lang="en-US" altLang="zh-TW" sz="2800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824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13"/>
          <p:cNvGrpSpPr>
            <a:grpSpLocks/>
          </p:cNvGrpSpPr>
          <p:nvPr/>
        </p:nvGrpSpPr>
        <p:grpSpPr bwMode="auto">
          <a:xfrm>
            <a:off x="2894646" y="1660767"/>
            <a:ext cx="5292725" cy="546100"/>
            <a:chOff x="1780202" y="144032"/>
            <a:chExt cx="3394218" cy="1235048"/>
          </a:xfrm>
        </p:grpSpPr>
        <p:sp>
          <p:nvSpPr>
            <p:cNvPr id="5" name="矩形 4"/>
            <p:cNvSpPr/>
            <p:nvPr/>
          </p:nvSpPr>
          <p:spPr>
            <a:xfrm>
              <a:off x="2426672" y="144032"/>
              <a:ext cx="2631690" cy="1235048"/>
            </a:xfrm>
            <a:prstGeom prst="rect">
              <a:avLst/>
            </a:prstGeom>
          </p:spPr>
          <p:style>
            <a:lnRef idx="1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矩形 5"/>
            <p:cNvSpPr/>
            <p:nvPr/>
          </p:nvSpPr>
          <p:spPr>
            <a:xfrm>
              <a:off x="1780202" y="144032"/>
              <a:ext cx="3394218" cy="123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95250" tIns="95250" rIns="95250" bIns="95250" spcCol="1270" anchor="ctr"/>
            <a:lstStyle/>
            <a:p>
              <a:pPr marL="228600" lvl="1" indent="-228600" defTabSz="889000" eaLnBrk="1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總統</a:t>
              </a:r>
              <a:r>
                <a:rPr lang="en-US" altLang="zh-TW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104</a:t>
              </a: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年元旦祝詞</a:t>
              </a:r>
              <a:endPara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28600" lvl="1" indent="-228600" defTabSz="889000" eaLnBrk="1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行政院</a:t>
              </a: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</a:t>
              </a:r>
              <a:r>
                <a:rPr lang="en-US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3322</a:t>
              </a: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3429</a:t>
              </a: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次</a:t>
              </a: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院會</a:t>
              </a: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決議</a:t>
              </a:r>
              <a:endPara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創意臺灣 </a:t>
              </a:r>
              <a:r>
                <a:rPr lang="en-US" altLang="zh-TW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(ide@ Taiwan 2020)</a:t>
              </a:r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政策白皮書</a:t>
              </a:r>
              <a:endPara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7" name="群組 16"/>
          <p:cNvGrpSpPr>
            <a:grpSpLocks/>
          </p:cNvGrpSpPr>
          <p:nvPr/>
        </p:nvGrpSpPr>
        <p:grpSpPr bwMode="auto">
          <a:xfrm>
            <a:off x="2986300" y="2563899"/>
            <a:ext cx="5113338" cy="1008063"/>
            <a:chOff x="4076051" y="1281506"/>
            <a:chExt cx="5114097" cy="1841660"/>
          </a:xfrm>
        </p:grpSpPr>
        <p:sp>
          <p:nvSpPr>
            <p:cNvPr id="8" name="矩形 7"/>
            <p:cNvSpPr/>
            <p:nvPr/>
          </p:nvSpPr>
          <p:spPr>
            <a:xfrm>
              <a:off x="4291983" y="1887659"/>
              <a:ext cx="2451464" cy="1235507"/>
            </a:xfrm>
            <a:prstGeom prst="rect">
              <a:avLst/>
            </a:prstGeom>
          </p:spPr>
          <p:style>
            <a:lnRef idx="1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矩形 8"/>
            <p:cNvSpPr/>
            <p:nvPr/>
          </p:nvSpPr>
          <p:spPr>
            <a:xfrm>
              <a:off x="4076051" y="1281506"/>
              <a:ext cx="5114097" cy="12355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95250" tIns="95250" rIns="95250" bIns="95250" spcCol="1270" anchor="ctr"/>
            <a:lstStyle/>
            <a:p>
              <a:pPr marL="228600" lvl="1" indent="-228600" defTabSz="8890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政府資料開放進階行動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方案</a:t>
              </a:r>
              <a:endPara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09469" y="3703265"/>
            <a:ext cx="4290169" cy="9366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5250" tIns="95250" rIns="95250" bIns="95250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行政院及所屬各級機關政府資料開放作業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政府資料開放資料集管理要項</a:t>
            </a:r>
            <a:endParaRPr lang="en-US" altLang="zh-TW" sz="1200" u="sng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政府資料開放授權條款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政府資料開放諮詢小組設置要點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各機關資通訊應用管理要點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政府機關資訊採購建議書徵求文件參考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資料集詮釋資料標準規範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政府資料開放跨平臺介接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規範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共通性資料存取應用程式介面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規範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政府資料分類及授權利用收費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資料品質評鑑</a:t>
            </a:r>
            <a:r>
              <a:rPr lang="zh-TW" altLang="en-US" sz="1200" dirty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機制</a:t>
            </a:r>
            <a:r>
              <a:rPr lang="en-US" altLang="zh-TW" sz="1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研議中</a:t>
            </a:r>
            <a:r>
              <a:rPr lang="en-US" altLang="zh-TW" sz="1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defRPr/>
            </a:pPr>
            <a:endPara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" name="群組 25"/>
          <p:cNvGrpSpPr>
            <a:grpSpLocks/>
          </p:cNvGrpSpPr>
          <p:nvPr/>
        </p:nvGrpSpPr>
        <p:grpSpPr bwMode="auto">
          <a:xfrm>
            <a:off x="428425" y="1647731"/>
            <a:ext cx="3681207" cy="4667344"/>
            <a:chOff x="0" y="1124744"/>
            <a:chExt cx="3995936" cy="5190778"/>
          </a:xfrm>
        </p:grpSpPr>
        <p:sp>
          <p:nvSpPr>
            <p:cNvPr id="12" name="Pyr1"/>
            <p:cNvSpPr>
              <a:spLocks noEditPoints="1" noChangeArrowheads="1"/>
            </p:cNvSpPr>
            <p:nvPr/>
          </p:nvSpPr>
          <p:spPr bwMode="auto">
            <a:xfrm>
              <a:off x="1554932" y="1124744"/>
              <a:ext cx="895641" cy="1150622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0 w 21600"/>
                <a:gd name="T5" fmla="*/ 2147483646 h 21600"/>
                <a:gd name="T6" fmla="*/ 0 60000 65536"/>
                <a:gd name="T7" fmla="*/ 0 60000 65536"/>
                <a:gd name="T8" fmla="*/ 0 60000 65536"/>
                <a:gd name="T9" fmla="*/ 5400 w 21600"/>
                <a:gd name="T10" fmla="*/ 11800 h 21600"/>
                <a:gd name="T11" fmla="*/ 16200 w 21600"/>
                <a:gd name="T12" fmla="*/ 20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D8EBB3"/>
            </a:solidFill>
            <a:ln w="9525">
              <a:round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D8EBB3"/>
              </a:extrusionClr>
              <a:contourClr>
                <a:srgbClr val="D8EBB3"/>
              </a:contourClr>
            </a:sp3d>
          </p:spPr>
          <p:txBody>
            <a:bodyPr>
              <a:flatTx/>
            </a:bodyPr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Pyr2"/>
            <p:cNvSpPr>
              <a:spLocks noEditPoints="1" noChangeArrowheads="1"/>
            </p:cNvSpPr>
            <p:nvPr/>
          </p:nvSpPr>
          <p:spPr bwMode="auto">
            <a:xfrm>
              <a:off x="1036617" y="2275956"/>
              <a:ext cx="1927834" cy="1349698"/>
            </a:xfrm>
            <a:custGeom>
              <a:avLst/>
              <a:gdLst>
                <a:gd name="T0" fmla="*/ 5787 w 21600"/>
                <a:gd name="T1" fmla="*/ 0 h 21600"/>
                <a:gd name="T2" fmla="*/ 15812 w 21600"/>
                <a:gd name="T3" fmla="*/ 0 h 21600"/>
                <a:gd name="T4" fmla="*/ 21600 w 21600"/>
                <a:gd name="T5" fmla="*/ 21600 h 21600"/>
                <a:gd name="T6" fmla="*/ 0 w 21600"/>
                <a:gd name="T7" fmla="*/ 21600 h 21600"/>
                <a:gd name="T8" fmla="*/ 5787 w 21600"/>
                <a:gd name="T9" fmla="*/ 500 h 21600"/>
                <a:gd name="T10" fmla="*/ 15812 w 21600"/>
                <a:gd name="T11" fmla="*/ 21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5787" y="0"/>
                  </a:moveTo>
                  <a:lnTo>
                    <a:pt x="15812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5787" y="0"/>
                  </a:lnTo>
                  <a:close/>
                </a:path>
              </a:pathLst>
            </a:custGeom>
            <a:solidFill>
              <a:srgbClr val="CCCCFF"/>
            </a:soli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CCFF"/>
              </a:extrusionClr>
            </a:sp3d>
            <a:extLst/>
          </p:spPr>
          <p:txBody>
            <a:bodyPr anchor="ctr" anchorCtr="1">
              <a:flatTx/>
            </a:bodyPr>
            <a:lstStyle/>
            <a:p>
              <a:pPr algn="ctr" eaLnBrk="1" hangingPunct="1">
                <a:defRPr/>
              </a:pP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Pyr3"/>
            <p:cNvSpPr>
              <a:spLocks noEditPoints="1" noChangeArrowheads="1"/>
            </p:cNvSpPr>
            <p:nvPr/>
          </p:nvSpPr>
          <p:spPr bwMode="auto">
            <a:xfrm>
              <a:off x="523440" y="3625654"/>
              <a:ext cx="2954188" cy="1348110"/>
            </a:xfrm>
            <a:custGeom>
              <a:avLst/>
              <a:gdLst>
                <a:gd name="T0" fmla="*/ 3768 w 21600"/>
                <a:gd name="T1" fmla="*/ 0 h 21600"/>
                <a:gd name="T2" fmla="*/ 17831 w 21600"/>
                <a:gd name="T3" fmla="*/ 0 h 21600"/>
                <a:gd name="T4" fmla="*/ 21600 w 21600"/>
                <a:gd name="T5" fmla="*/ 21600 h 21600"/>
                <a:gd name="T6" fmla="*/ 0 w 21600"/>
                <a:gd name="T7" fmla="*/ 21600 h 21600"/>
                <a:gd name="T8" fmla="*/ 5287 w 21600"/>
                <a:gd name="T9" fmla="*/ 500 h 21600"/>
                <a:gd name="T10" fmla="*/ 16312 w 21600"/>
                <a:gd name="T11" fmla="*/ 21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3768" y="0"/>
                  </a:moveTo>
                  <a:lnTo>
                    <a:pt x="17831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3768" y="0"/>
                  </a:lnTo>
                  <a:close/>
                </a:path>
              </a:pathLst>
            </a:custGeom>
            <a:solidFill>
              <a:srgbClr val="FFBE7D"/>
            </a:soli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BE7D"/>
              </a:extrusionClr>
            </a:sp3d>
            <a:extLst/>
          </p:spPr>
          <p:txBody>
            <a:bodyPr anchor="ctr" anchorCtr="1">
              <a:flatTx/>
            </a:bodyPr>
            <a:lstStyle/>
            <a:p>
              <a:pPr eaLnBrk="1" hangingPunct="1">
                <a:defRPr/>
              </a:pP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Pyr4"/>
            <p:cNvSpPr>
              <a:spLocks noEditPoints="1" noChangeArrowheads="1"/>
            </p:cNvSpPr>
            <p:nvPr/>
          </p:nvSpPr>
          <p:spPr bwMode="auto">
            <a:xfrm>
              <a:off x="0" y="4965824"/>
              <a:ext cx="3995936" cy="1349698"/>
            </a:xfrm>
            <a:custGeom>
              <a:avLst/>
              <a:gdLst>
                <a:gd name="T0" fmla="*/ 2793 w 21600"/>
                <a:gd name="T1" fmla="*/ 0 h 21600"/>
                <a:gd name="T2" fmla="*/ 18806 w 21600"/>
                <a:gd name="T3" fmla="*/ 0 h 21600"/>
                <a:gd name="T4" fmla="*/ 21600 w 21600"/>
                <a:gd name="T5" fmla="*/ 21600 h 21600"/>
                <a:gd name="T6" fmla="*/ 0 w 21600"/>
                <a:gd name="T7" fmla="*/ 21600 h 21600"/>
                <a:gd name="T8" fmla="*/ 3287 w 21600"/>
                <a:gd name="T9" fmla="*/ 500 h 21600"/>
                <a:gd name="T10" fmla="*/ 17312 w 21600"/>
                <a:gd name="T11" fmla="*/ 21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2793" y="0"/>
                  </a:moveTo>
                  <a:lnTo>
                    <a:pt x="18806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793" y="0"/>
                  </a:lnTo>
                  <a:close/>
                </a:path>
              </a:pathLst>
            </a:custGeom>
            <a:solidFill>
              <a:srgbClr val="FFFFCC"/>
            </a:soli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CC"/>
              </a:extrusionClr>
            </a:sp3d>
            <a:extLst/>
          </p:spPr>
          <p:txBody>
            <a:bodyPr anchor="ctr" anchorCtr="1">
              <a:flatTx/>
            </a:bodyPr>
            <a:lstStyle/>
            <a:p>
              <a:pPr eaLnBrk="1" hangingPunct="1">
                <a:defRPr/>
              </a:pP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664281" y="1556647"/>
              <a:ext cx="701590" cy="4107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政策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358208" y="2780902"/>
              <a:ext cx="1366761" cy="4107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zh-TW" altLang="en-US" sz="1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行動方案</a:t>
              </a: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435185" y="4005158"/>
              <a:ext cx="1241888" cy="4107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zh-TW" altLang="en-US" sz="1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作業原則</a:t>
              </a: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24"/>
            <p:cNvSpPr>
              <a:spLocks noChangeArrowheads="1"/>
            </p:cNvSpPr>
            <p:nvPr/>
          </p:nvSpPr>
          <p:spPr bwMode="auto">
            <a:xfrm>
              <a:off x="891871" y="5373216"/>
              <a:ext cx="2483252" cy="410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defRPr>
              </a:lvl9pPr>
            </a:lstStyle>
            <a:p>
              <a:pPr algn="ctr" eaLnBrk="1" hangingPunct="1"/>
              <a:r>
                <a:rPr lang="zh-TW" altLang="en-US" sz="1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部會行動策略</a:t>
              </a:r>
              <a:endParaRPr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左大括弧 20"/>
          <p:cNvSpPr/>
          <p:nvPr/>
        </p:nvSpPr>
        <p:spPr>
          <a:xfrm>
            <a:off x="3591047" y="3136882"/>
            <a:ext cx="357720" cy="1933135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 sz="180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109633" y="5115283"/>
            <a:ext cx="2104571" cy="9366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5250" tIns="95250" rIns="95250" bIns="95250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fontAlgn="base">
              <a:spcBef>
                <a:spcPct val="5000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zh-TW" altLang="en-US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部會及所屬機關（構）資料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開放行動策略</a:t>
            </a:r>
            <a:endParaRPr lang="zh-TW" altLang="en-US" sz="1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20189" y="5181655"/>
            <a:ext cx="17821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、推動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現況、策略、推動作法、預計時程</a:t>
            </a:r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、高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價值資料集及跨域合作亮點等</a:t>
            </a:r>
          </a:p>
        </p:txBody>
      </p:sp>
      <p:sp>
        <p:nvSpPr>
          <p:cNvPr id="24" name="左大括弧 23"/>
          <p:cNvSpPr/>
          <p:nvPr/>
        </p:nvSpPr>
        <p:spPr>
          <a:xfrm>
            <a:off x="5840008" y="5118650"/>
            <a:ext cx="360362" cy="963104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 sz="180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70872" y="866336"/>
            <a:ext cx="36086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訂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定資料開放指導規範</a:t>
            </a:r>
          </a:p>
        </p:txBody>
      </p:sp>
      <p:sp>
        <p:nvSpPr>
          <p:cNvPr id="25" name="標題 3"/>
          <p:cNvSpPr txBox="1">
            <a:spLocks/>
          </p:cNvSpPr>
          <p:nvPr/>
        </p:nvSpPr>
        <p:spPr>
          <a:xfrm>
            <a:off x="0" y="-10428"/>
            <a:ext cx="9080625" cy="710666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en-US"/>
            </a:defPPr>
            <a:lvl1pPr defTabSz="914400" eaLnBrk="1" latinLnBrk="0" hangingPunct="1">
              <a:buNone/>
              <a:defRPr sz="3600"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完備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信賴資料開放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投影片編號版面配置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83652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265" y="4685719"/>
            <a:ext cx="5476350" cy="1576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手繪多邊形 3"/>
          <p:cNvSpPr/>
          <p:nvPr/>
        </p:nvSpPr>
        <p:spPr>
          <a:xfrm>
            <a:off x="540125" y="2897054"/>
            <a:ext cx="3490534" cy="498761"/>
          </a:xfrm>
          <a:custGeom>
            <a:avLst/>
            <a:gdLst>
              <a:gd name="connsiteX0" fmla="*/ 0 w 8229600"/>
              <a:gd name="connsiteY0" fmla="*/ 110838 h 665015"/>
              <a:gd name="connsiteX1" fmla="*/ 110838 w 8229600"/>
              <a:gd name="connsiteY1" fmla="*/ 0 h 665015"/>
              <a:gd name="connsiteX2" fmla="*/ 8118762 w 8229600"/>
              <a:gd name="connsiteY2" fmla="*/ 0 h 665015"/>
              <a:gd name="connsiteX3" fmla="*/ 8229600 w 8229600"/>
              <a:gd name="connsiteY3" fmla="*/ 110838 h 665015"/>
              <a:gd name="connsiteX4" fmla="*/ 8229600 w 8229600"/>
              <a:gd name="connsiteY4" fmla="*/ 554177 h 665015"/>
              <a:gd name="connsiteX5" fmla="*/ 8118762 w 8229600"/>
              <a:gd name="connsiteY5" fmla="*/ 665015 h 665015"/>
              <a:gd name="connsiteX6" fmla="*/ 110838 w 8229600"/>
              <a:gd name="connsiteY6" fmla="*/ 665015 h 665015"/>
              <a:gd name="connsiteX7" fmla="*/ 0 w 8229600"/>
              <a:gd name="connsiteY7" fmla="*/ 554177 h 665015"/>
              <a:gd name="connsiteX8" fmla="*/ 0 w 8229600"/>
              <a:gd name="connsiteY8" fmla="*/ 110838 h 665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9600" h="665015">
                <a:moveTo>
                  <a:pt x="0" y="110838"/>
                </a:moveTo>
                <a:cubicBezTo>
                  <a:pt x="0" y="49624"/>
                  <a:pt x="49624" y="0"/>
                  <a:pt x="110838" y="0"/>
                </a:cubicBezTo>
                <a:lnTo>
                  <a:pt x="8118762" y="0"/>
                </a:lnTo>
                <a:cubicBezTo>
                  <a:pt x="8179976" y="0"/>
                  <a:pt x="8229600" y="49624"/>
                  <a:pt x="8229600" y="110838"/>
                </a:cubicBezTo>
                <a:lnTo>
                  <a:pt x="8229600" y="554177"/>
                </a:lnTo>
                <a:cubicBezTo>
                  <a:pt x="8229600" y="615391"/>
                  <a:pt x="8179976" y="665015"/>
                  <a:pt x="8118762" y="665015"/>
                </a:cubicBezTo>
                <a:lnTo>
                  <a:pt x="110838" y="665015"/>
                </a:lnTo>
                <a:cubicBezTo>
                  <a:pt x="49624" y="665015"/>
                  <a:pt x="0" y="615391"/>
                  <a:pt x="0" y="554177"/>
                </a:cubicBezTo>
                <a:lnTo>
                  <a:pt x="0" y="110838"/>
                </a:lnTo>
                <a:close/>
              </a:path>
            </a:pathLst>
          </a:custGeom>
          <a:solidFill>
            <a:srgbClr val="A24F0B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0" vert="horz" wrap="square" lIns="104357" tIns="104357" rIns="104357" bIns="104357" numCol="1" spcCol="1270" anchor="ctr" anchorCtr="0">
            <a:noAutofit/>
          </a:bodyPr>
          <a:lstStyle/>
          <a:p>
            <a:pPr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政府資料開放授權條款</a:t>
            </a:r>
          </a:p>
        </p:txBody>
      </p:sp>
      <p:sp>
        <p:nvSpPr>
          <p:cNvPr id="6" name="AutoShape 35"/>
          <p:cNvSpPr>
            <a:spLocks noChangeArrowheads="1"/>
          </p:cNvSpPr>
          <p:nvPr/>
        </p:nvSpPr>
        <p:spPr bwMode="auto">
          <a:xfrm rot="16200000" flipH="1">
            <a:off x="3654952" y="2279852"/>
            <a:ext cx="1526912" cy="2503690"/>
          </a:xfrm>
          <a:custGeom>
            <a:avLst/>
            <a:gdLst>
              <a:gd name="T0" fmla="*/ 93654148 w 21600"/>
              <a:gd name="T1" fmla="*/ 136007298 h 21600"/>
              <a:gd name="T2" fmla="*/ 93654148 w 21600"/>
              <a:gd name="T3" fmla="*/ 136007298 h 21600"/>
              <a:gd name="T4" fmla="*/ 93654148 w 21600"/>
              <a:gd name="T5" fmla="*/ 136007298 h 21600"/>
              <a:gd name="T6" fmla="*/ 93654148 w 21600"/>
              <a:gd name="T7" fmla="*/ 136007298 h 21600"/>
              <a:gd name="T8" fmla="*/ 93654148 w 21600"/>
              <a:gd name="T9" fmla="*/ 136007298 h 21600"/>
              <a:gd name="T10" fmla="*/ 93654148 w 21600"/>
              <a:gd name="T11" fmla="*/ 13600729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4 w 21600"/>
              <a:gd name="T19" fmla="*/ 3158 h 21600"/>
              <a:gd name="T20" fmla="*/ 18436 w 21600"/>
              <a:gd name="T21" fmla="*/ 18442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75"/>
                  <a:pt x="13872" y="5482"/>
                  <a:pt x="10949" y="5402"/>
                </a:cubicBezTo>
                <a:lnTo>
                  <a:pt x="11098" y="4"/>
                </a:lnTo>
                <a:cubicBezTo>
                  <a:pt x="16944" y="165"/>
                  <a:pt x="21599" y="4951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ln/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TW" altLang="en-US" sz="135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xmlns="" val="2467832998"/>
              </p:ext>
            </p:extLst>
          </p:nvPr>
        </p:nvGraphicFramePr>
        <p:xfrm>
          <a:off x="5159803" y="2837261"/>
          <a:ext cx="3885571" cy="2874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3492482" y="3808227"/>
            <a:ext cx="120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再轉授權</a:t>
            </a:r>
          </a:p>
        </p:txBody>
      </p:sp>
      <p:sp>
        <p:nvSpPr>
          <p:cNvPr id="11" name="矩形 10"/>
          <p:cNvSpPr/>
          <p:nvPr/>
        </p:nvSpPr>
        <p:spPr>
          <a:xfrm>
            <a:off x="6688580" y="2427517"/>
            <a:ext cx="19981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創用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CC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授權 姓名標示 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4.0 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國際版本</a:t>
            </a:r>
          </a:p>
        </p:txBody>
      </p:sp>
      <p:sp>
        <p:nvSpPr>
          <p:cNvPr id="13" name="圓形箭號 12"/>
          <p:cNvSpPr/>
          <p:nvPr/>
        </p:nvSpPr>
        <p:spPr>
          <a:xfrm rot="14125732">
            <a:off x="81530" y="2067761"/>
            <a:ext cx="2360313" cy="2300615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sp>
      <p:sp>
        <p:nvSpPr>
          <p:cNvPr id="14" name="文字方塊 13"/>
          <p:cNvSpPr txBox="1"/>
          <p:nvPr/>
        </p:nvSpPr>
        <p:spPr>
          <a:xfrm rot="4625981">
            <a:off x="106309" y="2799121"/>
            <a:ext cx="1574378" cy="1033112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21402486"/>
              </a:avLst>
            </a:prstTxWarp>
            <a:spAutoFit/>
          </a:bodyPr>
          <a:lstStyle/>
          <a:p>
            <a:r>
              <a:rPr lang="zh-TW" altLang="en-US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版本更新自動套用</a:t>
            </a:r>
          </a:p>
        </p:txBody>
      </p:sp>
      <p:sp>
        <p:nvSpPr>
          <p:cNvPr id="8" name="AutoShape 35"/>
          <p:cNvSpPr>
            <a:spLocks noChangeArrowheads="1"/>
          </p:cNvSpPr>
          <p:nvPr/>
        </p:nvSpPr>
        <p:spPr bwMode="auto">
          <a:xfrm rot="16200000">
            <a:off x="3650319" y="1456199"/>
            <a:ext cx="1526912" cy="2503690"/>
          </a:xfrm>
          <a:custGeom>
            <a:avLst/>
            <a:gdLst>
              <a:gd name="T0" fmla="*/ 93654148 w 21600"/>
              <a:gd name="T1" fmla="*/ 136007298 h 21600"/>
              <a:gd name="T2" fmla="*/ 93654148 w 21600"/>
              <a:gd name="T3" fmla="*/ 136007298 h 21600"/>
              <a:gd name="T4" fmla="*/ 93654148 w 21600"/>
              <a:gd name="T5" fmla="*/ 136007298 h 21600"/>
              <a:gd name="T6" fmla="*/ 93654148 w 21600"/>
              <a:gd name="T7" fmla="*/ 136007298 h 21600"/>
              <a:gd name="T8" fmla="*/ 93654148 w 21600"/>
              <a:gd name="T9" fmla="*/ 136007298 h 21600"/>
              <a:gd name="T10" fmla="*/ 93654148 w 21600"/>
              <a:gd name="T11" fmla="*/ 13600729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4 w 21600"/>
              <a:gd name="T19" fmla="*/ 3158 h 21600"/>
              <a:gd name="T20" fmla="*/ 18436 w 21600"/>
              <a:gd name="T21" fmla="*/ 18442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75"/>
                  <a:pt x="13872" y="5482"/>
                  <a:pt x="10949" y="5402"/>
                </a:cubicBezTo>
                <a:lnTo>
                  <a:pt x="11098" y="4"/>
                </a:lnTo>
                <a:cubicBezTo>
                  <a:pt x="16944" y="165"/>
                  <a:pt x="21599" y="4951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TW" altLang="en-US" sz="135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5062" y="1705749"/>
            <a:ext cx="1483518" cy="148351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492482" y="2190996"/>
            <a:ext cx="7702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相容</a:t>
            </a:r>
          </a:p>
        </p:txBody>
      </p:sp>
      <p:sp>
        <p:nvSpPr>
          <p:cNvPr id="15" name="矩形 14"/>
          <p:cNvSpPr/>
          <p:nvPr/>
        </p:nvSpPr>
        <p:spPr>
          <a:xfrm>
            <a:off x="434173" y="841790"/>
            <a:ext cx="476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授權條款重大突破</a:t>
            </a:r>
            <a:endParaRPr lang="en-US" altLang="zh-TW" sz="2800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民間</a:t>
            </a:r>
            <a:r>
              <a:rPr lang="zh-TW" alt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政府協作</a:t>
            </a:r>
            <a:r>
              <a:rPr lang="zh-TW" alt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的最佳實例</a:t>
            </a:r>
          </a:p>
        </p:txBody>
      </p:sp>
      <p:sp>
        <p:nvSpPr>
          <p:cNvPr id="16" name="標題 3"/>
          <p:cNvSpPr txBox="1">
            <a:spLocks/>
          </p:cNvSpPr>
          <p:nvPr/>
        </p:nvSpPr>
        <p:spPr>
          <a:xfrm>
            <a:off x="0" y="-10428"/>
            <a:ext cx="9080625" cy="710666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en-US"/>
            </a:defPPr>
            <a:lvl1pPr defTabSz="914400" eaLnBrk="1" latinLnBrk="0" hangingPunct="1">
              <a:buNone/>
              <a:defRPr sz="3600"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完備信賴資料開放環境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9457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396274" y="2822394"/>
            <a:ext cx="1496754" cy="393199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 indent="263525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lang="en-US" altLang="zh-TW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nnovation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391513" y="3755094"/>
            <a:ext cx="1496754" cy="39319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100000">
                <a:srgbClr val="CC99FF"/>
              </a:gs>
            </a:gsLst>
            <a:path path="circle">
              <a:fillToRect t="100000" r="100000"/>
            </a:path>
            <a:tileRect l="-100000" b="-100000"/>
          </a:gradFill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anchor="ctr"/>
          <a:lstStyle>
            <a:lvl1pPr indent="263525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295275" indent="0" eaLnBrk="1" hangingPunct="1"/>
            <a:r>
              <a:rPr lang="en-US" altLang="zh-TW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raining,Tech</a:t>
            </a:r>
            <a:r>
              <a:rPr lang="en-US" altLang="zh-TW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,</a:t>
            </a:r>
          </a:p>
          <a:p>
            <a:pPr marL="295275" indent="0" algn="ctr" eaLnBrk="1" hangingPunct="1"/>
            <a:r>
              <a:rPr lang="en-US" altLang="zh-TW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Legal</a:t>
            </a:r>
            <a:endParaRPr lang="en-US" altLang="zh-TW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1903671" y="3552878"/>
            <a:ext cx="1495646" cy="625278"/>
          </a:xfrm>
          <a:prstGeom prst="rect">
            <a:avLst/>
          </a:prstGeom>
          <a:ln>
            <a:solidFill>
              <a:srgbClr val="9900CC"/>
            </a:solidFill>
            <a:headEnd/>
            <a:tailEnd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0"/>
          <a:lstStyle>
            <a:lvl1pPr marL="87313" indent="-87313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強化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人才培育</a:t>
            </a:r>
            <a:endParaRPr lang="en-US" altLang="zh-TW" sz="1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健全</a:t>
            </a:r>
            <a:r>
              <a:rPr lang="zh-TW" altLang="en-US" sz="17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環境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</a:t>
            </a:r>
            <a:endParaRPr lang="zh-TW" altLang="en-US" sz="1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4" name="Picture 89" descr="Purple_ba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63" y="3588366"/>
            <a:ext cx="720000" cy="65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0" descr="yellow_bal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24" y="2625802"/>
            <a:ext cx="720000" cy="65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>
            <a:off x="31463" y="3552879"/>
            <a:ext cx="720000" cy="7563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eaLnBrk="1" hangingPunct="1"/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T</a:t>
            </a:r>
            <a:endParaRPr lang="en-US" altLang="zh-TW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224" y="2524775"/>
            <a:ext cx="720000" cy="7563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eaLnBrk="1" hangingPunct="1"/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I</a:t>
            </a:r>
            <a:endParaRPr lang="en-US" altLang="zh-TW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396274" y="1686025"/>
            <a:ext cx="1496754" cy="39319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>
            <a:lvl1pPr indent="263525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indent="0" eaLnBrk="1" hangingPunct="1"/>
            <a:r>
              <a:rPr lang="en-US" altLang="zh-TW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</a:t>
            </a:r>
            <a:r>
              <a:rPr lang="en-US" altLang="zh-TW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alue</a:t>
            </a:r>
            <a:r>
              <a:rPr lang="en-US" altLang="zh-TW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-add</a:t>
            </a:r>
            <a:endParaRPr lang="en-US" altLang="zh-TW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26" name="Picture 82" descr="red_bal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05306"/>
            <a:ext cx="720000" cy="65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矩形 26"/>
          <p:cNvSpPr/>
          <p:nvPr/>
        </p:nvSpPr>
        <p:spPr>
          <a:xfrm>
            <a:off x="36324" y="1553932"/>
            <a:ext cx="720000" cy="6723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V</a:t>
            </a:r>
            <a:endParaRPr lang="en-US" altLang="zh-TW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500224" y="1371599"/>
            <a:ext cx="5527306" cy="8551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累計補助</a:t>
            </a:r>
            <a:r>
              <a:rPr lang="en-US" altLang="zh-TW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38</a:t>
            </a:r>
            <a:r>
              <a:rPr lang="zh-TW" altLang="en-US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家業者運用</a:t>
            </a:r>
            <a:r>
              <a:rPr lang="en-US" altLang="zh-TW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Open Data</a:t>
            </a:r>
            <a:r>
              <a:rPr lang="zh-TW" altLang="en-US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開發創新產品</a:t>
            </a:r>
            <a:r>
              <a:rPr lang="en-US" altLang="zh-TW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服務或商業應用</a:t>
            </a:r>
            <a:r>
              <a:rPr lang="zh-TW" altLang="en-US" sz="1600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，以建立創新服務模式與提升企業競爭力，</a:t>
            </a:r>
            <a:r>
              <a:rPr lang="zh-TW" altLang="en-US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帶動業者投資與營收達</a:t>
            </a:r>
            <a:r>
              <a:rPr lang="en-US" altLang="zh-TW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3.28</a:t>
            </a:r>
            <a:r>
              <a:rPr lang="zh-TW" altLang="en-US" sz="16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億元</a:t>
            </a:r>
            <a:r>
              <a:rPr lang="zh-TW" altLang="en-US" sz="1600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zh-TW" altLang="en-US" sz="1600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492608" y="2397111"/>
            <a:ext cx="5535228" cy="106575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累計促成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718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Open Data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創新應用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提案，獎勵其中之</a:t>
            </a:r>
            <a: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項創新服務</a:t>
            </a:r>
            <a: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包含學生、個人及新創企業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促成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家新創企業成立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，並透過政府機關與企業設組，提升服務品質或解決問題。</a:t>
            </a:r>
          </a:p>
        </p:txBody>
      </p:sp>
      <p:sp>
        <p:nvSpPr>
          <p:cNvPr id="30" name="矩形 29"/>
          <p:cNvSpPr/>
          <p:nvPr/>
        </p:nvSpPr>
        <p:spPr>
          <a:xfrm>
            <a:off x="3495713" y="3552879"/>
            <a:ext cx="5535228" cy="6252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開設</a:t>
            </a:r>
            <a:r>
              <a:rPr lang="en-US" altLang="zh-TW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門課程，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培育</a:t>
            </a:r>
            <a:r>
              <a:rPr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198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人次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；完成</a:t>
            </a:r>
            <a:r>
              <a:rPr lang="en-US" altLang="zh-TW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門線上課程。</a:t>
            </a:r>
            <a:endParaRPr lang="en-US" altLang="zh-TW" sz="16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Rectangle 17"/>
          <p:cNvSpPr>
            <a:spLocks noChangeArrowheads="1"/>
          </p:cNvSpPr>
          <p:nvPr/>
        </p:nvSpPr>
        <p:spPr bwMode="auto">
          <a:xfrm>
            <a:off x="1908682" y="2625670"/>
            <a:ext cx="1495646" cy="577628"/>
          </a:xfrm>
          <a:prstGeom prst="rect">
            <a:avLst/>
          </a:prstGeom>
          <a:ln>
            <a:solidFill>
              <a:srgbClr val="C00000"/>
            </a:solidFill>
            <a:headEnd/>
            <a:tailEnd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tIns="36000" anchor="ctr" anchorCtr="0"/>
          <a:lstStyle>
            <a:lvl1pPr marL="87313" indent="-87313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促進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創新創意</a:t>
            </a:r>
            <a:endParaRPr lang="en-US" altLang="zh-TW" sz="1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提升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應用能量</a:t>
            </a:r>
            <a:endParaRPr lang="zh-TW" altLang="en-US" sz="1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908682" y="1467828"/>
            <a:ext cx="1495646" cy="604901"/>
          </a:xfrm>
          <a:prstGeom prst="rect">
            <a:avLst/>
          </a:prstGeom>
          <a:ln>
            <a:solidFill>
              <a:srgbClr val="C00000"/>
            </a:solidFill>
            <a:headEnd/>
            <a:tailEnd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lvl1pPr marL="87313" indent="-87313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推動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加值應用</a:t>
            </a:r>
            <a:endParaRPr lang="en-US" altLang="zh-TW" sz="1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建立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示範</a:t>
            </a:r>
            <a:r>
              <a:rPr lang="zh-TW" altLang="en-US" sz="17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標竿</a:t>
            </a: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408447" y="4798654"/>
            <a:ext cx="1451858" cy="393199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indent="263525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indent="0" eaLnBrk="1" hangingPunct="1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</a:t>
            </a:r>
            <a:r>
              <a:rPr lang="en-US" altLang="zh-TW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wareness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21" name="Picture 81" descr="yellowish_bal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97" y="4551363"/>
            <a:ext cx="720000" cy="65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48477" y="4435402"/>
            <a:ext cx="720000" cy="7563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eaLnBrk="1" hangingPunct="1"/>
            <a:r>
              <a:rPr lang="en-US" altLang="zh-TW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A</a:t>
            </a:r>
          </a:p>
        </p:txBody>
      </p:sp>
      <p:sp>
        <p:nvSpPr>
          <p:cNvPr id="23" name="矩形 22"/>
          <p:cNvSpPr/>
          <p:nvPr/>
        </p:nvSpPr>
        <p:spPr>
          <a:xfrm>
            <a:off x="3500224" y="4221289"/>
            <a:ext cx="5535488" cy="134574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臺泰跨國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Open Data Hackathon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，對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交通運輸、公共衛生、防救災害主題獎勵</a:t>
            </a:r>
            <a: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創新方案。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6838" indent="-96838"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藉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由辦理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亞太開放資料高峰論壇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，邀請臺、美、泰、韓、日、菲、印尼代表交流產業應用、政策與公民合作等，同時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倡議成立亞洲開放資料合作組織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，促使區域交流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合作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16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1860305" y="4632023"/>
            <a:ext cx="1510048" cy="574671"/>
          </a:xfrm>
          <a:prstGeom prst="rect">
            <a:avLst/>
          </a:prstGeom>
          <a:ln>
            <a:solidFill>
              <a:srgbClr val="00B050"/>
            </a:solidFill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0"/>
          <a:lstStyle>
            <a:lvl1pPr marL="87313" indent="-87313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加強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民間宣導</a:t>
            </a:r>
            <a:endParaRPr lang="en-US" altLang="zh-TW" sz="1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提升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產業認知</a:t>
            </a:r>
            <a:endParaRPr lang="zh-TW" altLang="en-US" sz="1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498512" y="5618342"/>
            <a:ext cx="5529018" cy="68669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96838" indent="-96838">
              <a:buFont typeface="Arial" panose="020B0604020202020204" pitchFamily="34" charset="0"/>
              <a:buChar char="•"/>
              <a:tabLst>
                <a:tab pos="5295900" algn="l"/>
              </a:tabLst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透過多元管道蒐集民間資料需求累計達</a:t>
            </a:r>
            <a: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352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項，已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促成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88</a:t>
            </a: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項資料集開放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32" name="群組 31"/>
          <p:cNvGrpSpPr/>
          <p:nvPr/>
        </p:nvGrpSpPr>
        <p:grpSpPr>
          <a:xfrm>
            <a:off x="394561" y="5857039"/>
            <a:ext cx="1624297" cy="413919"/>
            <a:chOff x="611449" y="5877400"/>
            <a:chExt cx="1800000" cy="454765"/>
          </a:xfr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</p:grpSpPr>
        <p:sp>
          <p:nvSpPr>
            <p:cNvPr id="33" name="Rectangle 14"/>
            <p:cNvSpPr>
              <a:spLocks noChangeArrowheads="1"/>
            </p:cNvSpPr>
            <p:nvPr/>
          </p:nvSpPr>
          <p:spPr bwMode="auto">
            <a:xfrm>
              <a:off x="611449" y="5877400"/>
              <a:ext cx="1800000" cy="432000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>
              <a:lvl1pPr indent="263525" eaLnBrk="0" hangingPunct="0"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000066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indent="0" eaLnBrk="1" hangingPunct="1"/>
              <a:r>
                <a:rPr lang="en-US" altLang="zh-TW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     ink</a:t>
              </a:r>
              <a:endPara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1387757" y="5888967"/>
              <a:ext cx="847989" cy="443198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zh-TW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Supply</a:t>
              </a:r>
            </a:p>
            <a:p>
              <a:pPr>
                <a:lnSpc>
                  <a:spcPct val="90000"/>
                </a:lnSpc>
              </a:pPr>
              <a:r>
                <a:rPr lang="en-US" altLang="zh-TW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Demand</a:t>
              </a:r>
              <a:endParaRPr lang="zh-TW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35" name="Picture 87" descr="cobalt blue_bal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12" y="5594906"/>
            <a:ext cx="720000" cy="65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矩形 35"/>
          <p:cNvSpPr/>
          <p:nvPr/>
        </p:nvSpPr>
        <p:spPr>
          <a:xfrm>
            <a:off x="34512" y="5514175"/>
            <a:ext cx="720000" cy="7563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eaLnBrk="1" hangingPunct="1"/>
            <a:r>
              <a:rPr lang="en-US" altLang="zh-TW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L</a:t>
            </a: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1908682" y="5710796"/>
            <a:ext cx="1495416" cy="575187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0"/>
          <a:lstStyle>
            <a:lvl1pPr marL="87313" indent="-87313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000066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凝聚</a:t>
            </a:r>
            <a:r>
              <a:rPr lang="zh-TW" altLang="en-US" sz="17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需求共識</a:t>
            </a:r>
            <a:endParaRPr lang="en-US" altLang="zh-TW" sz="1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indent="0" eaLnBrk="1" hangingPunct="1"/>
            <a:r>
              <a:rPr lang="zh-TW" altLang="en-US" sz="17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有效</a:t>
            </a:r>
            <a:r>
              <a:rPr lang="zh-TW" altLang="en-US" sz="17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連結供需</a:t>
            </a:r>
          </a:p>
        </p:txBody>
      </p:sp>
      <p:sp>
        <p:nvSpPr>
          <p:cNvPr id="38" name="標題 1"/>
          <p:cNvSpPr txBox="1">
            <a:spLocks/>
          </p:cNvSpPr>
          <p:nvPr/>
        </p:nvSpPr>
        <p:spPr bwMode="auto">
          <a:xfrm>
            <a:off x="0" y="0"/>
            <a:ext cx="9144000" cy="70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公私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跨域合作應用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434173" y="841790"/>
            <a:ext cx="7468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發展資料創新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應用，帶動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區域產業轉型升級</a:t>
            </a:r>
            <a:endParaRPr lang="en-US" altLang="zh-TW" sz="2800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99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圖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2621" y="1986412"/>
            <a:ext cx="2192553" cy="1644415"/>
          </a:xfrm>
          <a:prstGeom prst="rect">
            <a:avLst/>
          </a:prstGeom>
        </p:spPr>
      </p:pic>
      <p:sp>
        <p:nvSpPr>
          <p:cNvPr id="43" name="矩形 42"/>
          <p:cNvSpPr/>
          <p:nvPr/>
        </p:nvSpPr>
        <p:spPr>
          <a:xfrm>
            <a:off x="5315299" y="1783348"/>
            <a:ext cx="3431704" cy="438116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0" y="0"/>
            <a:ext cx="9144000" cy="70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公私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跨域合作應用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5266" y="5068831"/>
            <a:ext cx="2245174" cy="6208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矩形 33"/>
          <p:cNvSpPr/>
          <p:nvPr/>
        </p:nvSpPr>
        <p:spPr>
          <a:xfrm>
            <a:off x="434173" y="841790"/>
            <a:ext cx="6750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民間協作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量能蓬勃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發展，接軌國際組織</a:t>
            </a:r>
            <a:endParaRPr lang="en-US" altLang="zh-TW" sz="2800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5420476" y="4019254"/>
            <a:ext cx="1800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英國開放資料研究所</a:t>
            </a:r>
            <a:endParaRPr lang="zh-TW" altLang="en-US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8107465" y="476578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endParaRPr lang="zh-TW" altLang="en-US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41037" y="146048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國際組織</a:t>
            </a:r>
            <a:endParaRPr lang="zh-TW" altLang="en-US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632425" y="1540179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國內社群與公協會</a:t>
            </a:r>
            <a:endParaRPr lang="zh-TW" altLang="en-US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3" name="圖片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324" y="1965983"/>
            <a:ext cx="938439" cy="845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2613" y="3362571"/>
            <a:ext cx="1179376" cy="10438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7385" y="2165655"/>
            <a:ext cx="971550" cy="97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矩形 27"/>
          <p:cNvSpPr/>
          <p:nvPr/>
        </p:nvSpPr>
        <p:spPr>
          <a:xfrm>
            <a:off x="1156476" y="4902716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民眾</a:t>
            </a:r>
            <a:endParaRPr lang="zh-TW" altLang="en-US" sz="2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台北市電腦公會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918" y="3645185"/>
            <a:ext cx="1808692" cy="104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6476" y="5221119"/>
            <a:ext cx="1593560" cy="1088103"/>
          </a:xfrm>
          <a:prstGeom prst="rect">
            <a:avLst/>
          </a:prstGeom>
        </p:spPr>
      </p:pic>
      <p:cxnSp>
        <p:nvCxnSpPr>
          <p:cNvPr id="17" name="直線單箭頭接點 16"/>
          <p:cNvCxnSpPr/>
          <p:nvPr/>
        </p:nvCxnSpPr>
        <p:spPr>
          <a:xfrm>
            <a:off x="3361267" y="2165655"/>
            <a:ext cx="1803400" cy="1414965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直線單箭頭接點 37"/>
          <p:cNvCxnSpPr/>
          <p:nvPr/>
        </p:nvCxnSpPr>
        <p:spPr>
          <a:xfrm flipV="1">
            <a:off x="3433935" y="4125073"/>
            <a:ext cx="1817380" cy="179637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5" name="直線單箭頭接點 44"/>
          <p:cNvCxnSpPr/>
          <p:nvPr/>
        </p:nvCxnSpPr>
        <p:spPr>
          <a:xfrm flipH="1" flipV="1">
            <a:off x="3525542" y="2020942"/>
            <a:ext cx="1686313" cy="1304035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flipH="1">
            <a:off x="3163968" y="4095444"/>
            <a:ext cx="1804811" cy="174374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8" name="Picture 4" descr="https://fbcdn-profile-a.akamaihd.net/hprofile-ak-frc3/s160x160/226242_434734469898931_1032058213_a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529" y="2608380"/>
            <a:ext cx="1286554" cy="1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84470" y="4260423"/>
            <a:ext cx="2276475" cy="600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478121" y="2152897"/>
            <a:ext cx="1481480" cy="956414"/>
          </a:xfrm>
          <a:prstGeom prst="rect">
            <a:avLst/>
          </a:prstGeom>
        </p:spPr>
      </p:pic>
      <p:sp>
        <p:nvSpPr>
          <p:cNvPr id="29" name="文字方塊 28"/>
          <p:cNvSpPr txBox="1"/>
          <p:nvPr/>
        </p:nvSpPr>
        <p:spPr>
          <a:xfrm>
            <a:off x="5371870" y="1824303"/>
            <a:ext cx="2236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開放政府夥伴關係聯盟</a:t>
            </a:r>
            <a:endParaRPr lang="zh-TW" altLang="en-US" sz="1600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圓角矩形圖說文字 26"/>
          <p:cNvSpPr/>
          <p:nvPr/>
        </p:nvSpPr>
        <p:spPr>
          <a:xfrm>
            <a:off x="5750218" y="3062080"/>
            <a:ext cx="1930400" cy="636945"/>
          </a:xfrm>
          <a:prstGeom prst="wedgeRoundRectCallout">
            <a:avLst>
              <a:gd name="adj1" fmla="val 61369"/>
              <a:gd name="adj2" fmla="val -154189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臺灣已</a:t>
            </a:r>
            <a:r>
              <a:rPr lang="zh-TW" altLang="en-US" dirty="0" smtClean="0"/>
              <a:t>於</a:t>
            </a:r>
            <a:r>
              <a:rPr lang="en-US" altLang="zh-TW" dirty="0" smtClean="0"/>
              <a:t>104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10</a:t>
            </a:r>
            <a:r>
              <a:rPr lang="zh-TW" altLang="en-US" dirty="0" smtClean="0"/>
              <a:t>月</a:t>
            </a:r>
            <a:endParaRPr lang="en-US" altLang="zh-TW" dirty="0" smtClean="0"/>
          </a:p>
          <a:p>
            <a:pPr algn="ctr"/>
            <a:r>
              <a:rPr lang="zh-TW" altLang="en-US" smtClean="0"/>
              <a:t>遞送加入</a:t>
            </a:r>
            <a:r>
              <a:rPr lang="zh-TW" altLang="en-US" dirty="0" smtClean="0"/>
              <a:t>意向書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050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567267" y="2479843"/>
            <a:ext cx="8119533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200"/>
              </a:lnSpc>
            </a:pPr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未來展望</a:t>
            </a:r>
            <a:endParaRPr lang="en-US" altLang="zh-TW" sz="4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1890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 bwMode="auto">
          <a:xfrm>
            <a:off x="0" y="0"/>
            <a:ext cx="9144000" cy="70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年評比表現亮眼項目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58136" y="944209"/>
            <a:ext cx="83711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國家統計、政府預算、法律規範、選舉結果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、政府採購、地理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圖資、污染排放、公司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登記</a:t>
            </a:r>
            <a:endParaRPr lang="en-US" altLang="zh-TW" sz="2400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投影片編號版面配置區 45"/>
          <p:cNvSpPr>
            <a:spLocks noGrp="1"/>
          </p:cNvSpPr>
          <p:nvPr>
            <p:ph type="sldNum" sz="quarter" idx="12"/>
          </p:nvPr>
        </p:nvSpPr>
        <p:spPr>
          <a:xfrm>
            <a:off x="6540065" y="6324628"/>
            <a:ext cx="2133600" cy="365125"/>
          </a:xfrm>
        </p:spPr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17</a:t>
            </a:fld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270" y="1775206"/>
            <a:ext cx="770572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387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 bwMode="auto">
          <a:xfrm>
            <a:off x="0" y="0"/>
            <a:ext cx="9144000" cy="70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改善建議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6467" y="833323"/>
            <a:ext cx="81703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強化郵遞區號位置、土地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產權、及政府支出等面向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412" y="1752027"/>
            <a:ext cx="787717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86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88756" y="820636"/>
            <a:ext cx="51475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資料分類及授權利用收費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標題 3"/>
          <p:cNvSpPr txBox="1">
            <a:spLocks/>
          </p:cNvSpPr>
          <p:nvPr/>
        </p:nvSpPr>
        <p:spPr>
          <a:xfrm>
            <a:off x="0" y="-10428"/>
            <a:ext cx="9080625" cy="710666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en-US"/>
            </a:defPPr>
            <a:lvl1pPr defTabSz="914400" eaLnBrk="1" latinLnBrk="0" hangingPunct="1">
              <a:buNone/>
              <a:defRPr sz="3600"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展望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落實資料分類及提升資料品質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755" y="1230900"/>
            <a:ext cx="869186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分為三類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甲類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(Open Data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，不收費、開放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格式、不可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撤回，及得再轉授權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類：有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限度再利用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資料，有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限制利用條件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，例如收費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或保留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撤回權等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丙類：不開放資料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規定不得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公開等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88755" y="2531003"/>
            <a:ext cx="36086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擬資料品質評鑑機制</a:t>
            </a:r>
          </a:p>
        </p:txBody>
      </p:sp>
      <p:grpSp>
        <p:nvGrpSpPr>
          <p:cNvPr id="49" name="群組 48"/>
          <p:cNvGrpSpPr/>
          <p:nvPr/>
        </p:nvGrpSpPr>
        <p:grpSpPr>
          <a:xfrm>
            <a:off x="965561" y="2993207"/>
            <a:ext cx="6748224" cy="3288269"/>
            <a:chOff x="841973" y="1577639"/>
            <a:chExt cx="7084250" cy="4955027"/>
          </a:xfrm>
        </p:grpSpPr>
        <p:sp>
          <p:nvSpPr>
            <p:cNvPr id="50" name="文字方塊 49"/>
            <p:cNvSpPr txBox="1"/>
            <p:nvPr/>
          </p:nvSpPr>
          <p:spPr>
            <a:xfrm>
              <a:off x="1505830" y="1577639"/>
              <a:ext cx="2132475" cy="9739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依據國際發展趨勢</a:t>
              </a:r>
              <a:endPara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檢視調整評鑑指標</a:t>
              </a:r>
              <a:endPara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51" name="群組 50"/>
            <p:cNvGrpSpPr/>
            <p:nvPr/>
          </p:nvGrpSpPr>
          <p:grpSpPr>
            <a:xfrm>
              <a:off x="841973" y="1774478"/>
              <a:ext cx="7084250" cy="4758188"/>
              <a:chOff x="841972" y="1235804"/>
              <a:chExt cx="7177538" cy="5324389"/>
            </a:xfrm>
          </p:grpSpPr>
          <p:grpSp>
            <p:nvGrpSpPr>
              <p:cNvPr id="52" name="群組 51"/>
              <p:cNvGrpSpPr/>
              <p:nvPr/>
            </p:nvGrpSpPr>
            <p:grpSpPr>
              <a:xfrm>
                <a:off x="4134865" y="1235804"/>
                <a:ext cx="1007417" cy="1007417"/>
                <a:chOff x="5088582" y="0"/>
                <a:chExt cx="1007417" cy="1007417"/>
              </a:xfrm>
              <a:scene3d>
                <a:camera prst="orthographicFront"/>
                <a:lightRig rig="threePt" dir="t">
                  <a:rot lat="0" lon="0" rev="7500000"/>
                </a:lightRig>
              </a:scene3d>
            </p:grpSpPr>
            <p:sp>
              <p:nvSpPr>
                <p:cNvPr id="74" name="橢圓 73"/>
                <p:cNvSpPr/>
                <p:nvPr/>
              </p:nvSpPr>
              <p:spPr>
                <a:xfrm>
                  <a:off x="5088582" y="0"/>
                  <a:ext cx="1007417" cy="1007417"/>
                </a:xfrm>
                <a:prstGeom prst="ellipse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</p:sp>
            <p:sp>
              <p:nvSpPr>
                <p:cNvPr id="75" name="橢圓 4"/>
                <p:cNvSpPr/>
                <p:nvPr/>
              </p:nvSpPr>
              <p:spPr>
                <a:xfrm>
                  <a:off x="5236115" y="147533"/>
                  <a:ext cx="712351" cy="712351"/>
                </a:xfrm>
                <a:prstGeom prst="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spcFirstLastPara="0" vert="horz" wrap="square" lIns="26670" tIns="26670" rIns="26670" bIns="26670" numCol="1" spcCol="1270" anchor="ctr" anchorCtr="0">
                  <a:noAutofit/>
                </a:bodyPr>
                <a:lstStyle/>
                <a:p>
                  <a:pPr lvl="0" algn="ctr" defTabSz="9334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800" kern="12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評鑑指標</a:t>
                  </a:r>
                  <a:endParaRPr lang="zh-TW" altLang="en-US" sz="18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53" name="群組 52"/>
              <p:cNvGrpSpPr/>
              <p:nvPr/>
            </p:nvGrpSpPr>
            <p:grpSpPr>
              <a:xfrm>
                <a:off x="2758442" y="4308626"/>
                <a:ext cx="1007417" cy="1007417"/>
                <a:chOff x="2544291" y="3054738"/>
                <a:chExt cx="1007417" cy="1007417"/>
              </a:xfrm>
              <a:scene3d>
                <a:camera prst="orthographicFront"/>
                <a:lightRig rig="threePt" dir="t">
                  <a:rot lat="0" lon="0" rev="7500000"/>
                </a:lightRig>
              </a:scene3d>
            </p:grpSpPr>
            <p:sp>
              <p:nvSpPr>
                <p:cNvPr id="72" name="橢圓 71"/>
                <p:cNvSpPr/>
                <p:nvPr/>
              </p:nvSpPr>
              <p:spPr>
                <a:xfrm>
                  <a:off x="2544291" y="3054738"/>
                  <a:ext cx="1007417" cy="1007417"/>
                </a:xfrm>
                <a:prstGeom prst="ellipse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</p:sp>
            <p:sp>
              <p:nvSpPr>
                <p:cNvPr id="73" name="橢圓 4"/>
                <p:cNvSpPr/>
                <p:nvPr/>
              </p:nvSpPr>
              <p:spPr>
                <a:xfrm>
                  <a:off x="2691824" y="3202271"/>
                  <a:ext cx="712351" cy="712351"/>
                </a:xfrm>
                <a:prstGeom prst="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spcFirstLastPara="0" vert="horz" wrap="square" lIns="26670" tIns="26670" rIns="26670" bIns="26670" numCol="1" spcCol="1270" anchor="ctr" anchorCtr="0">
                  <a:noAutofit/>
                </a:bodyPr>
                <a:lstStyle/>
                <a:p>
                  <a:pPr lvl="0" algn="ctr" defTabSz="9334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800" kern="12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整體成效</a:t>
                  </a:r>
                  <a:endParaRPr lang="zh-TW" altLang="en-US" sz="18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55" name="群組 54"/>
              <p:cNvGrpSpPr/>
              <p:nvPr/>
            </p:nvGrpSpPr>
            <p:grpSpPr>
              <a:xfrm>
                <a:off x="5615794" y="4161093"/>
                <a:ext cx="1007417" cy="1007417"/>
                <a:chOff x="4070738" y="1528291"/>
                <a:chExt cx="1007417" cy="1007417"/>
              </a:xfrm>
              <a:scene3d>
                <a:camera prst="orthographicFront"/>
                <a:lightRig rig="threePt" dir="t">
                  <a:rot lat="0" lon="0" rev="7500000"/>
                </a:lightRig>
              </a:scene3d>
            </p:grpSpPr>
            <p:sp>
              <p:nvSpPr>
                <p:cNvPr id="70" name="橢圓 69"/>
                <p:cNvSpPr/>
                <p:nvPr/>
              </p:nvSpPr>
              <p:spPr>
                <a:xfrm>
                  <a:off x="4070738" y="1528291"/>
                  <a:ext cx="1007417" cy="1007417"/>
                </a:xfrm>
                <a:prstGeom prst="ellipse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</p:sp>
            <p:sp>
              <p:nvSpPr>
                <p:cNvPr id="71" name="橢圓 4"/>
                <p:cNvSpPr/>
                <p:nvPr/>
              </p:nvSpPr>
              <p:spPr>
                <a:xfrm>
                  <a:off x="4218271" y="1675824"/>
                  <a:ext cx="712351" cy="712351"/>
                </a:xfrm>
                <a:prstGeom prst="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spcFirstLastPara="0" vert="horz" wrap="square" lIns="26670" tIns="26670" rIns="26670" bIns="26670" numCol="1" spcCol="1270" anchor="ctr" anchorCtr="0">
                  <a:noAutofit/>
                </a:bodyPr>
                <a:lstStyle/>
                <a:p>
                  <a:pPr lvl="0" algn="ctr" defTabSz="9334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800" kern="12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部會自評</a:t>
                  </a:r>
                  <a:endParaRPr lang="zh-TW" altLang="en-US" sz="18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57" name="群組 56"/>
              <p:cNvGrpSpPr/>
              <p:nvPr/>
            </p:nvGrpSpPr>
            <p:grpSpPr>
              <a:xfrm>
                <a:off x="3987907" y="2800232"/>
                <a:ext cx="1357816" cy="1256599"/>
                <a:chOff x="2115953" y="3147649"/>
                <a:chExt cx="984808" cy="916350"/>
              </a:xfrm>
              <a:scene3d>
                <a:camera prst="orthographicFront"/>
                <a:lightRig rig="threePt" dir="t">
                  <a:rot lat="0" lon="0" rev="7500000"/>
                </a:lightRig>
              </a:scene3d>
            </p:grpSpPr>
            <p:sp>
              <p:nvSpPr>
                <p:cNvPr id="68" name="橢圓 67"/>
                <p:cNvSpPr/>
                <p:nvPr/>
              </p:nvSpPr>
              <p:spPr>
                <a:xfrm>
                  <a:off x="2115953" y="3147649"/>
                  <a:ext cx="984808" cy="916350"/>
                </a:xfrm>
                <a:prstGeom prst="ellipse">
                  <a:avLst/>
                </a:prstGeom>
                <a:sp3d prstMaterial="plastic">
                  <a:bevelT w="127000" h="25400" prst="relaxedInset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3">
                  <a:schemeClr val="accent2">
                    <a:alpha val="80000"/>
                    <a:hueOff val="0"/>
                    <a:satOff val="0"/>
                    <a:lumOff val="0"/>
                    <a:alphaOff val="0"/>
                  </a:schemeClr>
                </a:fillRef>
                <a:effectRef idx="2">
                  <a:schemeClr val="accent2">
                    <a:alpha val="8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69" name="橢圓 4"/>
                <p:cNvSpPr/>
                <p:nvPr/>
              </p:nvSpPr>
              <p:spPr>
                <a:xfrm>
                  <a:off x="2260175" y="3281845"/>
                  <a:ext cx="696364" cy="647958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21590" tIns="21590" rIns="21590" bIns="21590" numCol="1" spcCol="1270" anchor="ctr" anchorCtr="0">
                  <a:noAutofit/>
                </a:bodyPr>
                <a:lstStyle/>
                <a:p>
                  <a:pPr lvl="0" algn="ctr" defTabSz="7556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zh-TW" altLang="en-US" sz="1600" kern="1200" dirty="0" smtClean="0"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政府資料開放目標</a:t>
                  </a:r>
                  <a:endParaRPr lang="zh-TW" altLang="en-US" sz="1600" kern="1200" dirty="0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58" name="上-下雙向箭號 57"/>
              <p:cNvSpPr/>
              <p:nvPr/>
            </p:nvSpPr>
            <p:spPr>
              <a:xfrm>
                <a:off x="4507659" y="2196085"/>
                <a:ext cx="261828" cy="738554"/>
              </a:xfrm>
              <a:prstGeom prst="upDownArrow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0" name="弧形箭號 (下彎) 59"/>
              <p:cNvSpPr/>
              <p:nvPr/>
            </p:nvSpPr>
            <p:spPr>
              <a:xfrm rot="10800000">
                <a:off x="3618326" y="5147578"/>
                <a:ext cx="2210406" cy="757248"/>
              </a:xfrm>
              <a:prstGeom prst="curved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1" name="弧形箭號 (下彎) 60"/>
              <p:cNvSpPr/>
              <p:nvPr/>
            </p:nvSpPr>
            <p:spPr>
              <a:xfrm rot="17933378">
                <a:off x="1795490" y="2561748"/>
                <a:ext cx="2707622" cy="757248"/>
              </a:xfrm>
              <a:prstGeom prst="curved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2" name="文字方塊 61"/>
              <p:cNvSpPr txBox="1"/>
              <p:nvPr/>
            </p:nvSpPr>
            <p:spPr>
              <a:xfrm>
                <a:off x="5858955" y="5470355"/>
                <a:ext cx="2160555" cy="10898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TW" altLang="en-US" sz="1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部會</a:t>
                </a:r>
                <a:r>
                  <a:rPr lang="zh-TW" altLang="en-US" sz="1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依據評鑑指標</a:t>
                </a:r>
                <a:endParaRPr lang="en-US" altLang="zh-TW" sz="18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進行資料開放自</a:t>
                </a:r>
                <a:r>
                  <a:rPr lang="zh-TW" altLang="en-US" sz="1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評</a:t>
                </a:r>
                <a:endPara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63" name="文字方塊 62"/>
              <p:cNvSpPr txBox="1"/>
              <p:nvPr/>
            </p:nvSpPr>
            <p:spPr>
              <a:xfrm>
                <a:off x="841972" y="5470355"/>
                <a:ext cx="3049005" cy="1089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行政院資料開放諮詢</a:t>
                </a:r>
                <a:endParaRPr lang="en-US" altLang="zh-TW" sz="1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小組督導推動</a:t>
                </a:r>
                <a:r>
                  <a:rPr lang="zh-TW" altLang="en-US" sz="1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成效</a:t>
                </a:r>
                <a:endParaRPr lang="en-US" altLang="zh-TW" sz="18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64" name="直線單箭頭接點 63"/>
              <p:cNvCxnSpPr>
                <a:stCxn id="72" idx="7"/>
                <a:endCxn id="68" idx="3"/>
              </p:cNvCxnSpPr>
              <p:nvPr/>
            </p:nvCxnSpPr>
            <p:spPr>
              <a:xfrm flipV="1">
                <a:off x="3618326" y="3872806"/>
                <a:ext cx="568429" cy="583353"/>
              </a:xfrm>
              <a:prstGeom prst="straightConnector1">
                <a:avLst/>
              </a:prstGeom>
              <a:ln w="41275">
                <a:solidFill>
                  <a:schemeClr val="accent2">
                    <a:lumMod val="40000"/>
                    <a:lumOff val="60000"/>
                  </a:schemeClr>
                </a:solidFill>
                <a:prstDash val="sysDot"/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線單箭頭接點 65"/>
              <p:cNvCxnSpPr/>
              <p:nvPr/>
            </p:nvCxnSpPr>
            <p:spPr>
              <a:xfrm>
                <a:off x="5146875" y="3887137"/>
                <a:ext cx="468919" cy="568944"/>
              </a:xfrm>
              <a:prstGeom prst="straightConnector1">
                <a:avLst/>
              </a:prstGeom>
              <a:ln w="41275">
                <a:solidFill>
                  <a:schemeClr val="accent2">
                    <a:lumMod val="40000"/>
                    <a:lumOff val="60000"/>
                  </a:schemeClr>
                </a:solidFill>
                <a:prstDash val="sysDot"/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弧形箭號 (下彎) 66"/>
              <p:cNvSpPr/>
              <p:nvPr/>
            </p:nvSpPr>
            <p:spPr>
              <a:xfrm rot="3042274">
                <a:off x="4804084" y="2401871"/>
                <a:ext cx="2707622" cy="757248"/>
              </a:xfrm>
              <a:prstGeom prst="curved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EAA63-0045-4547-A096-C2AA9977A4A6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5801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be 24"/>
          <p:cNvSpPr/>
          <p:nvPr/>
        </p:nvSpPr>
        <p:spPr>
          <a:xfrm>
            <a:off x="3921904" y="5283274"/>
            <a:ext cx="4288118" cy="792850"/>
          </a:xfrm>
          <a:prstGeom prst="cube">
            <a:avLst>
              <a:gd name="adj" fmla="val 6222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以開放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基金會為例</a:t>
            </a:r>
            <a:endParaRPr lang="en-US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Cube 20"/>
          <p:cNvSpPr/>
          <p:nvPr/>
        </p:nvSpPr>
        <p:spPr>
          <a:xfrm>
            <a:off x="4553752" y="4913942"/>
            <a:ext cx="3319631" cy="746549"/>
          </a:xfrm>
          <a:prstGeom prst="cube">
            <a:avLst>
              <a:gd name="adj" fmla="val 1425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3"/>
          <p:cNvSpPr txBox="1">
            <a:spLocks/>
          </p:cNvSpPr>
          <p:nvPr/>
        </p:nvSpPr>
        <p:spPr>
          <a:xfrm>
            <a:off x="0" y="0"/>
            <a:ext cx="9144000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展望：擴大民間協作與參與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68732" y="1230540"/>
            <a:ext cx="717745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提供學界開放資料研發平台，供國內研究人員及社群使用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民間社群力量進行資料格式清整改善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就資料去識別化需求進行技術研發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建立資料修正及反饋機制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整合各國政府單位開放資料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開放創新企業及政府機關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 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TODC 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平台上建立應用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典範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960907" y="4715826"/>
            <a:ext cx="1193532" cy="136029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1960907" y="3368780"/>
            <a:ext cx="1193532" cy="134704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資料庫圖表 13"/>
          <p:cNvGraphicFramePr/>
          <p:nvPr>
            <p:extLst>
              <p:ext uri="{D42A27DB-BD31-4B8C-83A1-F6EECF244321}">
                <p14:modId xmlns:p14="http://schemas.microsoft.com/office/powerpoint/2010/main" xmlns="" val="2476519458"/>
              </p:ext>
            </p:extLst>
          </p:nvPr>
        </p:nvGraphicFramePr>
        <p:xfrm>
          <a:off x="846255" y="3176233"/>
          <a:ext cx="1797785" cy="2899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向右箭號 14"/>
          <p:cNvSpPr/>
          <p:nvPr/>
        </p:nvSpPr>
        <p:spPr>
          <a:xfrm>
            <a:off x="3154439" y="3621469"/>
            <a:ext cx="1782525" cy="666886"/>
          </a:xfrm>
          <a:prstGeom prst="stripedRigh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開放資料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723552" y="3360057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政府資料專區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2723552" y="4838955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6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民間回饋專區</a:t>
            </a:r>
            <a:endParaRPr lang="zh-TW" altLang="en-US" sz="16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上-下雙向箭號 19"/>
          <p:cNvSpPr/>
          <p:nvPr/>
        </p:nvSpPr>
        <p:spPr>
          <a:xfrm>
            <a:off x="2833436" y="4575088"/>
            <a:ext cx="211117" cy="281474"/>
          </a:xfrm>
          <a:prstGeom prst="up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8" name="群組 27"/>
          <p:cNvGrpSpPr/>
          <p:nvPr/>
        </p:nvGrpSpPr>
        <p:grpSpPr>
          <a:xfrm>
            <a:off x="3136875" y="5202896"/>
            <a:ext cx="1705721" cy="614970"/>
            <a:chOff x="3225394" y="4289272"/>
            <a:chExt cx="2088231" cy="861839"/>
          </a:xfrm>
        </p:grpSpPr>
        <p:sp>
          <p:nvSpPr>
            <p:cNvPr id="16" name="向右箭號 15"/>
            <p:cNvSpPr/>
            <p:nvPr/>
          </p:nvSpPr>
          <p:spPr>
            <a:xfrm rot="10800000">
              <a:off x="3225394" y="4289272"/>
              <a:ext cx="2088231" cy="861839"/>
            </a:xfrm>
            <a:prstGeom prst="stripedRightArrow">
              <a:avLst/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517053" y="4550151"/>
              <a:ext cx="1325066" cy="431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修正後資料</a:t>
              </a:r>
              <a:endParaRPr lang="zh-TW" altLang="en-US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4954406" y="3627602"/>
            <a:ext cx="788988" cy="820012"/>
            <a:chOff x="0" y="602"/>
            <a:chExt cx="788988" cy="1127124"/>
          </a:xfrm>
        </p:grpSpPr>
        <p:sp>
          <p:nvSpPr>
            <p:cNvPr id="42" name="＞形箭號 41"/>
            <p:cNvSpPr/>
            <p:nvPr/>
          </p:nvSpPr>
          <p:spPr>
            <a:xfrm rot="5400000">
              <a:off x="-169068" y="169670"/>
              <a:ext cx="1127124" cy="788987"/>
            </a:xfrm>
            <a:prstGeom prst="chevron">
              <a:avLst/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＞形箭號 4"/>
            <p:cNvSpPr/>
            <p:nvPr/>
          </p:nvSpPr>
          <p:spPr>
            <a:xfrm>
              <a:off x="1" y="528029"/>
              <a:ext cx="788987" cy="3381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8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匯集</a:t>
              </a:r>
              <a:endParaRPr lang="zh-TW" altLang="en-US" sz="1800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3" name="群組 32"/>
          <p:cNvGrpSpPr/>
          <p:nvPr/>
        </p:nvGrpSpPr>
        <p:grpSpPr>
          <a:xfrm>
            <a:off x="4954406" y="4086287"/>
            <a:ext cx="788988" cy="820012"/>
            <a:chOff x="0" y="979159"/>
            <a:chExt cx="788988" cy="1127124"/>
          </a:xfrm>
        </p:grpSpPr>
        <p:sp>
          <p:nvSpPr>
            <p:cNvPr id="40" name="＞形箭號 39"/>
            <p:cNvSpPr/>
            <p:nvPr/>
          </p:nvSpPr>
          <p:spPr>
            <a:xfrm rot="5400000">
              <a:off x="-169068" y="1148227"/>
              <a:ext cx="1127124" cy="788987"/>
            </a:xfrm>
            <a:prstGeom prst="chevron">
              <a:avLst/>
            </a:prstGeom>
          </p:spPr>
          <p:style>
            <a:lnRef idx="2">
              <a:schemeClr val="accent4">
                <a:hueOff val="-1488257"/>
                <a:satOff val="8966"/>
                <a:lumOff val="719"/>
                <a:alphaOff val="0"/>
              </a:schemeClr>
            </a:lnRef>
            <a:fillRef idx="1">
              <a:schemeClr val="accent4">
                <a:hueOff val="-1488257"/>
                <a:satOff val="8966"/>
                <a:lumOff val="719"/>
                <a:alphaOff val="0"/>
              </a:schemeClr>
            </a:fillRef>
            <a:effectRef idx="0">
              <a:schemeClr val="accent4">
                <a:hueOff val="-1488257"/>
                <a:satOff val="8966"/>
                <a:lumOff val="71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＞形箭號 6"/>
            <p:cNvSpPr/>
            <p:nvPr/>
          </p:nvSpPr>
          <p:spPr>
            <a:xfrm>
              <a:off x="1" y="1434077"/>
              <a:ext cx="788987" cy="3381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800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清理</a:t>
              </a:r>
              <a:endParaRPr lang="zh-TW" altLang="en-US" sz="1800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4954406" y="4523438"/>
            <a:ext cx="788988" cy="820012"/>
            <a:chOff x="0" y="1957716"/>
            <a:chExt cx="788988" cy="1127124"/>
          </a:xfrm>
        </p:grpSpPr>
        <p:sp>
          <p:nvSpPr>
            <p:cNvPr id="38" name="＞形箭號 37"/>
            <p:cNvSpPr/>
            <p:nvPr/>
          </p:nvSpPr>
          <p:spPr>
            <a:xfrm rot="5400000">
              <a:off x="-169068" y="2126784"/>
              <a:ext cx="1127124" cy="788987"/>
            </a:xfrm>
            <a:prstGeom prst="chevron">
              <a:avLst/>
            </a:prstGeom>
          </p:spPr>
          <p:style>
            <a:lnRef idx="2">
              <a:schemeClr val="accent4">
                <a:hueOff val="-2976513"/>
                <a:satOff val="17933"/>
                <a:lumOff val="1437"/>
                <a:alphaOff val="0"/>
              </a:schemeClr>
            </a:lnRef>
            <a:fillRef idx="1">
              <a:schemeClr val="accent4">
                <a:hueOff val="-2976513"/>
                <a:satOff val="17933"/>
                <a:lumOff val="1437"/>
                <a:alphaOff val="0"/>
              </a:schemeClr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＞形箭號 8"/>
            <p:cNvSpPr/>
            <p:nvPr/>
          </p:nvSpPr>
          <p:spPr>
            <a:xfrm>
              <a:off x="1" y="2424719"/>
              <a:ext cx="788987" cy="3381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修正</a:t>
              </a:r>
              <a:endParaRPr lang="zh-TW" altLang="en-US" sz="1800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5802352" y="3293691"/>
            <a:ext cx="2192615" cy="2127344"/>
            <a:chOff x="8999384" y="657440"/>
            <a:chExt cx="1470991" cy="2942339"/>
          </a:xfrm>
        </p:grpSpPr>
        <p:pic>
          <p:nvPicPr>
            <p:cNvPr id="54" name="圖片 5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999384" y="657440"/>
              <a:ext cx="1470991" cy="2942339"/>
            </a:xfrm>
            <a:prstGeom prst="rect">
              <a:avLst/>
            </a:prstGeom>
          </p:spPr>
        </p:pic>
        <p:sp>
          <p:nvSpPr>
            <p:cNvPr id="55" name="文字方塊 54"/>
            <p:cNvSpPr txBox="1"/>
            <p:nvPr/>
          </p:nvSpPr>
          <p:spPr>
            <a:xfrm>
              <a:off x="9316013" y="2632808"/>
              <a:ext cx="743337" cy="5108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創新發展</a:t>
              </a:r>
              <a:endParaRPr lang="zh-TW" altLang="en-US" sz="1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0" name="文字方塊 49"/>
          <p:cNvSpPr txBox="1"/>
          <p:nvPr/>
        </p:nvSpPr>
        <p:spPr>
          <a:xfrm>
            <a:off x="6247341" y="5053173"/>
            <a:ext cx="442750" cy="27699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VM</a:t>
            </a:r>
            <a:endParaRPr kumimoji="0"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文字方塊 50"/>
          <p:cNvSpPr txBox="1"/>
          <p:nvPr/>
        </p:nvSpPr>
        <p:spPr>
          <a:xfrm>
            <a:off x="5011490" y="5363471"/>
            <a:ext cx="2647813" cy="27699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Storage</a:t>
            </a:r>
            <a:endParaRPr kumimoji="0"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6746272" y="5051999"/>
            <a:ext cx="442750" cy="27699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VM</a:t>
            </a:r>
            <a:endParaRPr kumimoji="0"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5785250" y="5057737"/>
            <a:ext cx="442750" cy="27699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VM</a:t>
            </a:r>
            <a:endParaRPr kumimoji="0"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7216553" y="5051999"/>
            <a:ext cx="442750" cy="27699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VM</a:t>
            </a:r>
            <a:endParaRPr kumimoji="0"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636029" y="799565"/>
            <a:ext cx="3352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擴大與民間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資料中心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合作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449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3"/>
          <p:cNvSpPr txBox="1">
            <a:spLocks/>
          </p:cNvSpPr>
          <p:nvPr/>
        </p:nvSpPr>
        <p:spPr>
          <a:xfrm>
            <a:off x="0" y="0"/>
            <a:ext cx="9144000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展望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帶動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資料開放服務產業發展</a:t>
            </a:r>
          </a:p>
        </p:txBody>
      </p:sp>
      <p:grpSp>
        <p:nvGrpSpPr>
          <p:cNvPr id="36" name="群組 35"/>
          <p:cNvGrpSpPr/>
          <p:nvPr/>
        </p:nvGrpSpPr>
        <p:grpSpPr>
          <a:xfrm>
            <a:off x="145242" y="1305363"/>
            <a:ext cx="8456892" cy="4900704"/>
            <a:chOff x="229908" y="1484996"/>
            <a:chExt cx="8456892" cy="4550938"/>
          </a:xfrm>
        </p:grpSpPr>
        <p:graphicFrame>
          <p:nvGraphicFramePr>
            <p:cNvPr id="37" name="資料庫圖表 36"/>
            <p:cNvGraphicFramePr/>
            <p:nvPr>
              <p:extLst/>
            </p:nvPr>
          </p:nvGraphicFramePr>
          <p:xfrm>
            <a:off x="1341783" y="1484996"/>
            <a:ext cx="7345017" cy="455093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cxnSp>
          <p:nvCxnSpPr>
            <p:cNvPr id="44" name="直線單箭頭接點 43"/>
            <p:cNvCxnSpPr/>
            <p:nvPr/>
          </p:nvCxnSpPr>
          <p:spPr>
            <a:xfrm>
              <a:off x="1347357" y="2136923"/>
              <a:ext cx="0" cy="3786799"/>
            </a:xfrm>
            <a:prstGeom prst="straightConnector1">
              <a:avLst/>
            </a:prstGeom>
            <a:ln>
              <a:tailEnd type="non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grpSp>
          <p:nvGrpSpPr>
            <p:cNvPr id="49" name="群組 48"/>
            <p:cNvGrpSpPr/>
            <p:nvPr/>
          </p:nvGrpSpPr>
          <p:grpSpPr>
            <a:xfrm>
              <a:off x="229908" y="1694265"/>
              <a:ext cx="1266959" cy="1366523"/>
              <a:chOff x="229908" y="2361999"/>
              <a:chExt cx="1266959" cy="1366523"/>
            </a:xfrm>
          </p:grpSpPr>
          <p:pic>
            <p:nvPicPr>
              <p:cNvPr id="52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0001" y="3242747"/>
                <a:ext cx="866775" cy="485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3" name="Picture 3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908" y="2361999"/>
                <a:ext cx="1266959" cy="8807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3" name="矩形 12"/>
          <p:cNvSpPr/>
          <p:nvPr/>
        </p:nvSpPr>
        <p:spPr>
          <a:xfrm>
            <a:off x="380279" y="827983"/>
            <a:ext cx="87863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已輔導程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思科技、李慕約有限公司、房點子顧問有限公司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家新創公司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140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7600"/>
            <a:ext cx="8229600" cy="686383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展望：國際典範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713984"/>
            <a:ext cx="8784976" cy="21602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推動成立「亞洲</a:t>
            </a:r>
            <a:r>
              <a:rPr lang="zh-TW" altLang="en-US" sz="23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開放資料合作</a:t>
            </a:r>
            <a:r>
              <a:rPr lang="zh-TW" altLang="en-US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組織」</a:t>
            </a:r>
            <a:r>
              <a:rPr lang="zh-TW" altLang="en-US" sz="23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爭取</a:t>
            </a:r>
            <a:r>
              <a:rPr lang="zh-TW" altLang="en-US" sz="23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APEC</a:t>
            </a:r>
            <a:r>
              <a:rPr lang="zh-TW" altLang="en-US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架構下運作</a:t>
            </a:r>
            <a:endParaRPr lang="en-US" altLang="zh-TW" sz="23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10/14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亞太開放資料高峰論壇，邀請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美國、日本、韓國、泰國、菲律賓、印尼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)Open Data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推動單位與專家來台，高達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18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位講師，論壇現場產官學研超過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390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人參與。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10/15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亞洲開放資料交流會議，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由六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成員國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日本、韓國、泰國、菲律賓、印尼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首度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進行「亞洲開放資料合作組織」工作籌備會議。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7504" y="2692067"/>
            <a:ext cx="4403551" cy="21602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b" anchorCtr="0"/>
          <a:lstStyle/>
          <a:p>
            <a:pPr marL="185738" indent="-185738">
              <a:buFont typeface="Arial" pitchFamily="34" charset="0"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因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亞洲經濟文化與歐美地區迥異，本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次共識以論壇形式推動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亞洲</a:t>
            </a:r>
            <a:r>
              <a:rPr lang="zh-TW" altLang="en-US" sz="1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開放資料合作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組織</a:t>
            </a:r>
            <a:endParaRPr lang="en-US" altLang="zh-TW" sz="16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5738" indent="-185738">
              <a:buFont typeface="Arial" pitchFamily="34" charset="0"/>
              <a:buChar char="•"/>
            </a:pP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台灣為首任主席，並擔任秘書處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，建立推廣網站平台，泰國為次年主席。</a:t>
            </a:r>
            <a:endParaRPr lang="en-US" altLang="zh-TW" sz="1600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5738" indent="-185738">
              <a:buFont typeface="Arial" pitchFamily="34" charset="0"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對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目前開放資料評比機制進行研究，協助亞洲國家在評比中取得較佳成績，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並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提出</a:t>
            </a:r>
            <a:r>
              <a:rPr lang="zh-TW" altLang="en-US" sz="1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符合亞洲國家文化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的評比指標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7504" y="2692067"/>
            <a:ext cx="4403551" cy="339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具體共識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32945" y="2692067"/>
            <a:ext cx="4403551" cy="21602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marL="185738" lvl="0" indent="-185738"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研議將此合作組織納入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APEC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架構下運作。</a:t>
            </a:r>
            <a:endParaRPr lang="en-US" altLang="zh-TW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5738" lvl="0" indent="-185738"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跨國工作會議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-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針對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2016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論壇、跨國活動、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亞洲評比指標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等進行討論。</a:t>
            </a:r>
            <a:endParaRPr lang="en-US" altLang="zh-TW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5738" lvl="0" indent="-185738"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會員提供各國開放資料活動訊息，由秘書處彙整並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建立網站平台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來共同推廣。</a:t>
            </a:r>
            <a:endParaRPr lang="en-US" altLang="zh-TW" b="1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32945" y="2692067"/>
            <a:ext cx="4403551" cy="339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後續合作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1026" name="Picture 2" descr="\\Egroup\u化資料服務\104年度資料服務產業應用推動計畫\4-1.與國際推動資料服務之企業或組織交流互動\亞太高峰論壇\活動照片\FB照片\DSC_8620 - 複製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35" t="36016" r="4228" b="12319"/>
          <a:stretch/>
        </p:blipFill>
        <p:spPr bwMode="auto">
          <a:xfrm>
            <a:off x="2230692" y="4922311"/>
            <a:ext cx="4717572" cy="180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Egroup\u化資料服務\104年度資料服務產業應用推動計畫\4-1.與國際推動資料服務之企業或組織交流互動\亞太高峰論壇\活動照片\FB照片\DSC_858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59" r="15513"/>
          <a:stretch/>
        </p:blipFill>
        <p:spPr bwMode="auto">
          <a:xfrm>
            <a:off x="7044409" y="4922311"/>
            <a:ext cx="1992087" cy="176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lexia\Desktop\國際\2015亞太論壇參考及歷程\全部活動照片\DSC_849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657"/>
          <a:stretch/>
        </p:blipFill>
        <p:spPr bwMode="auto">
          <a:xfrm>
            <a:off x="107504" y="4922310"/>
            <a:ext cx="2016224" cy="176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0180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標題 3"/>
          <p:cNvSpPr txBox="1">
            <a:spLocks/>
          </p:cNvSpPr>
          <p:nvPr/>
        </p:nvSpPr>
        <p:spPr>
          <a:xfrm>
            <a:off x="428426" y="0"/>
            <a:ext cx="8616948" cy="71066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結語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704850" y="871680"/>
            <a:ext cx="7829550" cy="4147518"/>
          </a:xfrm>
          <a:prstGeom prst="round2Diag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 defTabSz="1244600">
              <a:spcAft>
                <a:spcPct val="20000"/>
              </a:spcAft>
              <a:buSzPct val="80000"/>
              <a:buBlip>
                <a:blip r:embed="rId2"/>
              </a:buBlip>
            </a:pP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資料開放為基礎，推動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「創意臺灣 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(ide@ Taiwan 2020)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algn="just" defTabSz="1244600">
              <a:spcAft>
                <a:spcPct val="20000"/>
              </a:spcAft>
              <a:buSzPct val="80000"/>
              <a:buBlip>
                <a:blip r:embed="rId2"/>
              </a:buBlip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加速開放、民間參與，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年達成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開放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萬項資料集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algn="just" defTabSz="1244600">
              <a:spcAft>
                <a:spcPct val="20000"/>
              </a:spcAft>
              <a:buSzPct val="80000"/>
              <a:buBlip>
                <a:blip r:embed="rId2"/>
              </a:buBlip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民間協作，創新經濟量能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-342900" algn="just" defTabSz="1244600">
              <a:spcAft>
                <a:spcPct val="20000"/>
              </a:spcAft>
              <a:buSzPct val="80000"/>
              <a:buBlip>
                <a:blip r:embed="rId2"/>
              </a:buBlip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成為國際開放資料標竿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A88FF-4422-4523-A789-9F74E73E3480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7511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653" y="998731"/>
            <a:ext cx="6179344" cy="3479006"/>
          </a:xfrm>
          <a:prstGeom prst="rect">
            <a:avLst/>
          </a:prstGeom>
        </p:spPr>
      </p:pic>
      <p:sp>
        <p:nvSpPr>
          <p:cNvPr id="7" name="AutoShape 2"/>
          <p:cNvSpPr>
            <a:spLocks noGrp="1" noChangeArrowheads="1"/>
          </p:cNvSpPr>
          <p:nvPr>
            <p:ph type="title"/>
          </p:nvPr>
        </p:nvSpPr>
        <p:spPr bwMode="auto">
          <a:xfrm>
            <a:off x="1438320" y="3586055"/>
            <a:ext cx="6179344" cy="1355114"/>
          </a:xfrm>
          <a:prstGeom prst="roundRect">
            <a:avLst>
              <a:gd name="adj" fmla="val 7245"/>
            </a:avLst>
          </a:prstGeom>
          <a:solidFill>
            <a:srgbClr val="FFFFEF"/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txBody>
          <a:bodyPr vert="horz" wrap="square" lIns="54000" tIns="54000" rIns="54000" bIns="54000" numCol="1" rtlCol="0" anchor="ctr" anchorCtr="0" compatLnSpc="1">
            <a:prstTxWarp prst="textNoShape">
              <a:avLst/>
            </a:prstTxWarp>
            <a:noAutofit/>
            <a:flatTx/>
          </a:bodyPr>
          <a:lstStyle/>
          <a:p>
            <a:pPr>
              <a:spcBef>
                <a:spcPts val="0"/>
              </a:spcBef>
              <a:buClr>
                <a:srgbClr val="006666"/>
              </a:buClr>
              <a:buSzPct val="70000"/>
            </a:pPr>
            <a:r>
              <a:rPr lang="zh-TW" altLang="en-US" sz="3000" kern="0">
                <a:solidFill>
                  <a:schemeClr val="bg2">
                    <a:lumMod val="10000"/>
                  </a:schemeClr>
                </a:solidFill>
                <a:latin typeface="Verdana"/>
                <a:ea typeface="標楷體" pitchFamily="65" charset="-120"/>
              </a:rPr>
              <a:t>簡報完畢</a:t>
            </a:r>
            <a:endParaRPr lang="en-US" altLang="zh-TW" sz="3000" kern="0" dirty="0">
              <a:solidFill>
                <a:schemeClr val="bg2">
                  <a:lumMod val="10000"/>
                </a:schemeClr>
              </a:solidFill>
              <a:latin typeface="Verdana"/>
              <a:ea typeface="標楷體" pitchFamily="65" charset="-120"/>
            </a:endParaRPr>
          </a:p>
        </p:txBody>
      </p:sp>
      <p:pic>
        <p:nvPicPr>
          <p:cNvPr id="6" name="圖片 4" descr="teamwork.png"/>
          <p:cNvPicPr>
            <a:picLocks noChangeAspect="1"/>
          </p:cNvPicPr>
          <p:nvPr/>
        </p:nvPicPr>
        <p:blipFill>
          <a:blip r:embed="rId3" cstate="print"/>
          <a:srcRect l="2557" t="6308" r="3175" b="17987"/>
          <a:stretch>
            <a:fillRect/>
          </a:stretch>
        </p:blipFill>
        <p:spPr bwMode="auto">
          <a:xfrm>
            <a:off x="2195736" y="5021592"/>
            <a:ext cx="4820036" cy="972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0C181-89AC-44D4-8335-D061C7E6C4EF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1102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131391</TotalTime>
  <Words>1891</Words>
  <Application>Microsoft Office PowerPoint</Application>
  <PresentationFormat>如螢幕大小 (4:3)</PresentationFormat>
  <Paragraphs>330</Paragraphs>
  <Slides>24</Slides>
  <Notes>13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自訂設計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建立政府資料開放諮詢機制(2/2)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展望：國際典範</vt:lpstr>
      <vt:lpstr>投影片 23</vt:lpstr>
      <vt:lpstr>簡報完畢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e政府服務平台營運中心</dc:title>
  <dc:creator>chun</dc:creator>
  <cp:lastModifiedBy>新聞傳播處新聞發布與聯繫科黃宇萱</cp:lastModifiedBy>
  <cp:revision>13477</cp:revision>
  <cp:lastPrinted>2015-11-23T11:54:29Z</cp:lastPrinted>
  <dcterms:created xsi:type="dcterms:W3CDTF">2004-09-06T05:51:23Z</dcterms:created>
  <dcterms:modified xsi:type="dcterms:W3CDTF">2015-12-02T07:07:02Z</dcterms:modified>
</cp:coreProperties>
</file>