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.xml" ContentType="application/vnd.openxmlformats-officedocument.presentationml.notesSlide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7"/>
  </p:notesMasterIdLst>
  <p:handoutMasterIdLst>
    <p:handoutMasterId r:id="rId8"/>
  </p:handoutMasterIdLst>
  <p:sldIdLst>
    <p:sldId id="1809" r:id="rId2"/>
    <p:sldId id="2353" r:id="rId3"/>
    <p:sldId id="2354" r:id="rId4"/>
    <p:sldId id="2356" r:id="rId5"/>
    <p:sldId id="2331" r:id="rId6"/>
  </p:sldIdLst>
  <p:sldSz cx="9144000" cy="6858000" type="screen4x3"/>
  <p:notesSz cx="6797675" cy="9928225"/>
  <p:custDataLst>
    <p:tags r:id="rId9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800" b="1" kern="1200">
        <a:solidFill>
          <a:srgbClr val="FF3300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800" b="1" kern="1200">
        <a:solidFill>
          <a:srgbClr val="FF3300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800" b="1" kern="1200">
        <a:solidFill>
          <a:srgbClr val="FF3300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800" b="1" kern="1200">
        <a:solidFill>
          <a:srgbClr val="FF3300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800" b="1" kern="1200">
        <a:solidFill>
          <a:srgbClr val="FF3300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sz="2800" b="1" kern="1200">
        <a:solidFill>
          <a:srgbClr val="FF3300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sz="2800" b="1" kern="1200">
        <a:solidFill>
          <a:srgbClr val="FF3300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sz="2800" b="1" kern="1200">
        <a:solidFill>
          <a:srgbClr val="FF3300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sz="2800" b="1" kern="1200">
        <a:solidFill>
          <a:srgbClr val="FF3300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FF0000"/>
    <a:srgbClr val="969696"/>
    <a:srgbClr val="FF3300"/>
    <a:srgbClr val="9933FF"/>
    <a:srgbClr val="009900"/>
    <a:srgbClr val="C00000"/>
    <a:srgbClr val="333333"/>
    <a:srgbClr val="008000"/>
  </p:clrMru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淺色樣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799B23B-EC83-4686-B30A-512413B5E67A}" styleName="淺色樣式 3 - 輔色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9C7853C-536D-4A76-A0AE-DD22124D55A5}" styleName="佈景主題樣式 1 - 輔色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8FB837D-C827-4EFA-A057-4D05807E0F7C}" styleName="佈景主題樣式 1 - 輔色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FECB4D8-DB02-4DC6-A0A2-4F2EBAE1DC90}" styleName="中等深淺樣式 1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9DCAF9ED-07DC-4A11-8D7F-57B35C25682E}" styleName="中等深淺樣式 1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8B1032C-EA38-4F05-BA0D-38AFFFC7BED3}" styleName="淺色樣式 3 - 輔色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457" autoAdjust="0"/>
    <p:restoredTop sz="95923" autoAdjust="0"/>
  </p:normalViewPr>
  <p:slideViewPr>
    <p:cSldViewPr>
      <p:cViewPr varScale="1">
        <p:scale>
          <a:sx n="75" d="100"/>
          <a:sy n="75" d="100"/>
        </p:scale>
        <p:origin x="-547" y="-67"/>
      </p:cViewPr>
      <p:guideLst>
        <p:guide orient="horz" pos="4319"/>
        <p:guide pos="2880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31"/>
    </p:cViewPr>
  </p:sorterViewPr>
  <p:notesViewPr>
    <p:cSldViewPr>
      <p:cViewPr>
        <p:scale>
          <a:sx n="100" d="100"/>
          <a:sy n="100" d="100"/>
        </p:scale>
        <p:origin x="-710" y="658"/>
      </p:cViewPr>
      <p:guideLst>
        <p:guide orient="horz" pos="3129"/>
        <p:guide pos="2142"/>
      </p:guideLst>
    </p:cSldViewPr>
  </p:notes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93EBEE-CC2C-47FF-9570-FD16DD9BBDFF}" type="doc">
      <dgm:prSet loTypeId="urn:microsoft.com/office/officeart/2005/8/layout/cycle6" loCatId="cycle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51365AA2-78EC-4B01-BC8F-5809D96A3004}">
      <dgm:prSet phldrT="[文字]"/>
      <dgm:spPr/>
      <dgm:t>
        <a:bodyPr/>
        <a:lstStyle/>
        <a:p>
          <a:pPr algn="ctr"/>
          <a:r>
            <a:rPr lang="zh-TW" altLang="en-US" smtClean="0">
              <a:latin typeface="+mn-ea"/>
              <a:ea typeface="+mn-ea"/>
            </a:rPr>
            <a:t>加強前瞻基礎建設準備</a:t>
          </a:r>
          <a:endParaRPr lang="zh-TW" altLang="en-US" dirty="0">
            <a:latin typeface="+mn-ea"/>
            <a:ea typeface="+mn-ea"/>
          </a:endParaRPr>
        </a:p>
      </dgm:t>
    </dgm:pt>
    <dgm:pt modelId="{12CF86AF-225A-48BF-9A88-C1E96FE9914B}" type="parTrans" cxnId="{4275970B-D472-4628-ADCD-C71C71DA5DFA}">
      <dgm:prSet/>
      <dgm:spPr/>
      <dgm:t>
        <a:bodyPr/>
        <a:lstStyle/>
        <a:p>
          <a:endParaRPr lang="zh-TW" altLang="en-US"/>
        </a:p>
      </dgm:t>
    </dgm:pt>
    <dgm:pt modelId="{0CD7F34B-8B59-4A33-99E5-C8097AF9CFA5}" type="sibTrans" cxnId="{4275970B-D472-4628-ADCD-C71C71DA5DFA}">
      <dgm:prSet/>
      <dgm:spPr/>
      <dgm:t>
        <a:bodyPr/>
        <a:lstStyle/>
        <a:p>
          <a:endParaRPr lang="zh-TW" altLang="en-US"/>
        </a:p>
      </dgm:t>
    </dgm:pt>
    <dgm:pt modelId="{CEF08BE5-8744-4864-BEA0-406DF260ADED}">
      <dgm:prSet phldrT="[文字]"/>
      <dgm:spPr/>
      <dgm:t>
        <a:bodyPr/>
        <a:lstStyle/>
        <a:p>
          <a:pPr algn="ctr"/>
          <a:r>
            <a:rPr lang="zh-TW" altLang="en-US" smtClean="0">
              <a:latin typeface="+mn-ea"/>
              <a:ea typeface="+mn-ea"/>
            </a:rPr>
            <a:t>持續推動最有利標</a:t>
          </a:r>
          <a:endParaRPr lang="zh-TW" altLang="en-US" dirty="0">
            <a:latin typeface="+mn-ea"/>
            <a:ea typeface="+mn-ea"/>
          </a:endParaRPr>
        </a:p>
      </dgm:t>
    </dgm:pt>
    <dgm:pt modelId="{CEE76C86-BF71-4A4D-B324-2F1573BD586A}" type="parTrans" cxnId="{135FB836-940E-4EDD-8E6B-2D9BA693811C}">
      <dgm:prSet/>
      <dgm:spPr/>
      <dgm:t>
        <a:bodyPr/>
        <a:lstStyle/>
        <a:p>
          <a:endParaRPr lang="zh-TW" altLang="en-US"/>
        </a:p>
      </dgm:t>
    </dgm:pt>
    <dgm:pt modelId="{4D0DAF83-B730-4193-888F-32B6B46205F9}" type="sibTrans" cxnId="{135FB836-940E-4EDD-8E6B-2D9BA693811C}">
      <dgm:prSet/>
      <dgm:spPr/>
      <dgm:t>
        <a:bodyPr/>
        <a:lstStyle/>
        <a:p>
          <a:endParaRPr lang="zh-TW" altLang="en-US"/>
        </a:p>
      </dgm:t>
    </dgm:pt>
    <dgm:pt modelId="{35E643DF-DC70-44F0-AED3-2C5CF44E6A9B}">
      <dgm:prSet phldrT="[文字]"/>
      <dgm:spPr/>
      <dgm:t>
        <a:bodyPr/>
        <a:lstStyle/>
        <a:p>
          <a:pPr algn="ctr"/>
          <a:r>
            <a:rPr lang="zh-TW" altLang="en-US" smtClean="0">
              <a:latin typeface="+mn-ea"/>
              <a:ea typeface="+mn-ea"/>
            </a:rPr>
            <a:t>推廣工程材料循環經濟</a:t>
          </a:r>
          <a:endParaRPr lang="zh-TW" altLang="en-US" dirty="0">
            <a:latin typeface="+mn-ea"/>
            <a:ea typeface="+mn-ea"/>
          </a:endParaRPr>
        </a:p>
      </dgm:t>
    </dgm:pt>
    <dgm:pt modelId="{0D53B880-A5AA-4F24-952F-B3777FB4044D}" type="parTrans" cxnId="{B646F557-884F-4C92-A1E3-05895059A9FE}">
      <dgm:prSet/>
      <dgm:spPr/>
      <dgm:t>
        <a:bodyPr/>
        <a:lstStyle/>
        <a:p>
          <a:endParaRPr lang="zh-TW" altLang="en-US"/>
        </a:p>
      </dgm:t>
    </dgm:pt>
    <dgm:pt modelId="{16485748-032A-420C-BB69-4BF074B790B6}" type="sibTrans" cxnId="{B646F557-884F-4C92-A1E3-05895059A9FE}">
      <dgm:prSet/>
      <dgm:spPr/>
      <dgm:t>
        <a:bodyPr/>
        <a:lstStyle/>
        <a:p>
          <a:endParaRPr lang="zh-TW" altLang="en-US"/>
        </a:p>
      </dgm:t>
    </dgm:pt>
    <dgm:pt modelId="{DDACF5C2-9D25-41B6-8187-C08AD5AE0ED5}">
      <dgm:prSet phldrT="[文字]"/>
      <dgm:spPr/>
      <dgm:t>
        <a:bodyPr/>
        <a:lstStyle/>
        <a:p>
          <a:pPr algn="ctr"/>
          <a:r>
            <a:rPr lang="zh-TW" altLang="en-US" smtClean="0">
              <a:latin typeface="+mn-ea"/>
              <a:ea typeface="+mn-ea"/>
            </a:rPr>
            <a:t>強化施工安全措施</a:t>
          </a:r>
          <a:endParaRPr lang="zh-TW" altLang="en-US" dirty="0">
            <a:latin typeface="+mn-ea"/>
            <a:ea typeface="+mn-ea"/>
          </a:endParaRPr>
        </a:p>
      </dgm:t>
    </dgm:pt>
    <dgm:pt modelId="{3B899263-FF18-4C9D-8417-6C555BD22B29}" type="parTrans" cxnId="{70CC53C2-26B3-44CC-8360-C0A149878F41}">
      <dgm:prSet/>
      <dgm:spPr/>
      <dgm:t>
        <a:bodyPr/>
        <a:lstStyle/>
        <a:p>
          <a:endParaRPr lang="zh-TW" altLang="en-US"/>
        </a:p>
      </dgm:t>
    </dgm:pt>
    <dgm:pt modelId="{5320D2DB-D99A-46E3-9CD9-4CF58978A0BC}" type="sibTrans" cxnId="{70CC53C2-26B3-44CC-8360-C0A149878F41}">
      <dgm:prSet/>
      <dgm:spPr/>
      <dgm:t>
        <a:bodyPr/>
        <a:lstStyle/>
        <a:p>
          <a:endParaRPr lang="zh-TW" altLang="en-US"/>
        </a:p>
      </dgm:t>
    </dgm:pt>
    <dgm:pt modelId="{B8EB7B52-6C68-4E61-A710-46BBBD614AB8}">
      <dgm:prSet phldrT="[文字]"/>
      <dgm:spPr/>
      <dgm:t>
        <a:bodyPr/>
        <a:lstStyle/>
        <a:p>
          <a:pPr algn="ctr"/>
          <a:r>
            <a:rPr lang="zh-TW" altLang="en-US" dirty="0" smtClean="0">
              <a:latin typeface="+mn-ea"/>
              <a:ea typeface="+mn-ea"/>
            </a:rPr>
            <a:t>推動廠商履約計分</a:t>
          </a:r>
          <a:endParaRPr lang="zh-TW" altLang="en-US" dirty="0">
            <a:latin typeface="+mn-ea"/>
            <a:ea typeface="+mn-ea"/>
          </a:endParaRPr>
        </a:p>
      </dgm:t>
    </dgm:pt>
    <dgm:pt modelId="{70D9ABC2-E25E-4436-82EC-3B581E873FAF}" type="parTrans" cxnId="{AE828A59-3192-4FE4-A6D4-B79C2AD1539D}">
      <dgm:prSet/>
      <dgm:spPr/>
      <dgm:t>
        <a:bodyPr/>
        <a:lstStyle/>
        <a:p>
          <a:endParaRPr lang="zh-TW" altLang="en-US"/>
        </a:p>
      </dgm:t>
    </dgm:pt>
    <dgm:pt modelId="{48CE4E43-0532-4D07-8096-9F60B6ED1563}" type="sibTrans" cxnId="{AE828A59-3192-4FE4-A6D4-B79C2AD1539D}">
      <dgm:prSet/>
      <dgm:spPr/>
      <dgm:t>
        <a:bodyPr/>
        <a:lstStyle/>
        <a:p>
          <a:endParaRPr lang="zh-TW" altLang="en-US"/>
        </a:p>
      </dgm:t>
    </dgm:pt>
    <dgm:pt modelId="{2B44AFB8-9A71-4120-B41A-C678C32BDB7E}" type="pres">
      <dgm:prSet presAssocID="{2693EBEE-CC2C-47FF-9570-FD16DD9BBDFF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1FA761A7-DFC9-4283-A358-1EF4AAF6F808}" type="pres">
      <dgm:prSet presAssocID="{51365AA2-78EC-4B01-BC8F-5809D96A3004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D860F89-FAEA-49A8-A1F2-6F1CDEDB0863}" type="pres">
      <dgm:prSet presAssocID="{51365AA2-78EC-4B01-BC8F-5809D96A3004}" presName="spNode" presStyleCnt="0"/>
      <dgm:spPr/>
      <dgm:t>
        <a:bodyPr/>
        <a:lstStyle/>
        <a:p>
          <a:endParaRPr lang="zh-TW" altLang="en-US"/>
        </a:p>
      </dgm:t>
    </dgm:pt>
    <dgm:pt modelId="{F619C9DA-F6E5-4486-911F-D12206A81178}" type="pres">
      <dgm:prSet presAssocID="{0CD7F34B-8B59-4A33-99E5-C8097AF9CFA5}" presName="sibTrans" presStyleLbl="sibTrans1D1" presStyleIdx="0" presStyleCnt="5"/>
      <dgm:spPr/>
      <dgm:t>
        <a:bodyPr/>
        <a:lstStyle/>
        <a:p>
          <a:endParaRPr lang="zh-TW" altLang="en-US"/>
        </a:p>
      </dgm:t>
    </dgm:pt>
    <dgm:pt modelId="{E1143335-C97B-4422-AFE2-5CAD8089BE7F}" type="pres">
      <dgm:prSet presAssocID="{CEF08BE5-8744-4864-BEA0-406DF260ADED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BED5F9C-F185-45BF-BC27-941B28C14A59}" type="pres">
      <dgm:prSet presAssocID="{CEF08BE5-8744-4864-BEA0-406DF260ADED}" presName="spNode" presStyleCnt="0"/>
      <dgm:spPr/>
      <dgm:t>
        <a:bodyPr/>
        <a:lstStyle/>
        <a:p>
          <a:endParaRPr lang="zh-TW" altLang="en-US"/>
        </a:p>
      </dgm:t>
    </dgm:pt>
    <dgm:pt modelId="{358D38A5-059B-42C3-B7BE-7FA9E0A9ED1F}" type="pres">
      <dgm:prSet presAssocID="{4D0DAF83-B730-4193-888F-32B6B46205F9}" presName="sibTrans" presStyleLbl="sibTrans1D1" presStyleIdx="1" presStyleCnt="5"/>
      <dgm:spPr/>
      <dgm:t>
        <a:bodyPr/>
        <a:lstStyle/>
        <a:p>
          <a:endParaRPr lang="zh-TW" altLang="en-US"/>
        </a:p>
      </dgm:t>
    </dgm:pt>
    <dgm:pt modelId="{490FCCFB-1C43-4CD3-A16C-A194DBE84DAC}" type="pres">
      <dgm:prSet presAssocID="{35E643DF-DC70-44F0-AED3-2C5CF44E6A9B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D9199AF-88A2-41DF-9890-876CFAA29CD7}" type="pres">
      <dgm:prSet presAssocID="{35E643DF-DC70-44F0-AED3-2C5CF44E6A9B}" presName="spNode" presStyleCnt="0"/>
      <dgm:spPr/>
      <dgm:t>
        <a:bodyPr/>
        <a:lstStyle/>
        <a:p>
          <a:endParaRPr lang="zh-TW" altLang="en-US"/>
        </a:p>
      </dgm:t>
    </dgm:pt>
    <dgm:pt modelId="{19114C4C-A507-4041-94C2-D6A228E09850}" type="pres">
      <dgm:prSet presAssocID="{16485748-032A-420C-BB69-4BF074B790B6}" presName="sibTrans" presStyleLbl="sibTrans1D1" presStyleIdx="2" presStyleCnt="5"/>
      <dgm:spPr/>
      <dgm:t>
        <a:bodyPr/>
        <a:lstStyle/>
        <a:p>
          <a:endParaRPr lang="zh-TW" altLang="en-US"/>
        </a:p>
      </dgm:t>
    </dgm:pt>
    <dgm:pt modelId="{85AA8AED-DF36-46E6-85A5-378E219E114F}" type="pres">
      <dgm:prSet presAssocID="{DDACF5C2-9D25-41B6-8187-C08AD5AE0ED5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40DF7BE-5808-4440-9BC2-D3C2ED026AE1}" type="pres">
      <dgm:prSet presAssocID="{DDACF5C2-9D25-41B6-8187-C08AD5AE0ED5}" presName="spNode" presStyleCnt="0"/>
      <dgm:spPr/>
      <dgm:t>
        <a:bodyPr/>
        <a:lstStyle/>
        <a:p>
          <a:endParaRPr lang="zh-TW" altLang="en-US"/>
        </a:p>
      </dgm:t>
    </dgm:pt>
    <dgm:pt modelId="{175BBF9A-0B76-4F1C-A25A-0201D7A9D2F0}" type="pres">
      <dgm:prSet presAssocID="{5320D2DB-D99A-46E3-9CD9-4CF58978A0BC}" presName="sibTrans" presStyleLbl="sibTrans1D1" presStyleIdx="3" presStyleCnt="5"/>
      <dgm:spPr/>
      <dgm:t>
        <a:bodyPr/>
        <a:lstStyle/>
        <a:p>
          <a:endParaRPr lang="zh-TW" altLang="en-US"/>
        </a:p>
      </dgm:t>
    </dgm:pt>
    <dgm:pt modelId="{E8E6861D-4CBD-4C03-B6C1-10F8B3479120}" type="pres">
      <dgm:prSet presAssocID="{B8EB7B52-6C68-4E61-A710-46BBBD614AB8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DE96FE7-694A-444E-A946-2B39CC92C65C}" type="pres">
      <dgm:prSet presAssocID="{B8EB7B52-6C68-4E61-A710-46BBBD614AB8}" presName="spNode" presStyleCnt="0"/>
      <dgm:spPr/>
      <dgm:t>
        <a:bodyPr/>
        <a:lstStyle/>
        <a:p>
          <a:endParaRPr lang="zh-TW" altLang="en-US"/>
        </a:p>
      </dgm:t>
    </dgm:pt>
    <dgm:pt modelId="{76B10409-8A68-4D3A-93FB-7E16B9339AD3}" type="pres">
      <dgm:prSet presAssocID="{48CE4E43-0532-4D07-8096-9F60B6ED1563}" presName="sibTrans" presStyleLbl="sibTrans1D1" presStyleIdx="4" presStyleCnt="5"/>
      <dgm:spPr/>
      <dgm:t>
        <a:bodyPr/>
        <a:lstStyle/>
        <a:p>
          <a:endParaRPr lang="zh-TW" altLang="en-US"/>
        </a:p>
      </dgm:t>
    </dgm:pt>
  </dgm:ptLst>
  <dgm:cxnLst>
    <dgm:cxn modelId="{8816B8B9-03B0-4435-9404-C68E0EAB7365}" type="presOf" srcId="{5320D2DB-D99A-46E3-9CD9-4CF58978A0BC}" destId="{175BBF9A-0B76-4F1C-A25A-0201D7A9D2F0}" srcOrd="0" destOrd="0" presId="urn:microsoft.com/office/officeart/2005/8/layout/cycle6"/>
    <dgm:cxn modelId="{9C926E5F-37F5-4692-8D66-E94D2C713C98}" type="presOf" srcId="{DDACF5C2-9D25-41B6-8187-C08AD5AE0ED5}" destId="{85AA8AED-DF36-46E6-85A5-378E219E114F}" srcOrd="0" destOrd="0" presId="urn:microsoft.com/office/officeart/2005/8/layout/cycle6"/>
    <dgm:cxn modelId="{4275970B-D472-4628-ADCD-C71C71DA5DFA}" srcId="{2693EBEE-CC2C-47FF-9570-FD16DD9BBDFF}" destId="{51365AA2-78EC-4B01-BC8F-5809D96A3004}" srcOrd="0" destOrd="0" parTransId="{12CF86AF-225A-48BF-9A88-C1E96FE9914B}" sibTransId="{0CD7F34B-8B59-4A33-99E5-C8097AF9CFA5}"/>
    <dgm:cxn modelId="{70CC53C2-26B3-44CC-8360-C0A149878F41}" srcId="{2693EBEE-CC2C-47FF-9570-FD16DD9BBDFF}" destId="{DDACF5C2-9D25-41B6-8187-C08AD5AE0ED5}" srcOrd="3" destOrd="0" parTransId="{3B899263-FF18-4C9D-8417-6C555BD22B29}" sibTransId="{5320D2DB-D99A-46E3-9CD9-4CF58978A0BC}"/>
    <dgm:cxn modelId="{135FB836-940E-4EDD-8E6B-2D9BA693811C}" srcId="{2693EBEE-CC2C-47FF-9570-FD16DD9BBDFF}" destId="{CEF08BE5-8744-4864-BEA0-406DF260ADED}" srcOrd="1" destOrd="0" parTransId="{CEE76C86-BF71-4A4D-B324-2F1573BD586A}" sibTransId="{4D0DAF83-B730-4193-888F-32B6B46205F9}"/>
    <dgm:cxn modelId="{0CF7FF01-EB94-4E67-9082-925D39BCEA58}" type="presOf" srcId="{CEF08BE5-8744-4864-BEA0-406DF260ADED}" destId="{E1143335-C97B-4422-AFE2-5CAD8089BE7F}" srcOrd="0" destOrd="0" presId="urn:microsoft.com/office/officeart/2005/8/layout/cycle6"/>
    <dgm:cxn modelId="{32CCF5C0-9506-4AA9-A06E-B165963D71F4}" type="presOf" srcId="{4D0DAF83-B730-4193-888F-32B6B46205F9}" destId="{358D38A5-059B-42C3-B7BE-7FA9E0A9ED1F}" srcOrd="0" destOrd="0" presId="urn:microsoft.com/office/officeart/2005/8/layout/cycle6"/>
    <dgm:cxn modelId="{77039C9D-81B9-4C39-A480-54303BBB8F6A}" type="presOf" srcId="{16485748-032A-420C-BB69-4BF074B790B6}" destId="{19114C4C-A507-4041-94C2-D6A228E09850}" srcOrd="0" destOrd="0" presId="urn:microsoft.com/office/officeart/2005/8/layout/cycle6"/>
    <dgm:cxn modelId="{B646F557-884F-4C92-A1E3-05895059A9FE}" srcId="{2693EBEE-CC2C-47FF-9570-FD16DD9BBDFF}" destId="{35E643DF-DC70-44F0-AED3-2C5CF44E6A9B}" srcOrd="2" destOrd="0" parTransId="{0D53B880-A5AA-4F24-952F-B3777FB4044D}" sibTransId="{16485748-032A-420C-BB69-4BF074B790B6}"/>
    <dgm:cxn modelId="{66424903-8575-4ED5-A0EC-E5E258B7DDE4}" type="presOf" srcId="{48CE4E43-0532-4D07-8096-9F60B6ED1563}" destId="{76B10409-8A68-4D3A-93FB-7E16B9339AD3}" srcOrd="0" destOrd="0" presId="urn:microsoft.com/office/officeart/2005/8/layout/cycle6"/>
    <dgm:cxn modelId="{87B48234-2482-4F63-B6B2-A590E3635D7F}" type="presOf" srcId="{2693EBEE-CC2C-47FF-9570-FD16DD9BBDFF}" destId="{2B44AFB8-9A71-4120-B41A-C678C32BDB7E}" srcOrd="0" destOrd="0" presId="urn:microsoft.com/office/officeart/2005/8/layout/cycle6"/>
    <dgm:cxn modelId="{7CC64E0E-201D-4206-9D65-EFE0BB1705D8}" type="presOf" srcId="{51365AA2-78EC-4B01-BC8F-5809D96A3004}" destId="{1FA761A7-DFC9-4283-A358-1EF4AAF6F808}" srcOrd="0" destOrd="0" presId="urn:microsoft.com/office/officeart/2005/8/layout/cycle6"/>
    <dgm:cxn modelId="{ABAF35D7-5215-48B2-8788-4A91C7C4EB0C}" type="presOf" srcId="{B8EB7B52-6C68-4E61-A710-46BBBD614AB8}" destId="{E8E6861D-4CBD-4C03-B6C1-10F8B3479120}" srcOrd="0" destOrd="0" presId="urn:microsoft.com/office/officeart/2005/8/layout/cycle6"/>
    <dgm:cxn modelId="{AE828A59-3192-4FE4-A6D4-B79C2AD1539D}" srcId="{2693EBEE-CC2C-47FF-9570-FD16DD9BBDFF}" destId="{B8EB7B52-6C68-4E61-A710-46BBBD614AB8}" srcOrd="4" destOrd="0" parTransId="{70D9ABC2-E25E-4436-82EC-3B581E873FAF}" sibTransId="{48CE4E43-0532-4D07-8096-9F60B6ED1563}"/>
    <dgm:cxn modelId="{A414DAC8-57E4-4B08-9D9B-2466EB6A5F6B}" type="presOf" srcId="{0CD7F34B-8B59-4A33-99E5-C8097AF9CFA5}" destId="{F619C9DA-F6E5-4486-911F-D12206A81178}" srcOrd="0" destOrd="0" presId="urn:microsoft.com/office/officeart/2005/8/layout/cycle6"/>
    <dgm:cxn modelId="{15179E2C-F62A-4259-8E25-537C0C2C3EC4}" type="presOf" srcId="{35E643DF-DC70-44F0-AED3-2C5CF44E6A9B}" destId="{490FCCFB-1C43-4CD3-A16C-A194DBE84DAC}" srcOrd="0" destOrd="0" presId="urn:microsoft.com/office/officeart/2005/8/layout/cycle6"/>
    <dgm:cxn modelId="{5757FD60-9597-4DFC-9185-5066FEDD51D6}" type="presParOf" srcId="{2B44AFB8-9A71-4120-B41A-C678C32BDB7E}" destId="{1FA761A7-DFC9-4283-A358-1EF4AAF6F808}" srcOrd="0" destOrd="0" presId="urn:microsoft.com/office/officeart/2005/8/layout/cycle6"/>
    <dgm:cxn modelId="{3F4C51F0-AFC0-46D8-B7F6-11028ECBB308}" type="presParOf" srcId="{2B44AFB8-9A71-4120-B41A-C678C32BDB7E}" destId="{5D860F89-FAEA-49A8-A1F2-6F1CDEDB0863}" srcOrd="1" destOrd="0" presId="urn:microsoft.com/office/officeart/2005/8/layout/cycle6"/>
    <dgm:cxn modelId="{FF00F144-A53F-4905-A8F2-58D527C2BD59}" type="presParOf" srcId="{2B44AFB8-9A71-4120-B41A-C678C32BDB7E}" destId="{F619C9DA-F6E5-4486-911F-D12206A81178}" srcOrd="2" destOrd="0" presId="urn:microsoft.com/office/officeart/2005/8/layout/cycle6"/>
    <dgm:cxn modelId="{29692946-BD82-48B5-862A-DA3F0BEC83BD}" type="presParOf" srcId="{2B44AFB8-9A71-4120-B41A-C678C32BDB7E}" destId="{E1143335-C97B-4422-AFE2-5CAD8089BE7F}" srcOrd="3" destOrd="0" presId="urn:microsoft.com/office/officeart/2005/8/layout/cycle6"/>
    <dgm:cxn modelId="{D02B98E2-6456-40C6-ACEC-CDFDA3ABA06C}" type="presParOf" srcId="{2B44AFB8-9A71-4120-B41A-C678C32BDB7E}" destId="{1BED5F9C-F185-45BF-BC27-941B28C14A59}" srcOrd="4" destOrd="0" presId="urn:microsoft.com/office/officeart/2005/8/layout/cycle6"/>
    <dgm:cxn modelId="{FA8E7392-981F-4799-8FB2-3EA54B861CE8}" type="presParOf" srcId="{2B44AFB8-9A71-4120-B41A-C678C32BDB7E}" destId="{358D38A5-059B-42C3-B7BE-7FA9E0A9ED1F}" srcOrd="5" destOrd="0" presId="urn:microsoft.com/office/officeart/2005/8/layout/cycle6"/>
    <dgm:cxn modelId="{636ED187-1C4F-4ECA-A0F6-D6F7AC5CDF87}" type="presParOf" srcId="{2B44AFB8-9A71-4120-B41A-C678C32BDB7E}" destId="{490FCCFB-1C43-4CD3-A16C-A194DBE84DAC}" srcOrd="6" destOrd="0" presId="urn:microsoft.com/office/officeart/2005/8/layout/cycle6"/>
    <dgm:cxn modelId="{92559E3F-C69C-4477-94F1-21561459681D}" type="presParOf" srcId="{2B44AFB8-9A71-4120-B41A-C678C32BDB7E}" destId="{8D9199AF-88A2-41DF-9890-876CFAA29CD7}" srcOrd="7" destOrd="0" presId="urn:microsoft.com/office/officeart/2005/8/layout/cycle6"/>
    <dgm:cxn modelId="{C17306A8-A5FE-4494-9D92-34DF61C44492}" type="presParOf" srcId="{2B44AFB8-9A71-4120-B41A-C678C32BDB7E}" destId="{19114C4C-A507-4041-94C2-D6A228E09850}" srcOrd="8" destOrd="0" presId="urn:microsoft.com/office/officeart/2005/8/layout/cycle6"/>
    <dgm:cxn modelId="{AE8A2EB1-8755-4042-8D69-B1347894AC33}" type="presParOf" srcId="{2B44AFB8-9A71-4120-B41A-C678C32BDB7E}" destId="{85AA8AED-DF36-46E6-85A5-378E219E114F}" srcOrd="9" destOrd="0" presId="urn:microsoft.com/office/officeart/2005/8/layout/cycle6"/>
    <dgm:cxn modelId="{6B3BF9B9-FFCA-4AB3-A50F-D743EC91C0E4}" type="presParOf" srcId="{2B44AFB8-9A71-4120-B41A-C678C32BDB7E}" destId="{940DF7BE-5808-4440-9BC2-D3C2ED026AE1}" srcOrd="10" destOrd="0" presId="urn:microsoft.com/office/officeart/2005/8/layout/cycle6"/>
    <dgm:cxn modelId="{76D2B210-1D22-4C6B-84FC-D35A80E50CE6}" type="presParOf" srcId="{2B44AFB8-9A71-4120-B41A-C678C32BDB7E}" destId="{175BBF9A-0B76-4F1C-A25A-0201D7A9D2F0}" srcOrd="11" destOrd="0" presId="urn:microsoft.com/office/officeart/2005/8/layout/cycle6"/>
    <dgm:cxn modelId="{BDD21982-FDA3-484C-8EFC-FEE7034FCC0E}" type="presParOf" srcId="{2B44AFB8-9A71-4120-B41A-C678C32BDB7E}" destId="{E8E6861D-4CBD-4C03-B6C1-10F8B3479120}" srcOrd="12" destOrd="0" presId="urn:microsoft.com/office/officeart/2005/8/layout/cycle6"/>
    <dgm:cxn modelId="{7708C9C2-7AFE-401E-B42B-ECB662431076}" type="presParOf" srcId="{2B44AFB8-9A71-4120-B41A-C678C32BDB7E}" destId="{8DE96FE7-694A-444E-A946-2B39CC92C65C}" srcOrd="13" destOrd="0" presId="urn:microsoft.com/office/officeart/2005/8/layout/cycle6"/>
    <dgm:cxn modelId="{5401A5F8-EDDC-4253-A534-0B85771DD054}" type="presParOf" srcId="{2B44AFB8-9A71-4120-B41A-C678C32BDB7E}" destId="{76B10409-8A68-4D3A-93FB-7E16B9339AD3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90B4195-2EBE-4E14-9CB8-EC9E24091E30}" type="doc">
      <dgm:prSet loTypeId="urn:microsoft.com/office/officeart/2005/8/layout/hList1" loCatId="list" qsTypeId="urn:microsoft.com/office/officeart/2005/8/quickstyle/3d3" qsCatId="3D" csTypeId="urn:microsoft.com/office/officeart/2005/8/colors/accent3_2" csCatId="accent3" phldr="1"/>
      <dgm:spPr/>
      <dgm:t>
        <a:bodyPr/>
        <a:lstStyle/>
        <a:p>
          <a:endParaRPr lang="zh-TW" altLang="en-US"/>
        </a:p>
      </dgm:t>
    </dgm:pt>
    <dgm:pt modelId="{23405F54-3C4D-4217-B077-636561D6FFE1}">
      <dgm:prSet phldrT="[文字]"/>
      <dgm:spPr/>
      <dgm:t>
        <a:bodyPr/>
        <a:lstStyle/>
        <a:p>
          <a:pPr rtl="0"/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南迴鐵路潮州段電氣化工程</a:t>
          </a:r>
          <a:endParaRPr lang="zh-TW" altLang="en-US" b="0" dirty="0">
            <a:solidFill>
              <a:schemeClr val="tx1"/>
            </a:solidFill>
            <a:latin typeface="+mn-ea"/>
            <a:ea typeface="+mn-ea"/>
          </a:endParaRPr>
        </a:p>
      </dgm:t>
    </dgm:pt>
    <dgm:pt modelId="{6DAC4FE6-2DBB-46DC-8A93-C6870F1D410E}" type="parTrans" cxnId="{EAB85EDD-75A0-49D4-BA0E-357E21DC719E}">
      <dgm:prSet/>
      <dgm:spPr/>
      <dgm:t>
        <a:bodyPr/>
        <a:lstStyle/>
        <a:p>
          <a:endParaRPr lang="zh-TW" altLang="en-US" b="0">
            <a:solidFill>
              <a:schemeClr val="tx1"/>
            </a:solidFill>
            <a:latin typeface="+mn-ea"/>
            <a:ea typeface="+mn-ea"/>
          </a:endParaRPr>
        </a:p>
      </dgm:t>
    </dgm:pt>
    <dgm:pt modelId="{5A3FF016-E2BC-4656-89DF-8930A716CABA}" type="sibTrans" cxnId="{EAB85EDD-75A0-49D4-BA0E-357E21DC719E}">
      <dgm:prSet/>
      <dgm:spPr/>
      <dgm:t>
        <a:bodyPr/>
        <a:lstStyle/>
        <a:p>
          <a:endParaRPr lang="zh-TW" altLang="en-US" b="0">
            <a:solidFill>
              <a:schemeClr val="tx1"/>
            </a:solidFill>
            <a:latin typeface="+mn-ea"/>
            <a:ea typeface="+mn-ea"/>
          </a:endParaRPr>
        </a:p>
      </dgm:t>
    </dgm:pt>
    <dgm:pt modelId="{DE56D661-39E5-468E-AB5D-D53A4B7559C9}">
      <dgm:prSet/>
      <dgm:spPr/>
      <dgm:t>
        <a:bodyPr/>
        <a:lstStyle/>
        <a:p>
          <a:pPr rtl="0"/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淡江大橋</a:t>
          </a:r>
          <a:r>
            <a:rPr lang="en-US" altLang="zh-TW" b="0" i="0" u="none" dirty="0" smtClean="0">
              <a:solidFill>
                <a:schemeClr val="tx1"/>
              </a:solidFill>
              <a:latin typeface="+mn-ea"/>
              <a:ea typeface="+mn-ea"/>
            </a:rPr>
            <a:t/>
          </a:r>
          <a:br>
            <a:rPr lang="en-US" altLang="zh-TW" b="0" i="0" u="none" dirty="0" smtClean="0">
              <a:solidFill>
                <a:schemeClr val="tx1"/>
              </a:solidFill>
              <a:latin typeface="+mn-ea"/>
              <a:ea typeface="+mn-ea"/>
            </a:rPr>
          </a:br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建設計畫流標案</a:t>
          </a:r>
          <a:endParaRPr lang="zh-TW" b="0" i="0" u="none" dirty="0">
            <a:solidFill>
              <a:schemeClr val="tx1"/>
            </a:solidFill>
            <a:latin typeface="+mn-ea"/>
            <a:ea typeface="+mn-ea"/>
          </a:endParaRPr>
        </a:p>
      </dgm:t>
    </dgm:pt>
    <dgm:pt modelId="{BA41DB7B-64B4-488F-B3E9-A7EFD15DBF6A}" type="parTrans" cxnId="{2057AE87-AA08-4EE2-9F52-A68D811BDB11}">
      <dgm:prSet/>
      <dgm:spPr/>
      <dgm:t>
        <a:bodyPr/>
        <a:lstStyle/>
        <a:p>
          <a:endParaRPr lang="zh-TW" altLang="en-US" b="0">
            <a:solidFill>
              <a:schemeClr val="tx1"/>
            </a:solidFill>
            <a:latin typeface="+mn-ea"/>
            <a:ea typeface="+mn-ea"/>
          </a:endParaRPr>
        </a:p>
      </dgm:t>
    </dgm:pt>
    <dgm:pt modelId="{366BB084-EFFF-47D0-A890-2F53B31603E8}" type="sibTrans" cxnId="{2057AE87-AA08-4EE2-9F52-A68D811BDB11}">
      <dgm:prSet/>
      <dgm:spPr/>
      <dgm:t>
        <a:bodyPr/>
        <a:lstStyle/>
        <a:p>
          <a:endParaRPr lang="zh-TW" altLang="en-US" b="0">
            <a:solidFill>
              <a:schemeClr val="tx1"/>
            </a:solidFill>
            <a:latin typeface="+mn-ea"/>
            <a:ea typeface="+mn-ea"/>
          </a:endParaRPr>
        </a:p>
      </dgm:t>
    </dgm:pt>
    <dgm:pt modelId="{ECA7E776-0CFC-45A5-8792-08CE8D82160C}">
      <dgm:prSet/>
      <dgm:spPr/>
      <dgm:t>
        <a:bodyPr/>
        <a:lstStyle/>
        <a:p>
          <a:pPr rtl="0"/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高雄</a:t>
          </a:r>
          <a:r>
            <a:rPr lang="en-US" b="0" i="0" u="none" dirty="0" smtClean="0">
              <a:solidFill>
                <a:schemeClr val="tx1"/>
              </a:solidFill>
              <a:latin typeface="+mn-ea"/>
              <a:ea typeface="+mn-ea"/>
            </a:rPr>
            <a:t>(</a:t>
          </a:r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含鳳山、左營</a:t>
          </a:r>
          <a:r>
            <a:rPr lang="en-US" b="0" i="0" u="none" dirty="0" smtClean="0">
              <a:solidFill>
                <a:schemeClr val="tx1"/>
              </a:solidFill>
              <a:latin typeface="+mn-ea"/>
              <a:ea typeface="+mn-ea"/>
            </a:rPr>
            <a:t>)</a:t>
          </a:r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鐵路地下化案</a:t>
          </a:r>
          <a:endParaRPr lang="zh-TW" b="0" i="0" u="none" dirty="0">
            <a:solidFill>
              <a:schemeClr val="tx1"/>
            </a:solidFill>
            <a:latin typeface="+mn-ea"/>
            <a:ea typeface="+mn-ea"/>
          </a:endParaRPr>
        </a:p>
      </dgm:t>
    </dgm:pt>
    <dgm:pt modelId="{114ABC88-B408-4DA1-AC5E-2075AADCC520}" type="parTrans" cxnId="{F095F298-5A0C-48F8-A590-28D44ACBA7E5}">
      <dgm:prSet/>
      <dgm:spPr/>
      <dgm:t>
        <a:bodyPr/>
        <a:lstStyle/>
        <a:p>
          <a:endParaRPr lang="zh-TW" altLang="en-US" b="0">
            <a:solidFill>
              <a:schemeClr val="tx1"/>
            </a:solidFill>
            <a:latin typeface="+mn-ea"/>
            <a:ea typeface="+mn-ea"/>
          </a:endParaRPr>
        </a:p>
      </dgm:t>
    </dgm:pt>
    <dgm:pt modelId="{C4234662-10CB-4613-AB80-7FCF1C07C255}" type="sibTrans" cxnId="{F095F298-5A0C-48F8-A590-28D44ACBA7E5}">
      <dgm:prSet/>
      <dgm:spPr/>
      <dgm:t>
        <a:bodyPr/>
        <a:lstStyle/>
        <a:p>
          <a:endParaRPr lang="zh-TW" altLang="en-US" b="0">
            <a:solidFill>
              <a:schemeClr val="tx1"/>
            </a:solidFill>
            <a:latin typeface="+mn-ea"/>
            <a:ea typeface="+mn-ea"/>
          </a:endParaRPr>
        </a:p>
      </dgm:t>
    </dgm:pt>
    <dgm:pt modelId="{319531EB-E380-4B0F-8064-709BF8F4163C}">
      <dgm:prSet phldrT="[文字]"/>
      <dgm:spPr/>
      <dgm:t>
        <a:bodyPr/>
        <a:lstStyle/>
        <a:p>
          <a:pPr rtl="0"/>
          <a:r>
            <a:rPr lang="en-US" b="0" i="0" u="none" dirty="0" smtClean="0">
              <a:solidFill>
                <a:schemeClr val="tx1"/>
              </a:solidFill>
              <a:latin typeface="+mn-ea"/>
              <a:ea typeface="+mn-ea"/>
            </a:rPr>
            <a:t>C712A</a:t>
          </a:r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標</a:t>
          </a:r>
          <a:r>
            <a:rPr lang="en-US" b="0" i="0" u="none" dirty="0" smtClean="0">
              <a:solidFill>
                <a:schemeClr val="tx1"/>
              </a:solidFill>
              <a:latin typeface="+mn-ea"/>
              <a:ea typeface="+mn-ea"/>
            </a:rPr>
            <a:t>106</a:t>
          </a:r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年</a:t>
          </a:r>
          <a:r>
            <a:rPr lang="en-US" b="0" i="0" u="none" dirty="0" smtClean="0">
              <a:solidFill>
                <a:schemeClr val="tx1"/>
              </a:solidFill>
              <a:latin typeface="+mn-ea"/>
              <a:ea typeface="+mn-ea"/>
            </a:rPr>
            <a:t>4</a:t>
          </a:r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月</a:t>
          </a:r>
          <a:r>
            <a:rPr lang="en-US" b="0" i="0" u="none" dirty="0" smtClean="0">
              <a:solidFill>
                <a:schemeClr val="tx1"/>
              </a:solidFill>
              <a:latin typeface="+mn-ea"/>
              <a:ea typeface="+mn-ea"/>
            </a:rPr>
            <a:t>17</a:t>
          </a:r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日決標、</a:t>
          </a:r>
          <a:r>
            <a:rPr lang="en-US" b="0" i="0" u="none" dirty="0" smtClean="0">
              <a:solidFill>
                <a:schemeClr val="tx1"/>
              </a:solidFill>
              <a:latin typeface="+mn-ea"/>
              <a:ea typeface="+mn-ea"/>
            </a:rPr>
            <a:t>C711</a:t>
          </a:r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標</a:t>
          </a:r>
          <a:r>
            <a:rPr lang="en-US" b="0" i="0" u="none" dirty="0" smtClean="0">
              <a:solidFill>
                <a:schemeClr val="tx1"/>
              </a:solidFill>
              <a:latin typeface="+mn-ea"/>
              <a:ea typeface="+mn-ea"/>
            </a:rPr>
            <a:t>7</a:t>
          </a:r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月</a:t>
          </a:r>
          <a:r>
            <a:rPr lang="en-US" b="0" i="0" u="none" dirty="0" smtClean="0">
              <a:solidFill>
                <a:schemeClr val="tx1"/>
              </a:solidFill>
              <a:latin typeface="+mn-ea"/>
              <a:ea typeface="+mn-ea"/>
            </a:rPr>
            <a:t>25</a:t>
          </a:r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日決標，另</a:t>
          </a:r>
          <a:r>
            <a:rPr lang="en-US" b="0" i="0" u="none" dirty="0" smtClean="0">
              <a:solidFill>
                <a:schemeClr val="tx1"/>
              </a:solidFill>
              <a:latin typeface="+mn-ea"/>
              <a:ea typeface="+mn-ea"/>
            </a:rPr>
            <a:t>C712B</a:t>
          </a:r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標亦檢討改採最有利標。</a:t>
          </a:r>
          <a:endParaRPr lang="zh-TW" altLang="en-US" b="0" dirty="0">
            <a:solidFill>
              <a:schemeClr val="tx1"/>
            </a:solidFill>
            <a:latin typeface="+mn-ea"/>
            <a:ea typeface="+mn-ea"/>
          </a:endParaRPr>
        </a:p>
      </dgm:t>
    </dgm:pt>
    <dgm:pt modelId="{9DC6B1B9-B1D2-43B8-AB2B-10B378C09F53}" type="parTrans" cxnId="{7BA7F0AA-E392-4A94-8BF8-543CAC3EF3A6}">
      <dgm:prSet/>
      <dgm:spPr/>
      <dgm:t>
        <a:bodyPr/>
        <a:lstStyle/>
        <a:p>
          <a:endParaRPr lang="zh-TW" altLang="en-US" b="0">
            <a:solidFill>
              <a:schemeClr val="tx1"/>
            </a:solidFill>
            <a:latin typeface="+mn-ea"/>
            <a:ea typeface="+mn-ea"/>
          </a:endParaRPr>
        </a:p>
      </dgm:t>
    </dgm:pt>
    <dgm:pt modelId="{33D06B4E-51FA-47E9-BFE2-B5A39B22A912}" type="sibTrans" cxnId="{7BA7F0AA-E392-4A94-8BF8-543CAC3EF3A6}">
      <dgm:prSet/>
      <dgm:spPr/>
      <dgm:t>
        <a:bodyPr/>
        <a:lstStyle/>
        <a:p>
          <a:endParaRPr lang="zh-TW" altLang="en-US" b="0">
            <a:solidFill>
              <a:schemeClr val="tx1"/>
            </a:solidFill>
            <a:latin typeface="+mn-ea"/>
            <a:ea typeface="+mn-ea"/>
          </a:endParaRPr>
        </a:p>
      </dgm:t>
    </dgm:pt>
    <dgm:pt modelId="{4BD13F7F-1F34-465E-8659-703919C7DA47}">
      <dgm:prSet/>
      <dgm:spPr/>
      <dgm:t>
        <a:bodyPr/>
        <a:lstStyle/>
        <a:p>
          <a:pPr rtl="0"/>
          <a:r>
            <a:rPr kumimoji="1" lang="zh-TW" b="0" i="0" u="none" baseline="0" dirty="0" smtClean="0">
              <a:solidFill>
                <a:schemeClr val="tx1"/>
              </a:solidFill>
              <a:latin typeface="+mn-ea"/>
              <a:ea typeface="+mn-ea"/>
            </a:rPr>
            <a:t>於</a:t>
          </a:r>
          <a:r>
            <a:rPr kumimoji="1" lang="en-US" b="0" i="0" u="none" baseline="0" dirty="0" smtClean="0">
              <a:solidFill>
                <a:schemeClr val="tx1"/>
              </a:solidFill>
              <a:latin typeface="+mn-ea"/>
              <a:ea typeface="+mn-ea"/>
            </a:rPr>
            <a:t>6月29</a:t>
          </a:r>
          <a:r>
            <a:rPr kumimoji="1" lang="zh-TW" b="0" i="0" u="none" baseline="0" dirty="0" smtClean="0">
              <a:solidFill>
                <a:schemeClr val="tx1"/>
              </a:solidFill>
              <a:latin typeface="+mn-ea"/>
              <a:ea typeface="+mn-ea"/>
            </a:rPr>
            <a:t>日召會</a:t>
          </a:r>
          <a:r>
            <a:rPr kumimoji="1" lang="en-US" b="0" i="0" u="none" baseline="0" dirty="0" smtClean="0">
              <a:solidFill>
                <a:schemeClr val="tx1"/>
              </a:solidFill>
              <a:latin typeface="+mn-ea"/>
              <a:ea typeface="+mn-ea"/>
            </a:rPr>
            <a:t>研</a:t>
          </a:r>
          <a:r>
            <a:rPr kumimoji="1" lang="zh-TW" b="0" i="0" u="none" baseline="0" dirty="0" smtClean="0">
              <a:solidFill>
                <a:schemeClr val="tx1"/>
              </a:solidFill>
              <a:latin typeface="+mn-ea"/>
              <a:ea typeface="+mn-ea"/>
            </a:rPr>
            <a:t>商，</a:t>
          </a:r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辦理計畫修正與最有利標招標併行作業，預訂</a:t>
          </a:r>
          <a:r>
            <a:rPr lang="en-US" b="0" i="0" u="none" dirty="0" smtClean="0">
              <a:solidFill>
                <a:schemeClr val="tx1"/>
              </a:solidFill>
              <a:latin typeface="+mn-ea"/>
              <a:ea typeface="+mn-ea"/>
            </a:rPr>
            <a:t>11</a:t>
          </a:r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月底前決標。</a:t>
          </a:r>
          <a:endParaRPr lang="zh-TW" b="0" i="0" u="none" dirty="0">
            <a:solidFill>
              <a:schemeClr val="tx1"/>
            </a:solidFill>
            <a:latin typeface="+mn-ea"/>
            <a:ea typeface="+mn-ea"/>
          </a:endParaRPr>
        </a:p>
      </dgm:t>
    </dgm:pt>
    <dgm:pt modelId="{D76C0816-204D-4881-9288-F6BFB60F3F1E}" type="parTrans" cxnId="{30F88DAC-5259-4A8A-83DC-5145BD354EEB}">
      <dgm:prSet/>
      <dgm:spPr/>
      <dgm:t>
        <a:bodyPr/>
        <a:lstStyle/>
        <a:p>
          <a:endParaRPr lang="zh-TW" altLang="en-US" b="0">
            <a:solidFill>
              <a:schemeClr val="tx1"/>
            </a:solidFill>
            <a:latin typeface="+mn-ea"/>
            <a:ea typeface="+mn-ea"/>
          </a:endParaRPr>
        </a:p>
      </dgm:t>
    </dgm:pt>
    <dgm:pt modelId="{3E0D6DAB-7B71-43EC-8517-DB83C8A4FB0D}" type="sibTrans" cxnId="{30F88DAC-5259-4A8A-83DC-5145BD354EEB}">
      <dgm:prSet/>
      <dgm:spPr/>
      <dgm:t>
        <a:bodyPr/>
        <a:lstStyle/>
        <a:p>
          <a:endParaRPr lang="zh-TW" altLang="en-US" b="0">
            <a:solidFill>
              <a:schemeClr val="tx1"/>
            </a:solidFill>
            <a:latin typeface="+mn-ea"/>
            <a:ea typeface="+mn-ea"/>
          </a:endParaRPr>
        </a:p>
      </dgm:t>
    </dgm:pt>
    <dgm:pt modelId="{55A3C930-17A2-4819-9757-87543E25912A}">
      <dgm:prSet/>
      <dgm:spPr/>
      <dgm:t>
        <a:bodyPr/>
        <a:lstStyle/>
        <a:p>
          <a:pPr rtl="0"/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於</a:t>
          </a:r>
          <a:r>
            <a:rPr lang="en-US" b="0" i="0" u="none" dirty="0" smtClean="0">
              <a:solidFill>
                <a:schemeClr val="tx1"/>
              </a:solidFill>
              <a:latin typeface="+mn-ea"/>
              <a:ea typeface="+mn-ea"/>
            </a:rPr>
            <a:t>6</a:t>
          </a:r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月</a:t>
          </a:r>
          <a:r>
            <a:rPr lang="en-US" b="0" i="0" u="none" dirty="0" smtClean="0">
              <a:solidFill>
                <a:schemeClr val="tx1"/>
              </a:solidFill>
              <a:latin typeface="+mn-ea"/>
              <a:ea typeface="+mn-ea"/>
            </a:rPr>
            <a:t>30</a:t>
          </a:r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日訪查，協處路線規劃及施工界面，</a:t>
          </a:r>
          <a:r>
            <a:rPr lang="en-US" b="0" i="0" u="none" dirty="0" smtClean="0">
              <a:solidFill>
                <a:schemeClr val="tx1"/>
              </a:solidFill>
              <a:latin typeface="+mn-ea"/>
              <a:ea typeface="+mn-ea"/>
            </a:rPr>
            <a:t>7</a:t>
          </a:r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月</a:t>
          </a:r>
          <a:r>
            <a:rPr lang="en-US" b="0" i="0" u="none" dirty="0" smtClean="0">
              <a:solidFill>
                <a:schemeClr val="tx1"/>
              </a:solidFill>
              <a:latin typeface="+mn-ea"/>
              <a:ea typeface="+mn-ea"/>
            </a:rPr>
            <a:t>6</a:t>
          </a:r>
          <a:r>
            <a:rPr lang="zh-TW" b="0" i="0" u="none" dirty="0" smtClean="0">
              <a:solidFill>
                <a:schemeClr val="tx1"/>
              </a:solidFill>
              <a:latin typeface="+mn-ea"/>
              <a:ea typeface="+mn-ea"/>
            </a:rPr>
            <a:t>日召開綠園道建置經費協調會議。</a:t>
          </a:r>
          <a:endParaRPr lang="zh-TW" b="0" i="0" u="none" dirty="0">
            <a:solidFill>
              <a:schemeClr val="tx1"/>
            </a:solidFill>
            <a:latin typeface="+mn-ea"/>
            <a:ea typeface="+mn-ea"/>
          </a:endParaRPr>
        </a:p>
      </dgm:t>
    </dgm:pt>
    <dgm:pt modelId="{FAC28725-4438-4571-8A41-D479EAB003F0}" type="parTrans" cxnId="{8A4357DF-3C99-4E7D-95C2-214A00E102F8}">
      <dgm:prSet/>
      <dgm:spPr/>
      <dgm:t>
        <a:bodyPr/>
        <a:lstStyle/>
        <a:p>
          <a:endParaRPr lang="zh-TW" altLang="en-US" b="0">
            <a:solidFill>
              <a:schemeClr val="tx1"/>
            </a:solidFill>
            <a:latin typeface="+mn-ea"/>
            <a:ea typeface="+mn-ea"/>
          </a:endParaRPr>
        </a:p>
      </dgm:t>
    </dgm:pt>
    <dgm:pt modelId="{49208480-CD46-4C3C-81B7-38EC4DF78A06}" type="sibTrans" cxnId="{8A4357DF-3C99-4E7D-95C2-214A00E102F8}">
      <dgm:prSet/>
      <dgm:spPr/>
      <dgm:t>
        <a:bodyPr/>
        <a:lstStyle/>
        <a:p>
          <a:endParaRPr lang="zh-TW" altLang="en-US" b="0">
            <a:solidFill>
              <a:schemeClr val="tx1"/>
            </a:solidFill>
            <a:latin typeface="+mn-ea"/>
            <a:ea typeface="+mn-ea"/>
          </a:endParaRPr>
        </a:p>
      </dgm:t>
    </dgm:pt>
    <dgm:pt modelId="{1801444A-BCFA-45F0-81CF-2D3346F3671B}" type="pres">
      <dgm:prSet presAssocID="{890B4195-2EBE-4E14-9CB8-EC9E24091E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617FC14-6692-41B0-8BAD-20C7CAA76C9B}" type="pres">
      <dgm:prSet presAssocID="{23405F54-3C4D-4217-B077-636561D6FFE1}" presName="composite" presStyleCnt="0"/>
      <dgm:spPr/>
    </dgm:pt>
    <dgm:pt modelId="{3524F670-C022-409F-B582-5A38B619D09D}" type="pres">
      <dgm:prSet presAssocID="{23405F54-3C4D-4217-B077-636561D6FFE1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53A028A-0755-40F4-82DD-BF1C1AA1A1E5}" type="pres">
      <dgm:prSet presAssocID="{23405F54-3C4D-4217-B077-636561D6FFE1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45567B9-C9D8-43BC-81C8-96A93DFE4AAF}" type="pres">
      <dgm:prSet presAssocID="{5A3FF016-E2BC-4656-89DF-8930A716CABA}" presName="space" presStyleCnt="0"/>
      <dgm:spPr/>
    </dgm:pt>
    <dgm:pt modelId="{3FD88F41-3CF5-447B-A04D-612607A0EEDD}" type="pres">
      <dgm:prSet presAssocID="{DE56D661-39E5-468E-AB5D-D53A4B7559C9}" presName="composite" presStyleCnt="0"/>
      <dgm:spPr/>
    </dgm:pt>
    <dgm:pt modelId="{689C8CC4-FB68-47F6-ACC5-FBF4BF734E95}" type="pres">
      <dgm:prSet presAssocID="{DE56D661-39E5-468E-AB5D-D53A4B7559C9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9BDD473-20F2-4555-8E06-65DA53724C72}" type="pres">
      <dgm:prSet presAssocID="{DE56D661-39E5-468E-AB5D-D53A4B7559C9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0A2F5A2-86CA-46AD-9DBD-840020D7C448}" type="pres">
      <dgm:prSet presAssocID="{366BB084-EFFF-47D0-A890-2F53B31603E8}" presName="space" presStyleCnt="0"/>
      <dgm:spPr/>
    </dgm:pt>
    <dgm:pt modelId="{0A1158A2-30F2-47AF-9E6D-1F0BDC42724E}" type="pres">
      <dgm:prSet presAssocID="{ECA7E776-0CFC-45A5-8792-08CE8D82160C}" presName="composite" presStyleCnt="0"/>
      <dgm:spPr/>
    </dgm:pt>
    <dgm:pt modelId="{A57594E7-9E32-4EEC-B205-33A2F3FB8E8F}" type="pres">
      <dgm:prSet presAssocID="{ECA7E776-0CFC-45A5-8792-08CE8D82160C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9E714A5-E22F-4AFE-8419-CB7365E45068}" type="pres">
      <dgm:prSet presAssocID="{ECA7E776-0CFC-45A5-8792-08CE8D82160C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B0EC47E-4FC5-4D7A-8C44-11A78917708C}" type="presOf" srcId="{890B4195-2EBE-4E14-9CB8-EC9E24091E30}" destId="{1801444A-BCFA-45F0-81CF-2D3346F3671B}" srcOrd="0" destOrd="0" presId="urn:microsoft.com/office/officeart/2005/8/layout/hList1"/>
    <dgm:cxn modelId="{E4625F10-A56B-432D-828D-94AA15433EB5}" type="presOf" srcId="{319531EB-E380-4B0F-8064-709BF8F4163C}" destId="{C53A028A-0755-40F4-82DD-BF1C1AA1A1E5}" srcOrd="0" destOrd="0" presId="urn:microsoft.com/office/officeart/2005/8/layout/hList1"/>
    <dgm:cxn modelId="{099155F7-D2FF-4777-83E7-9AE63B951167}" type="presOf" srcId="{55A3C930-17A2-4819-9757-87543E25912A}" destId="{D9E714A5-E22F-4AFE-8419-CB7365E45068}" srcOrd="0" destOrd="0" presId="urn:microsoft.com/office/officeart/2005/8/layout/hList1"/>
    <dgm:cxn modelId="{2057AE87-AA08-4EE2-9F52-A68D811BDB11}" srcId="{890B4195-2EBE-4E14-9CB8-EC9E24091E30}" destId="{DE56D661-39E5-468E-AB5D-D53A4B7559C9}" srcOrd="1" destOrd="0" parTransId="{BA41DB7B-64B4-488F-B3E9-A7EFD15DBF6A}" sibTransId="{366BB084-EFFF-47D0-A890-2F53B31603E8}"/>
    <dgm:cxn modelId="{F095F298-5A0C-48F8-A590-28D44ACBA7E5}" srcId="{890B4195-2EBE-4E14-9CB8-EC9E24091E30}" destId="{ECA7E776-0CFC-45A5-8792-08CE8D82160C}" srcOrd="2" destOrd="0" parTransId="{114ABC88-B408-4DA1-AC5E-2075AADCC520}" sibTransId="{C4234662-10CB-4613-AB80-7FCF1C07C255}"/>
    <dgm:cxn modelId="{8A4357DF-3C99-4E7D-95C2-214A00E102F8}" srcId="{ECA7E776-0CFC-45A5-8792-08CE8D82160C}" destId="{55A3C930-17A2-4819-9757-87543E25912A}" srcOrd="0" destOrd="0" parTransId="{FAC28725-4438-4571-8A41-D479EAB003F0}" sibTransId="{49208480-CD46-4C3C-81B7-38EC4DF78A06}"/>
    <dgm:cxn modelId="{30F88DAC-5259-4A8A-83DC-5145BD354EEB}" srcId="{DE56D661-39E5-468E-AB5D-D53A4B7559C9}" destId="{4BD13F7F-1F34-465E-8659-703919C7DA47}" srcOrd="0" destOrd="0" parTransId="{D76C0816-204D-4881-9288-F6BFB60F3F1E}" sibTransId="{3E0D6DAB-7B71-43EC-8517-DB83C8A4FB0D}"/>
    <dgm:cxn modelId="{7BA7F0AA-E392-4A94-8BF8-543CAC3EF3A6}" srcId="{23405F54-3C4D-4217-B077-636561D6FFE1}" destId="{319531EB-E380-4B0F-8064-709BF8F4163C}" srcOrd="0" destOrd="0" parTransId="{9DC6B1B9-B1D2-43B8-AB2B-10B378C09F53}" sibTransId="{33D06B4E-51FA-47E9-BFE2-B5A39B22A912}"/>
    <dgm:cxn modelId="{6FA88B06-D1D1-410F-8511-222B01AF66B6}" type="presOf" srcId="{23405F54-3C4D-4217-B077-636561D6FFE1}" destId="{3524F670-C022-409F-B582-5A38B619D09D}" srcOrd="0" destOrd="0" presId="urn:microsoft.com/office/officeart/2005/8/layout/hList1"/>
    <dgm:cxn modelId="{EAB85EDD-75A0-49D4-BA0E-357E21DC719E}" srcId="{890B4195-2EBE-4E14-9CB8-EC9E24091E30}" destId="{23405F54-3C4D-4217-B077-636561D6FFE1}" srcOrd="0" destOrd="0" parTransId="{6DAC4FE6-2DBB-46DC-8A93-C6870F1D410E}" sibTransId="{5A3FF016-E2BC-4656-89DF-8930A716CABA}"/>
    <dgm:cxn modelId="{CEE53D34-063A-4FDD-96C5-826503CC9F8F}" type="presOf" srcId="{ECA7E776-0CFC-45A5-8792-08CE8D82160C}" destId="{A57594E7-9E32-4EEC-B205-33A2F3FB8E8F}" srcOrd="0" destOrd="0" presId="urn:microsoft.com/office/officeart/2005/8/layout/hList1"/>
    <dgm:cxn modelId="{0E543A5B-71E2-4BF4-AE7F-DF0E100A8E65}" type="presOf" srcId="{DE56D661-39E5-468E-AB5D-D53A4B7559C9}" destId="{689C8CC4-FB68-47F6-ACC5-FBF4BF734E95}" srcOrd="0" destOrd="0" presId="urn:microsoft.com/office/officeart/2005/8/layout/hList1"/>
    <dgm:cxn modelId="{955872DF-8D51-47C7-8237-9046EAD08694}" type="presOf" srcId="{4BD13F7F-1F34-465E-8659-703919C7DA47}" destId="{59BDD473-20F2-4555-8E06-65DA53724C72}" srcOrd="0" destOrd="0" presId="urn:microsoft.com/office/officeart/2005/8/layout/hList1"/>
    <dgm:cxn modelId="{C7462F43-6CC6-4F81-8713-27BA6BB0E316}" type="presParOf" srcId="{1801444A-BCFA-45F0-81CF-2D3346F3671B}" destId="{8617FC14-6692-41B0-8BAD-20C7CAA76C9B}" srcOrd="0" destOrd="0" presId="urn:microsoft.com/office/officeart/2005/8/layout/hList1"/>
    <dgm:cxn modelId="{3DE6C20E-B368-40CC-98C7-EABA950082B8}" type="presParOf" srcId="{8617FC14-6692-41B0-8BAD-20C7CAA76C9B}" destId="{3524F670-C022-409F-B582-5A38B619D09D}" srcOrd="0" destOrd="0" presId="urn:microsoft.com/office/officeart/2005/8/layout/hList1"/>
    <dgm:cxn modelId="{4616DAC2-D6C4-4CD8-BD5E-CBDE78136D76}" type="presParOf" srcId="{8617FC14-6692-41B0-8BAD-20C7CAA76C9B}" destId="{C53A028A-0755-40F4-82DD-BF1C1AA1A1E5}" srcOrd="1" destOrd="0" presId="urn:microsoft.com/office/officeart/2005/8/layout/hList1"/>
    <dgm:cxn modelId="{C9749FBB-6433-4007-8730-5CEC09779400}" type="presParOf" srcId="{1801444A-BCFA-45F0-81CF-2D3346F3671B}" destId="{545567B9-C9D8-43BC-81C8-96A93DFE4AAF}" srcOrd="1" destOrd="0" presId="urn:microsoft.com/office/officeart/2005/8/layout/hList1"/>
    <dgm:cxn modelId="{89775197-C140-4D98-A35B-630539256CBD}" type="presParOf" srcId="{1801444A-BCFA-45F0-81CF-2D3346F3671B}" destId="{3FD88F41-3CF5-447B-A04D-612607A0EEDD}" srcOrd="2" destOrd="0" presId="urn:microsoft.com/office/officeart/2005/8/layout/hList1"/>
    <dgm:cxn modelId="{AB5969DA-3D9D-45AF-9820-9DB3B6C825CF}" type="presParOf" srcId="{3FD88F41-3CF5-447B-A04D-612607A0EEDD}" destId="{689C8CC4-FB68-47F6-ACC5-FBF4BF734E95}" srcOrd="0" destOrd="0" presId="urn:microsoft.com/office/officeart/2005/8/layout/hList1"/>
    <dgm:cxn modelId="{E948F2BF-B0FD-4E01-B20D-35FA37DE67E3}" type="presParOf" srcId="{3FD88F41-3CF5-447B-A04D-612607A0EEDD}" destId="{59BDD473-20F2-4555-8E06-65DA53724C72}" srcOrd="1" destOrd="0" presId="urn:microsoft.com/office/officeart/2005/8/layout/hList1"/>
    <dgm:cxn modelId="{4150C4FF-8751-4663-A528-16D0B6D1931B}" type="presParOf" srcId="{1801444A-BCFA-45F0-81CF-2D3346F3671B}" destId="{00A2F5A2-86CA-46AD-9DBD-840020D7C448}" srcOrd="3" destOrd="0" presId="urn:microsoft.com/office/officeart/2005/8/layout/hList1"/>
    <dgm:cxn modelId="{5F8D23CD-103D-4A08-B6F6-FB7B2130B86A}" type="presParOf" srcId="{1801444A-BCFA-45F0-81CF-2D3346F3671B}" destId="{0A1158A2-30F2-47AF-9E6D-1F0BDC42724E}" srcOrd="4" destOrd="0" presId="urn:microsoft.com/office/officeart/2005/8/layout/hList1"/>
    <dgm:cxn modelId="{B61B6F23-00FE-4945-9344-C787F7126CC7}" type="presParOf" srcId="{0A1158A2-30F2-47AF-9E6D-1F0BDC42724E}" destId="{A57594E7-9E32-4EEC-B205-33A2F3FB8E8F}" srcOrd="0" destOrd="0" presId="urn:microsoft.com/office/officeart/2005/8/layout/hList1"/>
    <dgm:cxn modelId="{D31CC22C-32F7-490F-82FB-EA7B7E146EEA}" type="presParOf" srcId="{0A1158A2-30F2-47AF-9E6D-1F0BDC42724E}" destId="{D9E714A5-E22F-4AFE-8419-CB7365E45068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90B4195-2EBE-4E14-9CB8-EC9E24091E30}" type="doc">
      <dgm:prSet loTypeId="urn:microsoft.com/office/officeart/2005/8/layout/hList1" loCatId="list" qsTypeId="urn:microsoft.com/office/officeart/2005/8/quickstyle/3d3" qsCatId="3D" csTypeId="urn:microsoft.com/office/officeart/2005/8/colors/accent6_2" csCatId="accent6" phldr="1"/>
      <dgm:spPr/>
      <dgm:t>
        <a:bodyPr/>
        <a:lstStyle/>
        <a:p>
          <a:endParaRPr lang="zh-TW" altLang="en-US"/>
        </a:p>
      </dgm:t>
    </dgm:pt>
    <dgm:pt modelId="{8EAB55D6-A25E-46FB-8E70-F5179A441884}">
      <dgm:prSet/>
      <dgm:spPr/>
      <dgm:t>
        <a:bodyPr/>
        <a:lstStyle/>
        <a:p>
          <a:pPr rtl="0"/>
          <a:r>
            <a:rPr kumimoji="0" lang="zh-TW" altLang="en-US" b="0" dirty="0" smtClean="0">
              <a:solidFill>
                <a:schemeClr val="tx1"/>
              </a:solidFill>
              <a:latin typeface="+mn-ea"/>
              <a:ea typeface="+mn-ea"/>
            </a:rPr>
            <a:t>國家生技</a:t>
          </a:r>
          <a:r>
            <a:rPr kumimoji="0" lang="en-US" altLang="zh-TW" b="0" dirty="0" smtClean="0">
              <a:solidFill>
                <a:schemeClr val="tx1"/>
              </a:solidFill>
              <a:latin typeface="+mn-ea"/>
              <a:ea typeface="+mn-ea"/>
            </a:rPr>
            <a:t/>
          </a:r>
          <a:br>
            <a:rPr kumimoji="0" lang="en-US" altLang="zh-TW" b="0" dirty="0" smtClean="0">
              <a:solidFill>
                <a:schemeClr val="tx1"/>
              </a:solidFill>
              <a:latin typeface="+mn-ea"/>
              <a:ea typeface="+mn-ea"/>
            </a:rPr>
          </a:br>
          <a:r>
            <a:rPr kumimoji="0" lang="zh-TW" altLang="en-US" b="0" dirty="0" smtClean="0">
              <a:solidFill>
                <a:schemeClr val="tx1"/>
              </a:solidFill>
              <a:latin typeface="+mn-ea"/>
              <a:ea typeface="+mn-ea"/>
            </a:rPr>
            <a:t>研究園區</a:t>
          </a:r>
          <a:endParaRPr lang="zh-TW" altLang="en-US" b="0" dirty="0">
            <a:solidFill>
              <a:schemeClr val="tx1"/>
            </a:solidFill>
            <a:latin typeface="+mn-ea"/>
            <a:ea typeface="+mn-ea"/>
          </a:endParaRPr>
        </a:p>
      </dgm:t>
    </dgm:pt>
    <dgm:pt modelId="{6C2D4C1E-7F97-4CF6-A06F-A9084199F1B2}" type="parTrans" cxnId="{B41E0EAA-B4D6-41FE-9620-A7CDA829A0F5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+mn-ea"/>
            <a:ea typeface="+mn-ea"/>
          </a:endParaRPr>
        </a:p>
      </dgm:t>
    </dgm:pt>
    <dgm:pt modelId="{3F2C65A7-110C-4BB6-8FAC-142CCE4AAD4D}" type="sibTrans" cxnId="{B41E0EAA-B4D6-41FE-9620-A7CDA829A0F5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+mn-ea"/>
            <a:ea typeface="+mn-ea"/>
          </a:endParaRPr>
        </a:p>
      </dgm:t>
    </dgm:pt>
    <dgm:pt modelId="{45A102AF-1680-4A72-BCA8-3C6073320956}">
      <dgm:prSet/>
      <dgm:spPr/>
      <dgm:t>
        <a:bodyPr/>
        <a:lstStyle/>
        <a:p>
          <a:pPr rtl="0"/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106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年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4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月底所有建築結構及外牆皆已完成，預計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8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月中旬取得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D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、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E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兩棟之使用執照。</a:t>
          </a:r>
          <a:endParaRPr lang="zh-TW" altLang="en-US" b="0" dirty="0">
            <a:solidFill>
              <a:schemeClr val="tx1"/>
            </a:solidFill>
            <a:latin typeface="+mn-ea"/>
            <a:ea typeface="+mn-ea"/>
          </a:endParaRPr>
        </a:p>
      </dgm:t>
    </dgm:pt>
    <dgm:pt modelId="{8A3175C2-C0E7-4F25-97C8-086F59296D98}" type="parTrans" cxnId="{4F742268-92FB-44ED-AC3C-BB9B98643B30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+mn-ea"/>
            <a:ea typeface="+mn-ea"/>
          </a:endParaRPr>
        </a:p>
      </dgm:t>
    </dgm:pt>
    <dgm:pt modelId="{D7E516C0-8FE7-4D7E-A507-1D095E69C47B}" type="sibTrans" cxnId="{4F742268-92FB-44ED-AC3C-BB9B98643B30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+mn-ea"/>
            <a:ea typeface="+mn-ea"/>
          </a:endParaRPr>
        </a:p>
      </dgm:t>
    </dgm:pt>
    <dgm:pt modelId="{57BFACA3-376A-40E1-ACBC-03EFBCB249E8}">
      <dgm:prSet/>
      <dgm:spPr/>
      <dgm:t>
        <a:bodyPr/>
        <a:lstStyle/>
        <a:p>
          <a:pPr rtl="0"/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擴建南港展覽館</a:t>
          </a:r>
          <a:endParaRPr lang="zh-TW" altLang="en-US" b="0" dirty="0">
            <a:solidFill>
              <a:schemeClr val="tx1"/>
            </a:solidFill>
            <a:latin typeface="+mn-ea"/>
            <a:ea typeface="+mn-ea"/>
          </a:endParaRPr>
        </a:p>
      </dgm:t>
    </dgm:pt>
    <dgm:pt modelId="{05B493F1-B31F-4DF1-8686-D875A25DD16B}" type="parTrans" cxnId="{45613981-D4B5-4869-8E6B-B41883E2E4F9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+mn-ea"/>
            <a:ea typeface="+mn-ea"/>
          </a:endParaRPr>
        </a:p>
      </dgm:t>
    </dgm:pt>
    <dgm:pt modelId="{EB2D25A7-0FD1-4123-BD4E-204439464ECF}" type="sibTrans" cxnId="{45613981-D4B5-4869-8E6B-B41883E2E4F9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+mn-ea"/>
            <a:ea typeface="+mn-ea"/>
          </a:endParaRPr>
        </a:p>
      </dgm:t>
    </dgm:pt>
    <dgm:pt modelId="{06471064-C3EF-4712-8270-3013F272FC8F}">
      <dgm:prSet/>
      <dgm:spPr/>
      <dgm:t>
        <a:bodyPr/>
        <a:lstStyle/>
        <a:p>
          <a:pPr rtl="0"/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於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106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年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5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月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12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日完成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7-9F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鋼構吊裝及組立，並於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5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月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26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日辦理上樑典禮，預計建築工程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12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月完工。</a:t>
          </a:r>
          <a:endParaRPr lang="zh-TW" altLang="en-US" b="0" dirty="0">
            <a:solidFill>
              <a:schemeClr val="tx1"/>
            </a:solidFill>
            <a:latin typeface="+mn-ea"/>
            <a:ea typeface="+mn-ea"/>
          </a:endParaRPr>
        </a:p>
      </dgm:t>
    </dgm:pt>
    <dgm:pt modelId="{B124CC26-CE7A-45CD-94E8-BEFCAB4652E6}" type="parTrans" cxnId="{C638A3FA-196E-4F52-958F-65F0673D3CC2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+mn-ea"/>
            <a:ea typeface="+mn-ea"/>
          </a:endParaRPr>
        </a:p>
      </dgm:t>
    </dgm:pt>
    <dgm:pt modelId="{CD2CA9FD-3094-415C-88C2-49B34CBD7CBB}" type="sibTrans" cxnId="{C638A3FA-196E-4F52-958F-65F0673D3CC2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+mn-ea"/>
            <a:ea typeface="+mn-ea"/>
          </a:endParaRPr>
        </a:p>
      </dgm:t>
    </dgm:pt>
    <dgm:pt modelId="{1801444A-BCFA-45F0-81CF-2D3346F3671B}" type="pres">
      <dgm:prSet presAssocID="{890B4195-2EBE-4E14-9CB8-EC9E24091E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15B474AA-10EB-4B0D-9FB1-63DE0CC239A5}" type="pres">
      <dgm:prSet presAssocID="{8EAB55D6-A25E-46FB-8E70-F5179A441884}" presName="composite" presStyleCnt="0"/>
      <dgm:spPr/>
    </dgm:pt>
    <dgm:pt modelId="{8325D797-D13F-40F6-86F8-8C6A21BA98D1}" type="pres">
      <dgm:prSet presAssocID="{8EAB55D6-A25E-46FB-8E70-F5179A441884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315F779-B289-4ECE-A354-DC4B206E8C09}" type="pres">
      <dgm:prSet presAssocID="{8EAB55D6-A25E-46FB-8E70-F5179A441884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690FEF5-87FF-43E3-949B-4F763CCD69F4}" type="pres">
      <dgm:prSet presAssocID="{3F2C65A7-110C-4BB6-8FAC-142CCE4AAD4D}" presName="space" presStyleCnt="0"/>
      <dgm:spPr/>
    </dgm:pt>
    <dgm:pt modelId="{4524F19F-97B2-4D9D-BE80-72BE0823AFDA}" type="pres">
      <dgm:prSet presAssocID="{57BFACA3-376A-40E1-ACBC-03EFBCB249E8}" presName="composite" presStyleCnt="0"/>
      <dgm:spPr/>
    </dgm:pt>
    <dgm:pt modelId="{BA7F4801-2CD9-4621-83E6-EF8AE60F4455}" type="pres">
      <dgm:prSet presAssocID="{57BFACA3-376A-40E1-ACBC-03EFBCB249E8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D482856-0268-4145-827D-FC15518CB8EB}" type="pres">
      <dgm:prSet presAssocID="{57BFACA3-376A-40E1-ACBC-03EFBCB249E8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5613981-D4B5-4869-8E6B-B41883E2E4F9}" srcId="{890B4195-2EBE-4E14-9CB8-EC9E24091E30}" destId="{57BFACA3-376A-40E1-ACBC-03EFBCB249E8}" srcOrd="1" destOrd="0" parTransId="{05B493F1-B31F-4DF1-8686-D875A25DD16B}" sibTransId="{EB2D25A7-0FD1-4123-BD4E-204439464ECF}"/>
    <dgm:cxn modelId="{4F742268-92FB-44ED-AC3C-BB9B98643B30}" srcId="{8EAB55D6-A25E-46FB-8E70-F5179A441884}" destId="{45A102AF-1680-4A72-BCA8-3C6073320956}" srcOrd="0" destOrd="0" parTransId="{8A3175C2-C0E7-4F25-97C8-086F59296D98}" sibTransId="{D7E516C0-8FE7-4D7E-A507-1D095E69C47B}"/>
    <dgm:cxn modelId="{D9DF1C67-8623-440F-AF1E-140B8522F53E}" type="presOf" srcId="{8EAB55D6-A25E-46FB-8E70-F5179A441884}" destId="{8325D797-D13F-40F6-86F8-8C6A21BA98D1}" srcOrd="0" destOrd="0" presId="urn:microsoft.com/office/officeart/2005/8/layout/hList1"/>
    <dgm:cxn modelId="{B41E0EAA-B4D6-41FE-9620-A7CDA829A0F5}" srcId="{890B4195-2EBE-4E14-9CB8-EC9E24091E30}" destId="{8EAB55D6-A25E-46FB-8E70-F5179A441884}" srcOrd="0" destOrd="0" parTransId="{6C2D4C1E-7F97-4CF6-A06F-A9084199F1B2}" sibTransId="{3F2C65A7-110C-4BB6-8FAC-142CCE4AAD4D}"/>
    <dgm:cxn modelId="{C109A796-8A8F-413C-9944-F0F44F283F71}" type="presOf" srcId="{57BFACA3-376A-40E1-ACBC-03EFBCB249E8}" destId="{BA7F4801-2CD9-4621-83E6-EF8AE60F4455}" srcOrd="0" destOrd="0" presId="urn:microsoft.com/office/officeart/2005/8/layout/hList1"/>
    <dgm:cxn modelId="{329E3727-C202-43A9-8973-F6D5B7DBEBCF}" type="presOf" srcId="{890B4195-2EBE-4E14-9CB8-EC9E24091E30}" destId="{1801444A-BCFA-45F0-81CF-2D3346F3671B}" srcOrd="0" destOrd="0" presId="urn:microsoft.com/office/officeart/2005/8/layout/hList1"/>
    <dgm:cxn modelId="{C638A3FA-196E-4F52-958F-65F0673D3CC2}" srcId="{57BFACA3-376A-40E1-ACBC-03EFBCB249E8}" destId="{06471064-C3EF-4712-8270-3013F272FC8F}" srcOrd="0" destOrd="0" parTransId="{B124CC26-CE7A-45CD-94E8-BEFCAB4652E6}" sibTransId="{CD2CA9FD-3094-415C-88C2-49B34CBD7CBB}"/>
    <dgm:cxn modelId="{A2E6921D-E1C5-4A60-8A92-D27B739D41A2}" type="presOf" srcId="{45A102AF-1680-4A72-BCA8-3C6073320956}" destId="{E315F779-B289-4ECE-A354-DC4B206E8C09}" srcOrd="0" destOrd="0" presId="urn:microsoft.com/office/officeart/2005/8/layout/hList1"/>
    <dgm:cxn modelId="{3404D453-C55F-4960-888E-6C74CBBEB21D}" type="presOf" srcId="{06471064-C3EF-4712-8270-3013F272FC8F}" destId="{7D482856-0268-4145-827D-FC15518CB8EB}" srcOrd="0" destOrd="0" presId="urn:microsoft.com/office/officeart/2005/8/layout/hList1"/>
    <dgm:cxn modelId="{3884009B-B1A9-4649-A861-D0E3A740DAF2}" type="presParOf" srcId="{1801444A-BCFA-45F0-81CF-2D3346F3671B}" destId="{15B474AA-10EB-4B0D-9FB1-63DE0CC239A5}" srcOrd="0" destOrd="0" presId="urn:microsoft.com/office/officeart/2005/8/layout/hList1"/>
    <dgm:cxn modelId="{BAF90EE3-F03C-4817-96A7-D1BB261BCD3B}" type="presParOf" srcId="{15B474AA-10EB-4B0D-9FB1-63DE0CC239A5}" destId="{8325D797-D13F-40F6-86F8-8C6A21BA98D1}" srcOrd="0" destOrd="0" presId="urn:microsoft.com/office/officeart/2005/8/layout/hList1"/>
    <dgm:cxn modelId="{E4EEEC0A-39DF-4762-ACEC-2296B4389251}" type="presParOf" srcId="{15B474AA-10EB-4B0D-9FB1-63DE0CC239A5}" destId="{E315F779-B289-4ECE-A354-DC4B206E8C09}" srcOrd="1" destOrd="0" presId="urn:microsoft.com/office/officeart/2005/8/layout/hList1"/>
    <dgm:cxn modelId="{353AFC62-D3FC-43BE-8A87-32DF5929A46F}" type="presParOf" srcId="{1801444A-BCFA-45F0-81CF-2D3346F3671B}" destId="{5690FEF5-87FF-43E3-949B-4F763CCD69F4}" srcOrd="1" destOrd="0" presId="urn:microsoft.com/office/officeart/2005/8/layout/hList1"/>
    <dgm:cxn modelId="{CAA97110-DD3B-4567-984F-BF35B0D18F9D}" type="presParOf" srcId="{1801444A-BCFA-45F0-81CF-2D3346F3671B}" destId="{4524F19F-97B2-4D9D-BE80-72BE0823AFDA}" srcOrd="2" destOrd="0" presId="urn:microsoft.com/office/officeart/2005/8/layout/hList1"/>
    <dgm:cxn modelId="{51B2EC72-5EB3-49F6-B9E6-11D825978A06}" type="presParOf" srcId="{4524F19F-97B2-4D9D-BE80-72BE0823AFDA}" destId="{BA7F4801-2CD9-4621-83E6-EF8AE60F4455}" srcOrd="0" destOrd="0" presId="urn:microsoft.com/office/officeart/2005/8/layout/hList1"/>
    <dgm:cxn modelId="{840AF6EA-BC91-43CE-8314-E5D6B6CE8A1B}" type="presParOf" srcId="{4524F19F-97B2-4D9D-BE80-72BE0823AFDA}" destId="{7D482856-0268-4145-827D-FC15518CB8EB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15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90B4195-2EBE-4E14-9CB8-EC9E24091E30}" type="doc">
      <dgm:prSet loTypeId="urn:microsoft.com/office/officeart/2005/8/layout/hList1" loCatId="list" qsTypeId="urn:microsoft.com/office/officeart/2005/8/quickstyle/3d3" qsCatId="3D" csTypeId="urn:microsoft.com/office/officeart/2005/8/colors/accent5_2" csCatId="accent5" phldr="1"/>
      <dgm:spPr/>
      <dgm:t>
        <a:bodyPr/>
        <a:lstStyle/>
        <a:p>
          <a:endParaRPr lang="zh-TW" altLang="en-US"/>
        </a:p>
      </dgm:t>
    </dgm:pt>
    <dgm:pt modelId="{E341F3E3-2743-4958-BE74-9DE41211D19C}">
      <dgm:prSet/>
      <dgm:spPr/>
      <dgm:t>
        <a:bodyPr/>
        <a:lstStyle/>
        <a:p>
          <a:pPr rtl="0"/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鹿港國家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/>
          </a:r>
          <a:b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</a:b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歷史風景區</a:t>
          </a:r>
          <a:endParaRPr lang="zh-TW" altLang="en-US" b="0" dirty="0">
            <a:solidFill>
              <a:schemeClr val="tx1"/>
            </a:solidFill>
            <a:latin typeface="+mn-ea"/>
            <a:ea typeface="+mn-ea"/>
          </a:endParaRPr>
        </a:p>
      </dgm:t>
    </dgm:pt>
    <dgm:pt modelId="{25FC5B06-05FF-44CB-86E6-B5A729E18B56}" type="parTrans" cxnId="{D914475D-4451-4B37-A346-6F23C04AC1FB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+mn-ea"/>
            <a:ea typeface="+mn-ea"/>
          </a:endParaRPr>
        </a:p>
      </dgm:t>
    </dgm:pt>
    <dgm:pt modelId="{499F8872-F689-4C34-AB18-8545516651F4}" type="sibTrans" cxnId="{D914475D-4451-4B37-A346-6F23C04AC1FB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+mn-ea"/>
            <a:ea typeface="+mn-ea"/>
          </a:endParaRPr>
        </a:p>
      </dgm:t>
    </dgm:pt>
    <dgm:pt modelId="{6F4D2446-4014-463A-BCF6-6CEC9C6B8DBC}">
      <dgm:prSet/>
      <dgm:spPr/>
      <dgm:t>
        <a:bodyPr/>
        <a:lstStyle/>
        <a:p>
          <a:pPr rtl="0"/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污水下水道統包工程委託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PCM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及監造案，於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6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月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26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日公告評選，預計</a:t>
          </a:r>
          <a:r>
            <a:rPr lang="en-US" altLang="zh-TW" b="0" dirty="0" smtClean="0">
              <a:solidFill>
                <a:schemeClr val="tx1"/>
              </a:solidFill>
              <a:latin typeface="+mn-ea"/>
              <a:ea typeface="+mn-ea"/>
            </a:rPr>
            <a:t>7</a:t>
          </a:r>
          <a:r>
            <a:rPr lang="zh-TW" altLang="en-US" b="0" dirty="0" smtClean="0">
              <a:solidFill>
                <a:schemeClr val="tx1"/>
              </a:solidFill>
              <a:latin typeface="+mn-ea"/>
              <a:ea typeface="+mn-ea"/>
            </a:rPr>
            <a:t>月底前完成發包。</a:t>
          </a:r>
          <a:endParaRPr lang="zh-TW" altLang="en-US" b="0" dirty="0">
            <a:solidFill>
              <a:schemeClr val="tx1"/>
            </a:solidFill>
            <a:latin typeface="+mn-ea"/>
            <a:ea typeface="+mn-ea"/>
          </a:endParaRPr>
        </a:p>
      </dgm:t>
    </dgm:pt>
    <dgm:pt modelId="{41CD5059-2D56-4762-B658-CF0B621C8040}" type="parTrans" cxnId="{3D02F6DE-148F-4219-9223-C0F4E9652C6D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+mn-ea"/>
            <a:ea typeface="+mn-ea"/>
          </a:endParaRPr>
        </a:p>
      </dgm:t>
    </dgm:pt>
    <dgm:pt modelId="{521B14A2-707E-4475-A901-C36B1783E0B0}" type="sibTrans" cxnId="{3D02F6DE-148F-4219-9223-C0F4E9652C6D}">
      <dgm:prSet/>
      <dgm:spPr/>
      <dgm:t>
        <a:bodyPr/>
        <a:lstStyle/>
        <a:p>
          <a:endParaRPr lang="zh-TW" altLang="en-US">
            <a:solidFill>
              <a:schemeClr val="tx1"/>
            </a:solidFill>
            <a:latin typeface="+mn-ea"/>
            <a:ea typeface="+mn-ea"/>
          </a:endParaRPr>
        </a:p>
      </dgm:t>
    </dgm:pt>
    <dgm:pt modelId="{1801444A-BCFA-45F0-81CF-2D3346F3671B}" type="pres">
      <dgm:prSet presAssocID="{890B4195-2EBE-4E14-9CB8-EC9E24091E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BF093ED-8DFD-40F4-AB13-E4FB63D522CB}" type="pres">
      <dgm:prSet presAssocID="{E341F3E3-2743-4958-BE74-9DE41211D19C}" presName="composite" presStyleCnt="0"/>
      <dgm:spPr/>
    </dgm:pt>
    <dgm:pt modelId="{6C0FECD3-3487-4578-8C0A-F2D13B1EE4CB}" type="pres">
      <dgm:prSet presAssocID="{E341F3E3-2743-4958-BE74-9DE41211D19C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71F972A-08BD-4927-9547-F5B529091F50}" type="pres">
      <dgm:prSet presAssocID="{E341F3E3-2743-4958-BE74-9DE41211D19C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D02F6DE-148F-4219-9223-C0F4E9652C6D}" srcId="{E341F3E3-2743-4958-BE74-9DE41211D19C}" destId="{6F4D2446-4014-463A-BCF6-6CEC9C6B8DBC}" srcOrd="0" destOrd="0" parTransId="{41CD5059-2D56-4762-B658-CF0B621C8040}" sibTransId="{521B14A2-707E-4475-A901-C36B1783E0B0}"/>
    <dgm:cxn modelId="{A1F03636-D45F-422F-9076-1D56684F23E3}" type="presOf" srcId="{E341F3E3-2743-4958-BE74-9DE41211D19C}" destId="{6C0FECD3-3487-4578-8C0A-F2D13B1EE4CB}" srcOrd="0" destOrd="0" presId="urn:microsoft.com/office/officeart/2005/8/layout/hList1"/>
    <dgm:cxn modelId="{F4FE8F93-4D3C-4226-8F32-1E8F69AB0B69}" type="presOf" srcId="{890B4195-2EBE-4E14-9CB8-EC9E24091E30}" destId="{1801444A-BCFA-45F0-81CF-2D3346F3671B}" srcOrd="0" destOrd="0" presId="urn:microsoft.com/office/officeart/2005/8/layout/hList1"/>
    <dgm:cxn modelId="{D914475D-4451-4B37-A346-6F23C04AC1FB}" srcId="{890B4195-2EBE-4E14-9CB8-EC9E24091E30}" destId="{E341F3E3-2743-4958-BE74-9DE41211D19C}" srcOrd="0" destOrd="0" parTransId="{25FC5B06-05FF-44CB-86E6-B5A729E18B56}" sibTransId="{499F8872-F689-4C34-AB18-8545516651F4}"/>
    <dgm:cxn modelId="{2F86BF1F-6E5F-4D24-B257-3A3DC5A7D920}" type="presOf" srcId="{6F4D2446-4014-463A-BCF6-6CEC9C6B8DBC}" destId="{F71F972A-08BD-4927-9547-F5B529091F50}" srcOrd="0" destOrd="0" presId="urn:microsoft.com/office/officeart/2005/8/layout/hList1"/>
    <dgm:cxn modelId="{643947E3-159D-4E31-BB3A-0240B15E0AD2}" type="presParOf" srcId="{1801444A-BCFA-45F0-81CF-2D3346F3671B}" destId="{8BF093ED-8DFD-40F4-AB13-E4FB63D522CB}" srcOrd="0" destOrd="0" presId="urn:microsoft.com/office/officeart/2005/8/layout/hList1"/>
    <dgm:cxn modelId="{EEC14259-1BCB-4B74-AA63-8AB2E73B0E91}" type="presParOf" srcId="{8BF093ED-8DFD-40F4-AB13-E4FB63D522CB}" destId="{6C0FECD3-3487-4578-8C0A-F2D13B1EE4CB}" srcOrd="0" destOrd="0" presId="urn:microsoft.com/office/officeart/2005/8/layout/hList1"/>
    <dgm:cxn modelId="{DF0AB84D-1378-4B98-802C-1EDB714CFCEA}" type="presParOf" srcId="{8BF093ED-8DFD-40F4-AB13-E4FB63D522CB}" destId="{F71F972A-08BD-4927-9547-F5B529091F5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20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2E62304-0BD7-41A3-954A-15DA8F9A0549}" type="doc">
      <dgm:prSet loTypeId="urn:microsoft.com/office/officeart/2005/8/layout/hProcess11" loCatId="process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15E69D83-F959-40F6-8CE8-1F4B65325349}">
      <dgm:prSet phldrT="[文字]"/>
      <dgm:spPr/>
      <dgm:t>
        <a:bodyPr/>
        <a:lstStyle/>
        <a:p>
          <a:r>
            <a:rPr lang="zh-TW" altLang="en-US" b="1" dirty="0" smtClean="0"/>
            <a:t>桃園機場道面整建，北場</a:t>
          </a:r>
          <a:r>
            <a:rPr lang="en-US" altLang="en-US" b="1" dirty="0" smtClean="0"/>
            <a:t>WC</a:t>
          </a:r>
          <a:r>
            <a:rPr lang="zh-TW" altLang="en-US" b="1" dirty="0" smtClean="0"/>
            <a:t>以西滑行道</a:t>
          </a:r>
          <a:r>
            <a:rPr lang="en-US" altLang="en-US" b="1" dirty="0" smtClean="0"/>
            <a:t>4</a:t>
          </a:r>
          <a:r>
            <a:rPr lang="zh-TW" altLang="en-US" b="1" dirty="0" smtClean="0"/>
            <a:t>月</a:t>
          </a:r>
          <a:r>
            <a:rPr lang="en-US" altLang="en-US" b="1" dirty="0" smtClean="0"/>
            <a:t>14</a:t>
          </a:r>
          <a:r>
            <a:rPr lang="zh-TW" altLang="en-US" b="1" dirty="0" smtClean="0"/>
            <a:t>日啟用。</a:t>
          </a:r>
          <a:endParaRPr lang="zh-TW" altLang="en-US" b="1" dirty="0"/>
        </a:p>
      </dgm:t>
    </dgm:pt>
    <dgm:pt modelId="{B5D47899-060E-4F5D-BC6A-3D4264642A5C}" type="parTrans" cxnId="{FDFA6605-CA2F-479F-B8F4-832417FC7A38}">
      <dgm:prSet/>
      <dgm:spPr/>
      <dgm:t>
        <a:bodyPr/>
        <a:lstStyle/>
        <a:p>
          <a:endParaRPr lang="zh-TW" altLang="en-US" b="1"/>
        </a:p>
      </dgm:t>
    </dgm:pt>
    <dgm:pt modelId="{99A77EAD-FEE3-404D-ADC2-81F8B6BBC12E}" type="sibTrans" cxnId="{FDFA6605-CA2F-479F-B8F4-832417FC7A38}">
      <dgm:prSet/>
      <dgm:spPr/>
      <dgm:t>
        <a:bodyPr/>
        <a:lstStyle/>
        <a:p>
          <a:endParaRPr lang="zh-TW" altLang="en-US" b="1"/>
        </a:p>
      </dgm:t>
    </dgm:pt>
    <dgm:pt modelId="{3312FFA3-0852-4EEA-8492-343125858032}">
      <dgm:prSet phldrT="[文字]"/>
      <dgm:spPr/>
      <dgm:t>
        <a:bodyPr/>
        <a:lstStyle/>
        <a:p>
          <a:r>
            <a:rPr lang="zh-TW" altLang="en-US" b="1" dirty="0" smtClean="0"/>
            <a:t>污水下水道建設，文山水資源中心</a:t>
          </a:r>
          <a:r>
            <a:rPr lang="en-US" altLang="en-US" b="1" dirty="0" smtClean="0"/>
            <a:t>5</a:t>
          </a:r>
          <a:r>
            <a:rPr lang="zh-TW" altLang="en-US" b="1" dirty="0" smtClean="0"/>
            <a:t>月</a:t>
          </a:r>
          <a:r>
            <a:rPr lang="en-US" altLang="en-US" b="1" dirty="0" smtClean="0"/>
            <a:t>4</a:t>
          </a:r>
          <a:r>
            <a:rPr lang="zh-TW" altLang="en-US" b="1" dirty="0" smtClean="0"/>
            <a:t>日通水。</a:t>
          </a:r>
          <a:endParaRPr lang="zh-TW" altLang="en-US" b="1" dirty="0"/>
        </a:p>
      </dgm:t>
    </dgm:pt>
    <dgm:pt modelId="{D8079E77-BF32-4C9E-9680-782602B7DD92}" type="parTrans" cxnId="{1D025D48-05AD-46FE-9FAF-209451D7F88B}">
      <dgm:prSet/>
      <dgm:spPr/>
      <dgm:t>
        <a:bodyPr/>
        <a:lstStyle/>
        <a:p>
          <a:endParaRPr lang="zh-TW" altLang="en-US" b="1"/>
        </a:p>
      </dgm:t>
    </dgm:pt>
    <dgm:pt modelId="{AA9165E5-9919-4039-B1E8-1F9AFD118ACB}" type="sibTrans" cxnId="{1D025D48-05AD-46FE-9FAF-209451D7F88B}">
      <dgm:prSet/>
      <dgm:spPr/>
      <dgm:t>
        <a:bodyPr/>
        <a:lstStyle/>
        <a:p>
          <a:endParaRPr lang="zh-TW" altLang="en-US" b="1"/>
        </a:p>
      </dgm:t>
    </dgm:pt>
    <dgm:pt modelId="{26E6CEF3-5DB0-4040-A9B9-350FACCF239B}">
      <dgm:prSet phldrT="[文字]"/>
      <dgm:spPr/>
      <dgm:t>
        <a:bodyPr/>
        <a:lstStyle/>
        <a:p>
          <a:r>
            <a:rPr lang="zh-TW" altLang="en-US" b="1" dirty="0" smtClean="0"/>
            <a:t>台中榮總，新門診大樓</a:t>
          </a:r>
          <a:r>
            <a:rPr lang="en-US" altLang="en-US" b="1" dirty="0" smtClean="0"/>
            <a:t>5</a:t>
          </a:r>
          <a:r>
            <a:rPr lang="zh-TW" altLang="en-US" b="1" dirty="0" smtClean="0"/>
            <a:t>月</a:t>
          </a:r>
          <a:r>
            <a:rPr lang="en-US" altLang="en-US" b="1" dirty="0" smtClean="0"/>
            <a:t>9</a:t>
          </a:r>
          <a:r>
            <a:rPr lang="zh-TW" altLang="en-US" b="1" dirty="0" smtClean="0"/>
            <a:t>日啟用。</a:t>
          </a:r>
          <a:endParaRPr lang="zh-TW" altLang="en-US" b="1" dirty="0"/>
        </a:p>
      </dgm:t>
    </dgm:pt>
    <dgm:pt modelId="{D1091A42-26CF-4992-B5B0-840486B5BD64}" type="parTrans" cxnId="{3FC56C94-E0E9-4529-99EE-98C1EED7A38C}">
      <dgm:prSet/>
      <dgm:spPr/>
      <dgm:t>
        <a:bodyPr/>
        <a:lstStyle/>
        <a:p>
          <a:endParaRPr lang="zh-TW" altLang="en-US" b="1"/>
        </a:p>
      </dgm:t>
    </dgm:pt>
    <dgm:pt modelId="{07E3CFCA-8849-4E16-B98E-C3E17A7EBD27}" type="sibTrans" cxnId="{3FC56C94-E0E9-4529-99EE-98C1EED7A38C}">
      <dgm:prSet/>
      <dgm:spPr/>
      <dgm:t>
        <a:bodyPr/>
        <a:lstStyle/>
        <a:p>
          <a:endParaRPr lang="zh-TW" altLang="en-US" b="1"/>
        </a:p>
      </dgm:t>
    </dgm:pt>
    <dgm:pt modelId="{FAF08677-E95F-4C91-8B78-FEF21E162273}">
      <dgm:prSet phldrT="[文字]"/>
      <dgm:spPr/>
      <dgm:t>
        <a:bodyPr/>
        <a:lstStyle/>
        <a:p>
          <a:r>
            <a:rPr lang="zh-TW" altLang="en-US" b="1" dirty="0" smtClean="0"/>
            <a:t>臺北世大運場館</a:t>
          </a:r>
          <a:r>
            <a:rPr lang="en-US" altLang="zh-TW" b="1" dirty="0" smtClean="0"/>
            <a:t>(</a:t>
          </a:r>
          <a:r>
            <a:rPr lang="en-US" altLang="en-US" b="1" dirty="0" smtClean="0"/>
            <a:t>53</a:t>
          </a:r>
          <a:r>
            <a:rPr lang="zh-TW" altLang="en-US" b="1" dirty="0" smtClean="0"/>
            <a:t>案整建及</a:t>
          </a:r>
          <a:r>
            <a:rPr lang="en-US" altLang="en-US" b="1" dirty="0" smtClean="0"/>
            <a:t>2</a:t>
          </a:r>
          <a:r>
            <a:rPr lang="zh-TW" altLang="en-US" b="1" dirty="0" smtClean="0"/>
            <a:t>案新建</a:t>
          </a:r>
          <a:r>
            <a:rPr lang="en-US" altLang="zh-TW" b="1" dirty="0" smtClean="0"/>
            <a:t>)</a:t>
          </a:r>
          <a:r>
            <a:rPr lang="zh-TW" altLang="en-US" b="1" dirty="0" smtClean="0"/>
            <a:t>，</a:t>
          </a:r>
          <a:r>
            <a:rPr lang="en-US" altLang="en-US" b="1" dirty="0" smtClean="0"/>
            <a:t>5</a:t>
          </a:r>
          <a:r>
            <a:rPr lang="zh-TW" altLang="en-US" b="1" dirty="0" smtClean="0"/>
            <a:t>月</a:t>
          </a:r>
          <a:r>
            <a:rPr lang="en-US" altLang="en-US" b="1" dirty="0" smtClean="0"/>
            <a:t>30</a:t>
          </a:r>
          <a:r>
            <a:rPr lang="zh-TW" altLang="en-US" b="1" dirty="0" smtClean="0"/>
            <a:t>日完工。</a:t>
          </a:r>
          <a:endParaRPr lang="zh-TW" altLang="en-US" b="1" dirty="0"/>
        </a:p>
      </dgm:t>
    </dgm:pt>
    <dgm:pt modelId="{1BF1AF73-EE15-46EC-B139-66C69B623C03}" type="parTrans" cxnId="{8A0FC107-8DF3-49B6-8537-C6D38BE3E066}">
      <dgm:prSet/>
      <dgm:spPr/>
      <dgm:t>
        <a:bodyPr/>
        <a:lstStyle/>
        <a:p>
          <a:endParaRPr lang="zh-TW" altLang="en-US" b="1"/>
        </a:p>
      </dgm:t>
    </dgm:pt>
    <dgm:pt modelId="{8995E12D-9C8E-411F-B54A-F5E5F8D3F543}" type="sibTrans" cxnId="{8A0FC107-8DF3-49B6-8537-C6D38BE3E066}">
      <dgm:prSet/>
      <dgm:spPr/>
      <dgm:t>
        <a:bodyPr/>
        <a:lstStyle/>
        <a:p>
          <a:endParaRPr lang="zh-TW" altLang="en-US" b="1"/>
        </a:p>
      </dgm:t>
    </dgm:pt>
    <dgm:pt modelId="{B03872B5-5FEE-4BC3-AC7C-9501C9ECB738}">
      <dgm:prSet phldrT="[文字]"/>
      <dgm:spPr/>
      <dgm:t>
        <a:bodyPr/>
        <a:lstStyle/>
        <a:p>
          <a:r>
            <a:rPr lang="zh-TW" altLang="en-US" b="1" dirty="0" smtClean="0"/>
            <a:t>緊急供水暨水庫更新改善，中庄調整池</a:t>
          </a:r>
          <a:r>
            <a:rPr lang="en-US" altLang="en-US" b="1" dirty="0" smtClean="0"/>
            <a:t>6</a:t>
          </a:r>
          <a:r>
            <a:rPr lang="zh-TW" altLang="en-US" b="1" dirty="0" smtClean="0"/>
            <a:t>月</a:t>
          </a:r>
          <a:r>
            <a:rPr lang="en-US" altLang="en-US" b="1" dirty="0" smtClean="0"/>
            <a:t>1</a:t>
          </a:r>
          <a:r>
            <a:rPr lang="zh-TW" altLang="en-US" b="1" dirty="0" smtClean="0"/>
            <a:t>日啟用。</a:t>
          </a:r>
          <a:endParaRPr lang="zh-TW" altLang="en-US" b="1" dirty="0"/>
        </a:p>
      </dgm:t>
    </dgm:pt>
    <dgm:pt modelId="{3FCDA8B7-4294-4999-B968-4093C43833A5}" type="parTrans" cxnId="{9FB9D57A-3424-4BCA-9483-BEF22B909118}">
      <dgm:prSet/>
      <dgm:spPr/>
      <dgm:t>
        <a:bodyPr/>
        <a:lstStyle/>
        <a:p>
          <a:endParaRPr lang="zh-TW" altLang="en-US" b="1"/>
        </a:p>
      </dgm:t>
    </dgm:pt>
    <dgm:pt modelId="{8396855C-A1BB-4C8F-BA53-C0B6D8AD16BD}" type="sibTrans" cxnId="{9FB9D57A-3424-4BCA-9483-BEF22B909118}">
      <dgm:prSet/>
      <dgm:spPr/>
      <dgm:t>
        <a:bodyPr/>
        <a:lstStyle/>
        <a:p>
          <a:endParaRPr lang="zh-TW" altLang="en-US" b="1"/>
        </a:p>
      </dgm:t>
    </dgm:pt>
    <dgm:pt modelId="{3C25862E-70EF-4CF6-8C6A-78F7B579B794}">
      <dgm:prSet phldrT="[文字]"/>
      <dgm:spPr/>
      <dgm:t>
        <a:bodyPr/>
        <a:lstStyle/>
        <a:p>
          <a:r>
            <a:rPr lang="zh-TW" altLang="en-US" b="1" dirty="0" smtClean="0"/>
            <a:t>台北榮總，新門診大樓</a:t>
          </a:r>
          <a:r>
            <a:rPr lang="en-US" altLang="zh-TW" b="1" dirty="0" smtClean="0"/>
            <a:t>6</a:t>
          </a:r>
          <a:r>
            <a:rPr lang="zh-TW" altLang="en-US" b="1" dirty="0" smtClean="0"/>
            <a:t>月</a:t>
          </a:r>
          <a:r>
            <a:rPr lang="en-US" altLang="zh-TW" b="1" dirty="0" smtClean="0"/>
            <a:t>20</a:t>
          </a:r>
          <a:r>
            <a:rPr lang="zh-TW" altLang="en-US" b="1" dirty="0" smtClean="0"/>
            <a:t>日完工。</a:t>
          </a:r>
          <a:endParaRPr lang="zh-TW" altLang="en-US" b="1" dirty="0"/>
        </a:p>
      </dgm:t>
    </dgm:pt>
    <dgm:pt modelId="{8B37DEBA-7C1E-4CEC-9BB3-D7506B47809C}" type="parTrans" cxnId="{F813600C-FC7A-4A88-A1D2-6CFEBE16A61F}">
      <dgm:prSet/>
      <dgm:spPr/>
      <dgm:t>
        <a:bodyPr/>
        <a:lstStyle/>
        <a:p>
          <a:endParaRPr lang="zh-TW" altLang="en-US" b="1"/>
        </a:p>
      </dgm:t>
    </dgm:pt>
    <dgm:pt modelId="{660344FC-DC18-456F-9171-BB3FA157FC5E}" type="sibTrans" cxnId="{F813600C-FC7A-4A88-A1D2-6CFEBE16A61F}">
      <dgm:prSet/>
      <dgm:spPr/>
      <dgm:t>
        <a:bodyPr/>
        <a:lstStyle/>
        <a:p>
          <a:endParaRPr lang="zh-TW" altLang="en-US" b="1"/>
        </a:p>
      </dgm:t>
    </dgm:pt>
    <dgm:pt modelId="{5197882D-56B1-4A66-BC50-F101D10FA1B9}">
      <dgm:prSet phldrT="[文字]"/>
      <dgm:spPr/>
      <dgm:t>
        <a:bodyPr/>
        <a:lstStyle/>
        <a:p>
          <a:r>
            <a:rPr lang="zh-TW" altLang="en-US" b="1" dirty="0" smtClean="0"/>
            <a:t>高雄環狀輕軌捷運，</a:t>
          </a:r>
          <a:r>
            <a:rPr lang="en-US" altLang="en-US" b="1" dirty="0" smtClean="0"/>
            <a:t>C9~C12</a:t>
          </a:r>
          <a:r>
            <a:rPr lang="zh-TW" altLang="en-US" b="1" dirty="0" smtClean="0"/>
            <a:t>站</a:t>
          </a:r>
          <a:r>
            <a:rPr lang="en-US" altLang="en-US" b="1" dirty="0" smtClean="0"/>
            <a:t>6</a:t>
          </a:r>
          <a:r>
            <a:rPr lang="zh-TW" altLang="en-US" b="1" dirty="0" smtClean="0"/>
            <a:t>月</a:t>
          </a:r>
          <a:r>
            <a:rPr lang="en-US" altLang="en-US" b="1" dirty="0" smtClean="0"/>
            <a:t>30</a:t>
          </a:r>
          <a:r>
            <a:rPr lang="zh-TW" altLang="en-US" b="1" dirty="0" smtClean="0"/>
            <a:t>日通車。</a:t>
          </a:r>
          <a:endParaRPr lang="zh-TW" altLang="en-US" b="1" dirty="0"/>
        </a:p>
      </dgm:t>
    </dgm:pt>
    <dgm:pt modelId="{4C143FE8-A721-4A93-8B06-CDFB9E35379A}" type="parTrans" cxnId="{44CB90CC-5776-4A77-A0F8-9407926FB6B8}">
      <dgm:prSet/>
      <dgm:spPr/>
      <dgm:t>
        <a:bodyPr/>
        <a:lstStyle/>
        <a:p>
          <a:endParaRPr lang="zh-TW" altLang="en-US" b="1"/>
        </a:p>
      </dgm:t>
    </dgm:pt>
    <dgm:pt modelId="{3EB7BB1D-DD75-40E2-AAD8-412939C8F2EA}" type="sibTrans" cxnId="{44CB90CC-5776-4A77-A0F8-9407926FB6B8}">
      <dgm:prSet/>
      <dgm:spPr/>
      <dgm:t>
        <a:bodyPr/>
        <a:lstStyle/>
        <a:p>
          <a:endParaRPr lang="zh-TW" altLang="en-US" b="1"/>
        </a:p>
      </dgm:t>
    </dgm:pt>
    <dgm:pt modelId="{0B38CA4E-44DF-440D-B2F5-4F01E2466791}">
      <dgm:prSet phldrT="[文字]"/>
      <dgm:spPr/>
      <dgm:t>
        <a:bodyPr/>
        <a:lstStyle/>
        <a:p>
          <a:r>
            <a:rPr lang="zh-TW" altLang="en-US" b="1" dirty="0" smtClean="0"/>
            <a:t>仁壽營區</a:t>
          </a:r>
          <a:r>
            <a:rPr lang="en-US" altLang="en-US" b="1" dirty="0" smtClean="0"/>
            <a:t>7</a:t>
          </a:r>
          <a:r>
            <a:rPr lang="zh-TW" altLang="en-US" b="1" dirty="0" smtClean="0"/>
            <a:t>月</a:t>
          </a:r>
          <a:r>
            <a:rPr lang="en-US" altLang="en-US" b="1" dirty="0" smtClean="0"/>
            <a:t>14</a:t>
          </a:r>
          <a:r>
            <a:rPr lang="zh-TW" altLang="en-US" b="1" dirty="0" smtClean="0"/>
            <a:t>日啟用，埔尾、陸軍北大營區</a:t>
          </a:r>
          <a:r>
            <a:rPr lang="en-US" altLang="en-US" b="1" dirty="0" smtClean="0"/>
            <a:t>7</a:t>
          </a:r>
          <a:r>
            <a:rPr lang="zh-TW" altLang="en-US" b="1" dirty="0" smtClean="0"/>
            <a:t>月</a:t>
          </a:r>
          <a:r>
            <a:rPr lang="en-US" altLang="en-US" b="1" dirty="0" smtClean="0"/>
            <a:t>26</a:t>
          </a:r>
          <a:r>
            <a:rPr lang="zh-TW" altLang="en-US" b="1" dirty="0" smtClean="0"/>
            <a:t>日完工。</a:t>
          </a:r>
          <a:endParaRPr lang="zh-TW" altLang="en-US" b="1" dirty="0"/>
        </a:p>
      </dgm:t>
    </dgm:pt>
    <dgm:pt modelId="{000F9B37-C5B9-47FB-B615-4C248DADF08C}" type="parTrans" cxnId="{5C7F9B73-31A1-4A4E-8096-5F626AC65ABB}">
      <dgm:prSet/>
      <dgm:spPr/>
      <dgm:t>
        <a:bodyPr/>
        <a:lstStyle/>
        <a:p>
          <a:endParaRPr lang="zh-TW" altLang="en-US" b="1"/>
        </a:p>
      </dgm:t>
    </dgm:pt>
    <dgm:pt modelId="{16B1671F-6BC3-4901-800D-872453C96EE5}" type="sibTrans" cxnId="{5C7F9B73-31A1-4A4E-8096-5F626AC65ABB}">
      <dgm:prSet/>
      <dgm:spPr/>
      <dgm:t>
        <a:bodyPr/>
        <a:lstStyle/>
        <a:p>
          <a:endParaRPr lang="zh-TW" altLang="en-US" b="1"/>
        </a:p>
      </dgm:t>
    </dgm:pt>
    <dgm:pt modelId="{9A736575-7DFF-44B8-8C20-A85F964E73AD}" type="pres">
      <dgm:prSet presAssocID="{D2E62304-0BD7-41A3-954A-15DA8F9A054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DCFED2A-1345-4C56-A0B1-13BDDD3011FE}" type="pres">
      <dgm:prSet presAssocID="{D2E62304-0BD7-41A3-954A-15DA8F9A0549}" presName="arrow" presStyleLbl="bgShp" presStyleIdx="0" presStyleCnt="1"/>
      <dgm:spPr/>
      <dgm:t>
        <a:bodyPr/>
        <a:lstStyle/>
        <a:p>
          <a:endParaRPr lang="zh-TW" altLang="en-US"/>
        </a:p>
      </dgm:t>
    </dgm:pt>
    <dgm:pt modelId="{606F9280-DEEE-44BE-802B-5BCED1B029D3}" type="pres">
      <dgm:prSet presAssocID="{D2E62304-0BD7-41A3-954A-15DA8F9A0549}" presName="points" presStyleCnt="0"/>
      <dgm:spPr/>
      <dgm:t>
        <a:bodyPr/>
        <a:lstStyle/>
        <a:p>
          <a:endParaRPr lang="zh-TW" altLang="en-US"/>
        </a:p>
      </dgm:t>
    </dgm:pt>
    <dgm:pt modelId="{D2F336CB-AFED-466B-BDFA-EA7113D08EF8}" type="pres">
      <dgm:prSet presAssocID="{15E69D83-F959-40F6-8CE8-1F4B65325349}" presName="compositeA" presStyleCnt="0"/>
      <dgm:spPr/>
      <dgm:t>
        <a:bodyPr/>
        <a:lstStyle/>
        <a:p>
          <a:endParaRPr lang="zh-TW" altLang="en-US"/>
        </a:p>
      </dgm:t>
    </dgm:pt>
    <dgm:pt modelId="{38F71A93-2200-4B0A-8AFB-072C82092C27}" type="pres">
      <dgm:prSet presAssocID="{15E69D83-F959-40F6-8CE8-1F4B65325349}" presName="textA" presStyleLbl="revTx" presStyleIdx="0" presStyleCnt="8" custScaleX="11600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716C9D5-0681-48AC-966A-B4F6BE7B5442}" type="pres">
      <dgm:prSet presAssocID="{15E69D83-F959-40F6-8CE8-1F4B65325349}" presName="circleA" presStyleLbl="node1" presStyleIdx="0" presStyleCnt="8" custScaleX="208756"/>
      <dgm:spPr>
        <a:prstGeom prst="rect">
          <a:avLst/>
        </a:prstGeom>
        <a:solidFill>
          <a:srgbClr val="00B0F0"/>
        </a:solidFill>
      </dgm:spPr>
      <dgm:t>
        <a:bodyPr/>
        <a:lstStyle/>
        <a:p>
          <a:endParaRPr lang="zh-TW" altLang="en-US"/>
        </a:p>
      </dgm:t>
    </dgm:pt>
    <dgm:pt modelId="{5E9714F5-3199-45D5-9BA0-4A66CDE6090C}" type="pres">
      <dgm:prSet presAssocID="{15E69D83-F959-40F6-8CE8-1F4B65325349}" presName="spaceA" presStyleCnt="0"/>
      <dgm:spPr/>
      <dgm:t>
        <a:bodyPr/>
        <a:lstStyle/>
        <a:p>
          <a:endParaRPr lang="zh-TW" altLang="en-US"/>
        </a:p>
      </dgm:t>
    </dgm:pt>
    <dgm:pt modelId="{C3BC3EAF-8291-417B-BDFD-3D07EAAEDB22}" type="pres">
      <dgm:prSet presAssocID="{99A77EAD-FEE3-404D-ADC2-81F8B6BBC12E}" presName="space" presStyleCnt="0"/>
      <dgm:spPr/>
      <dgm:t>
        <a:bodyPr/>
        <a:lstStyle/>
        <a:p>
          <a:endParaRPr lang="zh-TW" altLang="en-US"/>
        </a:p>
      </dgm:t>
    </dgm:pt>
    <dgm:pt modelId="{6ADBF68F-3F04-4143-A214-9E2C1E482FCE}" type="pres">
      <dgm:prSet presAssocID="{3312FFA3-0852-4EEA-8492-343125858032}" presName="compositeB" presStyleCnt="0"/>
      <dgm:spPr/>
      <dgm:t>
        <a:bodyPr/>
        <a:lstStyle/>
        <a:p>
          <a:endParaRPr lang="zh-TW" altLang="en-US"/>
        </a:p>
      </dgm:t>
    </dgm:pt>
    <dgm:pt modelId="{695830F0-E3D1-4836-8E81-1C7C24F03DC3}" type="pres">
      <dgm:prSet presAssocID="{3312FFA3-0852-4EEA-8492-343125858032}" presName="textB" presStyleLbl="revTx" presStyleIdx="1" presStyleCnt="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3DA946E-4005-4E41-AAD6-619B1CA7A28C}" type="pres">
      <dgm:prSet presAssocID="{3312FFA3-0852-4EEA-8492-343125858032}" presName="circleB" presStyleLbl="node1" presStyleIdx="1" presStyleCnt="8" custScaleX="208756"/>
      <dgm:spPr>
        <a:prstGeom prst="rect">
          <a:avLst/>
        </a:prstGeom>
        <a:solidFill>
          <a:srgbClr val="92D050"/>
        </a:solidFill>
      </dgm:spPr>
      <dgm:t>
        <a:bodyPr/>
        <a:lstStyle/>
        <a:p>
          <a:endParaRPr lang="zh-TW" altLang="en-US"/>
        </a:p>
      </dgm:t>
    </dgm:pt>
    <dgm:pt modelId="{4C78BCCC-4CA7-409C-AC3F-39F1CFF8EAB6}" type="pres">
      <dgm:prSet presAssocID="{3312FFA3-0852-4EEA-8492-343125858032}" presName="spaceB" presStyleCnt="0"/>
      <dgm:spPr/>
      <dgm:t>
        <a:bodyPr/>
        <a:lstStyle/>
        <a:p>
          <a:endParaRPr lang="zh-TW" altLang="en-US"/>
        </a:p>
      </dgm:t>
    </dgm:pt>
    <dgm:pt modelId="{754E8488-898B-4DDD-8BCF-0BAAD8937034}" type="pres">
      <dgm:prSet presAssocID="{AA9165E5-9919-4039-B1E8-1F9AFD118ACB}" presName="space" presStyleCnt="0"/>
      <dgm:spPr/>
      <dgm:t>
        <a:bodyPr/>
        <a:lstStyle/>
        <a:p>
          <a:endParaRPr lang="zh-TW" altLang="en-US"/>
        </a:p>
      </dgm:t>
    </dgm:pt>
    <dgm:pt modelId="{C823A64E-2462-4B58-A460-986E73602527}" type="pres">
      <dgm:prSet presAssocID="{26E6CEF3-5DB0-4040-A9B9-350FACCF239B}" presName="compositeA" presStyleCnt="0"/>
      <dgm:spPr/>
      <dgm:t>
        <a:bodyPr/>
        <a:lstStyle/>
        <a:p>
          <a:endParaRPr lang="zh-TW" altLang="en-US"/>
        </a:p>
      </dgm:t>
    </dgm:pt>
    <dgm:pt modelId="{208F6553-F086-4901-8837-67B9E037550B}" type="pres">
      <dgm:prSet presAssocID="{26E6CEF3-5DB0-4040-A9B9-350FACCF239B}" presName="textA" presStyleLbl="revTx" presStyleIdx="2" presStyleCnt="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99C48C8-93E8-40BB-8575-986EBF9455BB}" type="pres">
      <dgm:prSet presAssocID="{26E6CEF3-5DB0-4040-A9B9-350FACCF239B}" presName="circleA" presStyleLbl="node1" presStyleIdx="2" presStyleCnt="8" custScaleX="208756"/>
      <dgm:spPr>
        <a:prstGeom prst="rect">
          <a:avLst/>
        </a:prstGeom>
        <a:solidFill>
          <a:srgbClr val="92D050"/>
        </a:solidFill>
      </dgm:spPr>
      <dgm:t>
        <a:bodyPr/>
        <a:lstStyle/>
        <a:p>
          <a:endParaRPr lang="zh-TW" altLang="en-US"/>
        </a:p>
      </dgm:t>
    </dgm:pt>
    <dgm:pt modelId="{C9B62B40-E790-45EA-8269-6AAB70A7F656}" type="pres">
      <dgm:prSet presAssocID="{26E6CEF3-5DB0-4040-A9B9-350FACCF239B}" presName="spaceA" presStyleCnt="0"/>
      <dgm:spPr/>
      <dgm:t>
        <a:bodyPr/>
        <a:lstStyle/>
        <a:p>
          <a:endParaRPr lang="zh-TW" altLang="en-US"/>
        </a:p>
      </dgm:t>
    </dgm:pt>
    <dgm:pt modelId="{AF807DDE-2281-440F-A29D-B4EBD3984EEA}" type="pres">
      <dgm:prSet presAssocID="{07E3CFCA-8849-4E16-B98E-C3E17A7EBD27}" presName="space" presStyleCnt="0"/>
      <dgm:spPr/>
      <dgm:t>
        <a:bodyPr/>
        <a:lstStyle/>
        <a:p>
          <a:endParaRPr lang="zh-TW" altLang="en-US"/>
        </a:p>
      </dgm:t>
    </dgm:pt>
    <dgm:pt modelId="{3ABFFA1B-460B-48EF-9822-87E624E0E539}" type="pres">
      <dgm:prSet presAssocID="{FAF08677-E95F-4C91-8B78-FEF21E162273}" presName="compositeB" presStyleCnt="0"/>
      <dgm:spPr/>
      <dgm:t>
        <a:bodyPr/>
        <a:lstStyle/>
        <a:p>
          <a:endParaRPr lang="zh-TW" altLang="en-US"/>
        </a:p>
      </dgm:t>
    </dgm:pt>
    <dgm:pt modelId="{8A57C694-9811-4C03-ACA0-151D40063582}" type="pres">
      <dgm:prSet presAssocID="{FAF08677-E95F-4C91-8B78-FEF21E162273}" presName="textB" presStyleLbl="revTx" presStyleIdx="3" presStyleCnt="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7B13196-62CF-48B0-8DC9-3520822E92AC}" type="pres">
      <dgm:prSet presAssocID="{FAF08677-E95F-4C91-8B78-FEF21E162273}" presName="circleB" presStyleLbl="node1" presStyleIdx="3" presStyleCnt="8" custScaleX="208756"/>
      <dgm:spPr>
        <a:prstGeom prst="rect">
          <a:avLst/>
        </a:prstGeom>
        <a:solidFill>
          <a:srgbClr val="92D050"/>
        </a:solidFill>
      </dgm:spPr>
      <dgm:t>
        <a:bodyPr/>
        <a:lstStyle/>
        <a:p>
          <a:endParaRPr lang="zh-TW" altLang="en-US"/>
        </a:p>
      </dgm:t>
    </dgm:pt>
    <dgm:pt modelId="{8266A275-FA29-4972-9597-9A193C750D53}" type="pres">
      <dgm:prSet presAssocID="{FAF08677-E95F-4C91-8B78-FEF21E162273}" presName="spaceB" presStyleCnt="0"/>
      <dgm:spPr/>
      <dgm:t>
        <a:bodyPr/>
        <a:lstStyle/>
        <a:p>
          <a:endParaRPr lang="zh-TW" altLang="en-US"/>
        </a:p>
      </dgm:t>
    </dgm:pt>
    <dgm:pt modelId="{189155AD-2B5F-4423-9AC8-05E4153EF3F8}" type="pres">
      <dgm:prSet presAssocID="{8995E12D-9C8E-411F-B54A-F5E5F8D3F543}" presName="space" presStyleCnt="0"/>
      <dgm:spPr/>
      <dgm:t>
        <a:bodyPr/>
        <a:lstStyle/>
        <a:p>
          <a:endParaRPr lang="zh-TW" altLang="en-US"/>
        </a:p>
      </dgm:t>
    </dgm:pt>
    <dgm:pt modelId="{1C846E5D-7EF7-4B41-BADB-071C37F13666}" type="pres">
      <dgm:prSet presAssocID="{B03872B5-5FEE-4BC3-AC7C-9501C9ECB738}" presName="compositeA" presStyleCnt="0"/>
      <dgm:spPr/>
      <dgm:t>
        <a:bodyPr/>
        <a:lstStyle/>
        <a:p>
          <a:endParaRPr lang="zh-TW" altLang="en-US"/>
        </a:p>
      </dgm:t>
    </dgm:pt>
    <dgm:pt modelId="{185E1027-081A-4877-AE9F-A9A0A048C9BB}" type="pres">
      <dgm:prSet presAssocID="{B03872B5-5FEE-4BC3-AC7C-9501C9ECB738}" presName="textA" presStyleLbl="revTx" presStyleIdx="4" presStyleCnt="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78D9892-E8E2-4781-A82E-BE9A44374AB8}" type="pres">
      <dgm:prSet presAssocID="{B03872B5-5FEE-4BC3-AC7C-9501C9ECB738}" presName="circleA" presStyleLbl="node1" presStyleIdx="4" presStyleCnt="8" custScaleX="208756"/>
      <dgm:spPr>
        <a:prstGeom prst="rect">
          <a:avLst/>
        </a:prstGeom>
        <a:solidFill>
          <a:schemeClr val="accent6">
            <a:lumMod val="75000"/>
          </a:schemeClr>
        </a:solidFill>
      </dgm:spPr>
      <dgm:t>
        <a:bodyPr/>
        <a:lstStyle/>
        <a:p>
          <a:endParaRPr lang="zh-TW" altLang="en-US"/>
        </a:p>
      </dgm:t>
    </dgm:pt>
    <dgm:pt modelId="{CEB425C7-55DF-48EA-8125-E1C46AE1A5D3}" type="pres">
      <dgm:prSet presAssocID="{B03872B5-5FEE-4BC3-AC7C-9501C9ECB738}" presName="spaceA" presStyleCnt="0"/>
      <dgm:spPr/>
      <dgm:t>
        <a:bodyPr/>
        <a:lstStyle/>
        <a:p>
          <a:endParaRPr lang="zh-TW" altLang="en-US"/>
        </a:p>
      </dgm:t>
    </dgm:pt>
    <dgm:pt modelId="{96948141-20AB-4511-B342-FDD713AD7CAC}" type="pres">
      <dgm:prSet presAssocID="{8396855C-A1BB-4C8F-BA53-C0B6D8AD16BD}" presName="space" presStyleCnt="0"/>
      <dgm:spPr/>
      <dgm:t>
        <a:bodyPr/>
        <a:lstStyle/>
        <a:p>
          <a:endParaRPr lang="zh-TW" altLang="en-US"/>
        </a:p>
      </dgm:t>
    </dgm:pt>
    <dgm:pt modelId="{1438463C-014C-442B-807A-CC93F6CE0709}" type="pres">
      <dgm:prSet presAssocID="{3C25862E-70EF-4CF6-8C6A-78F7B579B794}" presName="compositeB" presStyleCnt="0"/>
      <dgm:spPr/>
      <dgm:t>
        <a:bodyPr/>
        <a:lstStyle/>
        <a:p>
          <a:endParaRPr lang="zh-TW" altLang="en-US"/>
        </a:p>
      </dgm:t>
    </dgm:pt>
    <dgm:pt modelId="{5AA20EAC-5BE7-4ECB-BD03-830DCC6508AE}" type="pres">
      <dgm:prSet presAssocID="{3C25862E-70EF-4CF6-8C6A-78F7B579B794}" presName="textB" presStyleLbl="revTx" presStyleIdx="5" presStyleCnt="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B86C0D1-5546-491F-8F95-72754108AFB4}" type="pres">
      <dgm:prSet presAssocID="{3C25862E-70EF-4CF6-8C6A-78F7B579B794}" presName="circleB" presStyleLbl="node1" presStyleIdx="5" presStyleCnt="8" custScaleX="208756"/>
      <dgm:spPr>
        <a:prstGeom prst="rect">
          <a:avLst/>
        </a:prstGeom>
        <a:solidFill>
          <a:schemeClr val="accent6">
            <a:lumMod val="75000"/>
          </a:schemeClr>
        </a:solidFill>
      </dgm:spPr>
      <dgm:t>
        <a:bodyPr/>
        <a:lstStyle/>
        <a:p>
          <a:endParaRPr lang="zh-TW" altLang="en-US"/>
        </a:p>
      </dgm:t>
    </dgm:pt>
    <dgm:pt modelId="{5D03191D-4FB2-414F-AB3B-FA41921B2DBA}" type="pres">
      <dgm:prSet presAssocID="{3C25862E-70EF-4CF6-8C6A-78F7B579B794}" presName="spaceB" presStyleCnt="0"/>
      <dgm:spPr/>
      <dgm:t>
        <a:bodyPr/>
        <a:lstStyle/>
        <a:p>
          <a:endParaRPr lang="zh-TW" altLang="en-US"/>
        </a:p>
      </dgm:t>
    </dgm:pt>
    <dgm:pt modelId="{66E68FC2-447E-4A98-BB83-9B989043E5FB}" type="pres">
      <dgm:prSet presAssocID="{660344FC-DC18-456F-9171-BB3FA157FC5E}" presName="space" presStyleCnt="0"/>
      <dgm:spPr/>
      <dgm:t>
        <a:bodyPr/>
        <a:lstStyle/>
        <a:p>
          <a:endParaRPr lang="zh-TW" altLang="en-US"/>
        </a:p>
      </dgm:t>
    </dgm:pt>
    <dgm:pt modelId="{077B3EF3-3874-4E9B-81E9-805BA3471D33}" type="pres">
      <dgm:prSet presAssocID="{5197882D-56B1-4A66-BC50-F101D10FA1B9}" presName="compositeA" presStyleCnt="0"/>
      <dgm:spPr/>
      <dgm:t>
        <a:bodyPr/>
        <a:lstStyle/>
        <a:p>
          <a:endParaRPr lang="zh-TW" altLang="en-US"/>
        </a:p>
      </dgm:t>
    </dgm:pt>
    <dgm:pt modelId="{E6291F33-1530-42C1-9AA0-E016BC907BBD}" type="pres">
      <dgm:prSet presAssocID="{5197882D-56B1-4A66-BC50-F101D10FA1B9}" presName="textA" presStyleLbl="revTx" presStyleIdx="6" presStyleCnt="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CA4246D-AF67-43DD-9370-9CFB4C8A1245}" type="pres">
      <dgm:prSet presAssocID="{5197882D-56B1-4A66-BC50-F101D10FA1B9}" presName="circleA" presStyleLbl="node1" presStyleIdx="6" presStyleCnt="8" custScaleX="208756"/>
      <dgm:spPr>
        <a:prstGeom prst="rect">
          <a:avLst/>
        </a:prstGeom>
        <a:solidFill>
          <a:schemeClr val="accent6">
            <a:lumMod val="75000"/>
          </a:schemeClr>
        </a:solidFill>
      </dgm:spPr>
      <dgm:t>
        <a:bodyPr/>
        <a:lstStyle/>
        <a:p>
          <a:endParaRPr lang="zh-TW" altLang="en-US"/>
        </a:p>
      </dgm:t>
    </dgm:pt>
    <dgm:pt modelId="{AF8A0544-1D2C-4539-A204-146D581B05DD}" type="pres">
      <dgm:prSet presAssocID="{5197882D-56B1-4A66-BC50-F101D10FA1B9}" presName="spaceA" presStyleCnt="0"/>
      <dgm:spPr/>
      <dgm:t>
        <a:bodyPr/>
        <a:lstStyle/>
        <a:p>
          <a:endParaRPr lang="zh-TW" altLang="en-US"/>
        </a:p>
      </dgm:t>
    </dgm:pt>
    <dgm:pt modelId="{16050E5C-F4CB-4D07-B831-2636DB5DC346}" type="pres">
      <dgm:prSet presAssocID="{3EB7BB1D-DD75-40E2-AAD8-412939C8F2EA}" presName="space" presStyleCnt="0"/>
      <dgm:spPr/>
      <dgm:t>
        <a:bodyPr/>
        <a:lstStyle/>
        <a:p>
          <a:endParaRPr lang="zh-TW" altLang="en-US"/>
        </a:p>
      </dgm:t>
    </dgm:pt>
    <dgm:pt modelId="{6F97B123-9872-41CB-849E-ADF78D63B2E6}" type="pres">
      <dgm:prSet presAssocID="{0B38CA4E-44DF-440D-B2F5-4F01E2466791}" presName="compositeB" presStyleCnt="0"/>
      <dgm:spPr/>
      <dgm:t>
        <a:bodyPr/>
        <a:lstStyle/>
        <a:p>
          <a:endParaRPr lang="zh-TW" altLang="en-US"/>
        </a:p>
      </dgm:t>
    </dgm:pt>
    <dgm:pt modelId="{7DEE45FA-B988-474C-A846-FF275191DD89}" type="pres">
      <dgm:prSet presAssocID="{0B38CA4E-44DF-440D-B2F5-4F01E2466791}" presName="textB" presStyleLbl="revTx" presStyleIdx="7" presStyleCnt="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2D76FCA-11D1-4B93-8EB2-4D91AFFD19F6}" type="pres">
      <dgm:prSet presAssocID="{0B38CA4E-44DF-440D-B2F5-4F01E2466791}" presName="circleB" presStyleLbl="node1" presStyleIdx="7" presStyleCnt="8" custScaleX="208756"/>
      <dgm:spPr>
        <a:prstGeom prst="rect">
          <a:avLst/>
        </a:prstGeom>
      </dgm:spPr>
      <dgm:t>
        <a:bodyPr/>
        <a:lstStyle/>
        <a:p>
          <a:endParaRPr lang="zh-TW" altLang="en-US"/>
        </a:p>
      </dgm:t>
    </dgm:pt>
    <dgm:pt modelId="{E5284AE7-159D-4FBE-8FE9-F2A264F6DD43}" type="pres">
      <dgm:prSet presAssocID="{0B38CA4E-44DF-440D-B2F5-4F01E2466791}" presName="spaceB" presStyleCnt="0"/>
      <dgm:spPr/>
      <dgm:t>
        <a:bodyPr/>
        <a:lstStyle/>
        <a:p>
          <a:endParaRPr lang="zh-TW" altLang="en-US"/>
        </a:p>
      </dgm:t>
    </dgm:pt>
  </dgm:ptLst>
  <dgm:cxnLst>
    <dgm:cxn modelId="{00467991-5B57-4959-B4CD-4FE2993675B4}" type="presOf" srcId="{5197882D-56B1-4A66-BC50-F101D10FA1B9}" destId="{E6291F33-1530-42C1-9AA0-E016BC907BBD}" srcOrd="0" destOrd="0" presId="urn:microsoft.com/office/officeart/2005/8/layout/hProcess11"/>
    <dgm:cxn modelId="{322D1E7E-BE29-413F-ABC4-8C01518E1A61}" type="presOf" srcId="{B03872B5-5FEE-4BC3-AC7C-9501C9ECB738}" destId="{185E1027-081A-4877-AE9F-A9A0A048C9BB}" srcOrd="0" destOrd="0" presId="urn:microsoft.com/office/officeart/2005/8/layout/hProcess11"/>
    <dgm:cxn modelId="{3FC56C94-E0E9-4529-99EE-98C1EED7A38C}" srcId="{D2E62304-0BD7-41A3-954A-15DA8F9A0549}" destId="{26E6CEF3-5DB0-4040-A9B9-350FACCF239B}" srcOrd="2" destOrd="0" parTransId="{D1091A42-26CF-4992-B5B0-840486B5BD64}" sibTransId="{07E3CFCA-8849-4E16-B98E-C3E17A7EBD27}"/>
    <dgm:cxn modelId="{5C7F9B73-31A1-4A4E-8096-5F626AC65ABB}" srcId="{D2E62304-0BD7-41A3-954A-15DA8F9A0549}" destId="{0B38CA4E-44DF-440D-B2F5-4F01E2466791}" srcOrd="7" destOrd="0" parTransId="{000F9B37-C5B9-47FB-B615-4C248DADF08C}" sibTransId="{16B1671F-6BC3-4901-800D-872453C96EE5}"/>
    <dgm:cxn modelId="{8A0FC107-8DF3-49B6-8537-C6D38BE3E066}" srcId="{D2E62304-0BD7-41A3-954A-15DA8F9A0549}" destId="{FAF08677-E95F-4C91-8B78-FEF21E162273}" srcOrd="3" destOrd="0" parTransId="{1BF1AF73-EE15-46EC-B139-66C69B623C03}" sibTransId="{8995E12D-9C8E-411F-B54A-F5E5F8D3F543}"/>
    <dgm:cxn modelId="{38D81553-A532-4490-8CB3-31B57E5788C2}" type="presOf" srcId="{0B38CA4E-44DF-440D-B2F5-4F01E2466791}" destId="{7DEE45FA-B988-474C-A846-FF275191DD89}" srcOrd="0" destOrd="0" presId="urn:microsoft.com/office/officeart/2005/8/layout/hProcess11"/>
    <dgm:cxn modelId="{500C8E47-3784-4FC2-AE39-A655911955EB}" type="presOf" srcId="{FAF08677-E95F-4C91-8B78-FEF21E162273}" destId="{8A57C694-9811-4C03-ACA0-151D40063582}" srcOrd="0" destOrd="0" presId="urn:microsoft.com/office/officeart/2005/8/layout/hProcess11"/>
    <dgm:cxn modelId="{2EA7F955-E63F-4BAA-878C-3E675BA53E46}" type="presOf" srcId="{3312FFA3-0852-4EEA-8492-343125858032}" destId="{695830F0-E3D1-4836-8E81-1C7C24F03DC3}" srcOrd="0" destOrd="0" presId="urn:microsoft.com/office/officeart/2005/8/layout/hProcess11"/>
    <dgm:cxn modelId="{9FE26DAB-DCFE-4684-8C3E-7347C5DD11DE}" type="presOf" srcId="{3C25862E-70EF-4CF6-8C6A-78F7B579B794}" destId="{5AA20EAC-5BE7-4ECB-BD03-830DCC6508AE}" srcOrd="0" destOrd="0" presId="urn:microsoft.com/office/officeart/2005/8/layout/hProcess11"/>
    <dgm:cxn modelId="{F9E19869-8A7C-4C39-A787-B9586CF20F20}" type="presOf" srcId="{15E69D83-F959-40F6-8CE8-1F4B65325349}" destId="{38F71A93-2200-4B0A-8AFB-072C82092C27}" srcOrd="0" destOrd="0" presId="urn:microsoft.com/office/officeart/2005/8/layout/hProcess11"/>
    <dgm:cxn modelId="{CCF05133-254D-4AB6-91A6-45BF3EE21791}" type="presOf" srcId="{D2E62304-0BD7-41A3-954A-15DA8F9A0549}" destId="{9A736575-7DFF-44B8-8C20-A85F964E73AD}" srcOrd="0" destOrd="0" presId="urn:microsoft.com/office/officeart/2005/8/layout/hProcess11"/>
    <dgm:cxn modelId="{1D025D48-05AD-46FE-9FAF-209451D7F88B}" srcId="{D2E62304-0BD7-41A3-954A-15DA8F9A0549}" destId="{3312FFA3-0852-4EEA-8492-343125858032}" srcOrd="1" destOrd="0" parTransId="{D8079E77-BF32-4C9E-9680-782602B7DD92}" sibTransId="{AA9165E5-9919-4039-B1E8-1F9AFD118ACB}"/>
    <dgm:cxn modelId="{FDFA6605-CA2F-479F-B8F4-832417FC7A38}" srcId="{D2E62304-0BD7-41A3-954A-15DA8F9A0549}" destId="{15E69D83-F959-40F6-8CE8-1F4B65325349}" srcOrd="0" destOrd="0" parTransId="{B5D47899-060E-4F5D-BC6A-3D4264642A5C}" sibTransId="{99A77EAD-FEE3-404D-ADC2-81F8B6BBC12E}"/>
    <dgm:cxn modelId="{F813600C-FC7A-4A88-A1D2-6CFEBE16A61F}" srcId="{D2E62304-0BD7-41A3-954A-15DA8F9A0549}" destId="{3C25862E-70EF-4CF6-8C6A-78F7B579B794}" srcOrd="5" destOrd="0" parTransId="{8B37DEBA-7C1E-4CEC-9BB3-D7506B47809C}" sibTransId="{660344FC-DC18-456F-9171-BB3FA157FC5E}"/>
    <dgm:cxn modelId="{9FB9D57A-3424-4BCA-9483-BEF22B909118}" srcId="{D2E62304-0BD7-41A3-954A-15DA8F9A0549}" destId="{B03872B5-5FEE-4BC3-AC7C-9501C9ECB738}" srcOrd="4" destOrd="0" parTransId="{3FCDA8B7-4294-4999-B968-4093C43833A5}" sibTransId="{8396855C-A1BB-4C8F-BA53-C0B6D8AD16BD}"/>
    <dgm:cxn modelId="{325248A9-9273-46F0-9794-76297B5959B3}" type="presOf" srcId="{26E6CEF3-5DB0-4040-A9B9-350FACCF239B}" destId="{208F6553-F086-4901-8837-67B9E037550B}" srcOrd="0" destOrd="0" presId="urn:microsoft.com/office/officeart/2005/8/layout/hProcess11"/>
    <dgm:cxn modelId="{44CB90CC-5776-4A77-A0F8-9407926FB6B8}" srcId="{D2E62304-0BD7-41A3-954A-15DA8F9A0549}" destId="{5197882D-56B1-4A66-BC50-F101D10FA1B9}" srcOrd="6" destOrd="0" parTransId="{4C143FE8-A721-4A93-8B06-CDFB9E35379A}" sibTransId="{3EB7BB1D-DD75-40E2-AAD8-412939C8F2EA}"/>
    <dgm:cxn modelId="{8942E488-9931-410E-9F15-D0A2D17661DF}" type="presParOf" srcId="{9A736575-7DFF-44B8-8C20-A85F964E73AD}" destId="{DDCFED2A-1345-4C56-A0B1-13BDDD3011FE}" srcOrd="0" destOrd="0" presId="urn:microsoft.com/office/officeart/2005/8/layout/hProcess11"/>
    <dgm:cxn modelId="{57E7F0BF-8C84-4593-878A-1532D5DD5D6A}" type="presParOf" srcId="{9A736575-7DFF-44B8-8C20-A85F964E73AD}" destId="{606F9280-DEEE-44BE-802B-5BCED1B029D3}" srcOrd="1" destOrd="0" presId="urn:microsoft.com/office/officeart/2005/8/layout/hProcess11"/>
    <dgm:cxn modelId="{FEAC5220-6342-46B7-AE85-FCD3CAD23134}" type="presParOf" srcId="{606F9280-DEEE-44BE-802B-5BCED1B029D3}" destId="{D2F336CB-AFED-466B-BDFA-EA7113D08EF8}" srcOrd="0" destOrd="0" presId="urn:microsoft.com/office/officeart/2005/8/layout/hProcess11"/>
    <dgm:cxn modelId="{690E6DEA-D9D1-48BE-A8B0-C37B45BE853F}" type="presParOf" srcId="{D2F336CB-AFED-466B-BDFA-EA7113D08EF8}" destId="{38F71A93-2200-4B0A-8AFB-072C82092C27}" srcOrd="0" destOrd="0" presId="urn:microsoft.com/office/officeart/2005/8/layout/hProcess11"/>
    <dgm:cxn modelId="{1FCF5AED-0D2A-43AF-B579-324E0B412346}" type="presParOf" srcId="{D2F336CB-AFED-466B-BDFA-EA7113D08EF8}" destId="{0716C9D5-0681-48AC-966A-B4F6BE7B5442}" srcOrd="1" destOrd="0" presId="urn:microsoft.com/office/officeart/2005/8/layout/hProcess11"/>
    <dgm:cxn modelId="{A52A3E20-2DDC-4739-9E83-E7A29A10D51F}" type="presParOf" srcId="{D2F336CB-AFED-466B-BDFA-EA7113D08EF8}" destId="{5E9714F5-3199-45D5-9BA0-4A66CDE6090C}" srcOrd="2" destOrd="0" presId="urn:microsoft.com/office/officeart/2005/8/layout/hProcess11"/>
    <dgm:cxn modelId="{920D699A-1501-4FBD-9299-9960CDC7D64B}" type="presParOf" srcId="{606F9280-DEEE-44BE-802B-5BCED1B029D3}" destId="{C3BC3EAF-8291-417B-BDFD-3D07EAAEDB22}" srcOrd="1" destOrd="0" presId="urn:microsoft.com/office/officeart/2005/8/layout/hProcess11"/>
    <dgm:cxn modelId="{65A443D1-4E74-46E2-9D86-31B673CAA3AD}" type="presParOf" srcId="{606F9280-DEEE-44BE-802B-5BCED1B029D3}" destId="{6ADBF68F-3F04-4143-A214-9E2C1E482FCE}" srcOrd="2" destOrd="0" presId="urn:microsoft.com/office/officeart/2005/8/layout/hProcess11"/>
    <dgm:cxn modelId="{040AD4F5-959C-4D67-AA72-A565906A275E}" type="presParOf" srcId="{6ADBF68F-3F04-4143-A214-9E2C1E482FCE}" destId="{695830F0-E3D1-4836-8E81-1C7C24F03DC3}" srcOrd="0" destOrd="0" presId="urn:microsoft.com/office/officeart/2005/8/layout/hProcess11"/>
    <dgm:cxn modelId="{CD4259EB-E2CF-4D6F-AB54-F5B925F22D99}" type="presParOf" srcId="{6ADBF68F-3F04-4143-A214-9E2C1E482FCE}" destId="{D3DA946E-4005-4E41-AAD6-619B1CA7A28C}" srcOrd="1" destOrd="0" presId="urn:microsoft.com/office/officeart/2005/8/layout/hProcess11"/>
    <dgm:cxn modelId="{529578E4-5276-4F65-A8DC-B7E35CD465E8}" type="presParOf" srcId="{6ADBF68F-3F04-4143-A214-9E2C1E482FCE}" destId="{4C78BCCC-4CA7-409C-AC3F-39F1CFF8EAB6}" srcOrd="2" destOrd="0" presId="urn:microsoft.com/office/officeart/2005/8/layout/hProcess11"/>
    <dgm:cxn modelId="{1B4A975C-9C9A-416D-B1E1-D49A6F8C6849}" type="presParOf" srcId="{606F9280-DEEE-44BE-802B-5BCED1B029D3}" destId="{754E8488-898B-4DDD-8BCF-0BAAD8937034}" srcOrd="3" destOrd="0" presId="urn:microsoft.com/office/officeart/2005/8/layout/hProcess11"/>
    <dgm:cxn modelId="{14AECDA7-92C5-44E4-90F1-E58B827EA3A1}" type="presParOf" srcId="{606F9280-DEEE-44BE-802B-5BCED1B029D3}" destId="{C823A64E-2462-4B58-A460-986E73602527}" srcOrd="4" destOrd="0" presId="urn:microsoft.com/office/officeart/2005/8/layout/hProcess11"/>
    <dgm:cxn modelId="{9E9EFBEF-5215-42D5-8E02-EBB072B36403}" type="presParOf" srcId="{C823A64E-2462-4B58-A460-986E73602527}" destId="{208F6553-F086-4901-8837-67B9E037550B}" srcOrd="0" destOrd="0" presId="urn:microsoft.com/office/officeart/2005/8/layout/hProcess11"/>
    <dgm:cxn modelId="{C2C5378A-3370-4F38-86A6-C118B0F36274}" type="presParOf" srcId="{C823A64E-2462-4B58-A460-986E73602527}" destId="{A99C48C8-93E8-40BB-8575-986EBF9455BB}" srcOrd="1" destOrd="0" presId="urn:microsoft.com/office/officeart/2005/8/layout/hProcess11"/>
    <dgm:cxn modelId="{390152C0-5F3B-4E61-9413-0CDEED56BC88}" type="presParOf" srcId="{C823A64E-2462-4B58-A460-986E73602527}" destId="{C9B62B40-E790-45EA-8269-6AAB70A7F656}" srcOrd="2" destOrd="0" presId="urn:microsoft.com/office/officeart/2005/8/layout/hProcess11"/>
    <dgm:cxn modelId="{76777964-0DA5-4CE4-9EAF-1FB01F8AFE9B}" type="presParOf" srcId="{606F9280-DEEE-44BE-802B-5BCED1B029D3}" destId="{AF807DDE-2281-440F-A29D-B4EBD3984EEA}" srcOrd="5" destOrd="0" presId="urn:microsoft.com/office/officeart/2005/8/layout/hProcess11"/>
    <dgm:cxn modelId="{614460A6-7019-45BA-93B5-06553EA711F0}" type="presParOf" srcId="{606F9280-DEEE-44BE-802B-5BCED1B029D3}" destId="{3ABFFA1B-460B-48EF-9822-87E624E0E539}" srcOrd="6" destOrd="0" presId="urn:microsoft.com/office/officeart/2005/8/layout/hProcess11"/>
    <dgm:cxn modelId="{302B9809-78CA-40DD-9BA7-5494DA3D6138}" type="presParOf" srcId="{3ABFFA1B-460B-48EF-9822-87E624E0E539}" destId="{8A57C694-9811-4C03-ACA0-151D40063582}" srcOrd="0" destOrd="0" presId="urn:microsoft.com/office/officeart/2005/8/layout/hProcess11"/>
    <dgm:cxn modelId="{1BCE97ED-68D4-4370-8143-483E74B410E5}" type="presParOf" srcId="{3ABFFA1B-460B-48EF-9822-87E624E0E539}" destId="{C7B13196-62CF-48B0-8DC9-3520822E92AC}" srcOrd="1" destOrd="0" presId="urn:microsoft.com/office/officeart/2005/8/layout/hProcess11"/>
    <dgm:cxn modelId="{448AD0FC-8DD3-4CA9-9F4A-663EA841ACEE}" type="presParOf" srcId="{3ABFFA1B-460B-48EF-9822-87E624E0E539}" destId="{8266A275-FA29-4972-9597-9A193C750D53}" srcOrd="2" destOrd="0" presId="urn:microsoft.com/office/officeart/2005/8/layout/hProcess11"/>
    <dgm:cxn modelId="{0FCC292B-FC3C-48D7-B56D-74CDFCBD0997}" type="presParOf" srcId="{606F9280-DEEE-44BE-802B-5BCED1B029D3}" destId="{189155AD-2B5F-4423-9AC8-05E4153EF3F8}" srcOrd="7" destOrd="0" presId="urn:microsoft.com/office/officeart/2005/8/layout/hProcess11"/>
    <dgm:cxn modelId="{1450D083-9718-47A2-A20D-BADA71A4AC13}" type="presParOf" srcId="{606F9280-DEEE-44BE-802B-5BCED1B029D3}" destId="{1C846E5D-7EF7-4B41-BADB-071C37F13666}" srcOrd="8" destOrd="0" presId="urn:microsoft.com/office/officeart/2005/8/layout/hProcess11"/>
    <dgm:cxn modelId="{2E679CC9-46E9-413C-8420-09E32023D5D4}" type="presParOf" srcId="{1C846E5D-7EF7-4B41-BADB-071C37F13666}" destId="{185E1027-081A-4877-AE9F-A9A0A048C9BB}" srcOrd="0" destOrd="0" presId="urn:microsoft.com/office/officeart/2005/8/layout/hProcess11"/>
    <dgm:cxn modelId="{41EF299D-13EB-4990-96D1-FBC9C35FEA0F}" type="presParOf" srcId="{1C846E5D-7EF7-4B41-BADB-071C37F13666}" destId="{B78D9892-E8E2-4781-A82E-BE9A44374AB8}" srcOrd="1" destOrd="0" presId="urn:microsoft.com/office/officeart/2005/8/layout/hProcess11"/>
    <dgm:cxn modelId="{9013E694-BB26-49FA-8A50-333133E11728}" type="presParOf" srcId="{1C846E5D-7EF7-4B41-BADB-071C37F13666}" destId="{CEB425C7-55DF-48EA-8125-E1C46AE1A5D3}" srcOrd="2" destOrd="0" presId="urn:microsoft.com/office/officeart/2005/8/layout/hProcess11"/>
    <dgm:cxn modelId="{03AD83BD-1AF9-445E-B819-99DB22A20BB3}" type="presParOf" srcId="{606F9280-DEEE-44BE-802B-5BCED1B029D3}" destId="{96948141-20AB-4511-B342-FDD713AD7CAC}" srcOrd="9" destOrd="0" presId="urn:microsoft.com/office/officeart/2005/8/layout/hProcess11"/>
    <dgm:cxn modelId="{B66AE8AB-0289-4EF8-B88A-07A47B921EC9}" type="presParOf" srcId="{606F9280-DEEE-44BE-802B-5BCED1B029D3}" destId="{1438463C-014C-442B-807A-CC93F6CE0709}" srcOrd="10" destOrd="0" presId="urn:microsoft.com/office/officeart/2005/8/layout/hProcess11"/>
    <dgm:cxn modelId="{EA091189-1549-46AD-A7B5-F5B8257440E7}" type="presParOf" srcId="{1438463C-014C-442B-807A-CC93F6CE0709}" destId="{5AA20EAC-5BE7-4ECB-BD03-830DCC6508AE}" srcOrd="0" destOrd="0" presId="urn:microsoft.com/office/officeart/2005/8/layout/hProcess11"/>
    <dgm:cxn modelId="{B1527E2B-AE78-42A4-A4E5-F49D40CF9853}" type="presParOf" srcId="{1438463C-014C-442B-807A-CC93F6CE0709}" destId="{6B86C0D1-5546-491F-8F95-72754108AFB4}" srcOrd="1" destOrd="0" presId="urn:microsoft.com/office/officeart/2005/8/layout/hProcess11"/>
    <dgm:cxn modelId="{955C4367-48BB-4020-B1B7-209B6A290A3F}" type="presParOf" srcId="{1438463C-014C-442B-807A-CC93F6CE0709}" destId="{5D03191D-4FB2-414F-AB3B-FA41921B2DBA}" srcOrd="2" destOrd="0" presId="urn:microsoft.com/office/officeart/2005/8/layout/hProcess11"/>
    <dgm:cxn modelId="{BF07196B-CE36-4B4E-86BB-C451CD4A72C1}" type="presParOf" srcId="{606F9280-DEEE-44BE-802B-5BCED1B029D3}" destId="{66E68FC2-447E-4A98-BB83-9B989043E5FB}" srcOrd="11" destOrd="0" presId="urn:microsoft.com/office/officeart/2005/8/layout/hProcess11"/>
    <dgm:cxn modelId="{DD9007FB-F723-468A-AD44-6CAD31366685}" type="presParOf" srcId="{606F9280-DEEE-44BE-802B-5BCED1B029D3}" destId="{077B3EF3-3874-4E9B-81E9-805BA3471D33}" srcOrd="12" destOrd="0" presId="urn:microsoft.com/office/officeart/2005/8/layout/hProcess11"/>
    <dgm:cxn modelId="{8FBD5B73-357E-4D9F-B353-F4BA25447BA3}" type="presParOf" srcId="{077B3EF3-3874-4E9B-81E9-805BA3471D33}" destId="{E6291F33-1530-42C1-9AA0-E016BC907BBD}" srcOrd="0" destOrd="0" presId="urn:microsoft.com/office/officeart/2005/8/layout/hProcess11"/>
    <dgm:cxn modelId="{C50BF403-8A67-4BB6-A42D-70EBD1A61C1A}" type="presParOf" srcId="{077B3EF3-3874-4E9B-81E9-805BA3471D33}" destId="{0CA4246D-AF67-43DD-9370-9CFB4C8A1245}" srcOrd="1" destOrd="0" presId="urn:microsoft.com/office/officeart/2005/8/layout/hProcess11"/>
    <dgm:cxn modelId="{50C64EDA-C45B-4D01-A60A-96E2EEAFE827}" type="presParOf" srcId="{077B3EF3-3874-4E9B-81E9-805BA3471D33}" destId="{AF8A0544-1D2C-4539-A204-146D581B05DD}" srcOrd="2" destOrd="0" presId="urn:microsoft.com/office/officeart/2005/8/layout/hProcess11"/>
    <dgm:cxn modelId="{86E5934C-4079-447A-8F46-A33F49FB5F29}" type="presParOf" srcId="{606F9280-DEEE-44BE-802B-5BCED1B029D3}" destId="{16050E5C-F4CB-4D07-B831-2636DB5DC346}" srcOrd="13" destOrd="0" presId="urn:microsoft.com/office/officeart/2005/8/layout/hProcess11"/>
    <dgm:cxn modelId="{B06C0A92-5BFD-4FB2-843D-A25FA66E7C01}" type="presParOf" srcId="{606F9280-DEEE-44BE-802B-5BCED1B029D3}" destId="{6F97B123-9872-41CB-849E-ADF78D63B2E6}" srcOrd="14" destOrd="0" presId="urn:microsoft.com/office/officeart/2005/8/layout/hProcess11"/>
    <dgm:cxn modelId="{9AAF5083-3DAA-4633-AF7F-A8FAF96E75BE}" type="presParOf" srcId="{6F97B123-9872-41CB-849E-ADF78D63B2E6}" destId="{7DEE45FA-B988-474C-A846-FF275191DD89}" srcOrd="0" destOrd="0" presId="urn:microsoft.com/office/officeart/2005/8/layout/hProcess11"/>
    <dgm:cxn modelId="{7BE470B5-5796-40BD-B8A9-4C6675207DF8}" type="presParOf" srcId="{6F97B123-9872-41CB-849E-ADF78D63B2E6}" destId="{32D76FCA-11D1-4B93-8EB2-4D91AFFD19F6}" srcOrd="1" destOrd="0" presId="urn:microsoft.com/office/officeart/2005/8/layout/hProcess11"/>
    <dgm:cxn modelId="{08BA26D7-4A4A-4DEC-B1F8-7050E8D7BD7C}" type="presParOf" srcId="{6F97B123-9872-41CB-849E-ADF78D63B2E6}" destId="{E5284AE7-159D-4FBE-8FE9-F2A264F6DD43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C8D405C-D6D3-45CB-BB87-5EBC1924D782}" type="doc">
      <dgm:prSet loTypeId="urn:microsoft.com/office/officeart/2005/8/layout/vList2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zh-TW" altLang="en-US"/>
        </a:p>
      </dgm:t>
    </dgm:pt>
    <dgm:pt modelId="{0A266C35-C4CD-4264-842D-6309AE5351F2}">
      <dgm:prSet phldrT="[文字]"/>
      <dgm:spPr/>
      <dgm:t>
        <a:bodyPr/>
        <a:lstStyle/>
        <a:p>
          <a:pPr algn="ctr"/>
          <a:r>
            <a:rPr lang="zh-TW" altLang="en-US" dirty="0" smtClean="0"/>
            <a:t>相關效益：</a:t>
          </a:r>
          <a:endParaRPr lang="zh-TW" altLang="en-US" dirty="0"/>
        </a:p>
      </dgm:t>
    </dgm:pt>
    <dgm:pt modelId="{79F5F1DB-AA17-4118-8F1E-0EDBE0C7D535}" type="parTrans" cxnId="{A312A916-CF5E-4990-B4E7-4315005BFE01}">
      <dgm:prSet/>
      <dgm:spPr/>
      <dgm:t>
        <a:bodyPr/>
        <a:lstStyle/>
        <a:p>
          <a:pPr algn="ctr"/>
          <a:endParaRPr lang="zh-TW" altLang="en-US"/>
        </a:p>
      </dgm:t>
    </dgm:pt>
    <dgm:pt modelId="{E6A4BFD8-F826-4934-AE04-FB307CA5EC27}" type="sibTrans" cxnId="{A312A916-CF5E-4990-B4E7-4315005BFE01}">
      <dgm:prSet/>
      <dgm:spPr/>
      <dgm:t>
        <a:bodyPr/>
        <a:lstStyle/>
        <a:p>
          <a:pPr algn="ctr"/>
          <a:endParaRPr lang="zh-TW" altLang="en-US"/>
        </a:p>
      </dgm:t>
    </dgm:pt>
    <dgm:pt modelId="{88467A19-EA2F-40E7-92E3-438FCDBB1720}">
      <dgm:prSet phldrT="[文字]"/>
      <dgm:spPr/>
      <dgm:t>
        <a:bodyPr/>
        <a:lstStyle/>
        <a:p>
          <a:pPr algn="ctr"/>
          <a:r>
            <a:rPr lang="zh-TW" altLang="en-US" dirty="0" smtClean="0"/>
            <a:t>提供優質醫療環境</a:t>
          </a:r>
          <a:endParaRPr lang="zh-TW" altLang="en-US" dirty="0"/>
        </a:p>
      </dgm:t>
    </dgm:pt>
    <dgm:pt modelId="{8BB15593-BDC2-48D6-A4A9-8EC50B250E6A}" type="parTrans" cxnId="{217CA299-B7BA-411B-B434-E4A77558F55A}">
      <dgm:prSet/>
      <dgm:spPr/>
      <dgm:t>
        <a:bodyPr/>
        <a:lstStyle/>
        <a:p>
          <a:pPr algn="ctr"/>
          <a:endParaRPr lang="zh-TW" altLang="en-US"/>
        </a:p>
      </dgm:t>
    </dgm:pt>
    <dgm:pt modelId="{D7993F98-94D3-47A6-87F5-A802B2361A4C}" type="sibTrans" cxnId="{217CA299-B7BA-411B-B434-E4A77558F55A}">
      <dgm:prSet/>
      <dgm:spPr/>
      <dgm:t>
        <a:bodyPr/>
        <a:lstStyle/>
        <a:p>
          <a:pPr algn="ctr"/>
          <a:endParaRPr lang="zh-TW" altLang="en-US"/>
        </a:p>
      </dgm:t>
    </dgm:pt>
    <dgm:pt modelId="{EB50CB7A-154A-41F8-967B-41A6E937D915}">
      <dgm:prSet phldrT="[文字]"/>
      <dgm:spPr/>
      <dgm:t>
        <a:bodyPr/>
        <a:lstStyle/>
        <a:p>
          <a:pPr algn="ctr"/>
          <a:r>
            <a:rPr lang="zh-TW" altLang="en-US" dirty="0" smtClean="0"/>
            <a:t>完善交通運輸</a:t>
          </a:r>
          <a:endParaRPr lang="zh-TW" altLang="en-US" dirty="0"/>
        </a:p>
      </dgm:t>
    </dgm:pt>
    <dgm:pt modelId="{148AF0A9-309E-4141-9FFE-C9DFA8AF0558}" type="parTrans" cxnId="{F3F830A7-30D0-4431-A2DE-027A4ECDC0EA}">
      <dgm:prSet/>
      <dgm:spPr/>
      <dgm:t>
        <a:bodyPr/>
        <a:lstStyle/>
        <a:p>
          <a:pPr algn="ctr"/>
          <a:endParaRPr lang="zh-TW" altLang="en-US"/>
        </a:p>
      </dgm:t>
    </dgm:pt>
    <dgm:pt modelId="{48DC727F-9D3D-44E9-B04F-0CC8DFDD3514}" type="sibTrans" cxnId="{F3F830A7-30D0-4431-A2DE-027A4ECDC0EA}">
      <dgm:prSet/>
      <dgm:spPr/>
      <dgm:t>
        <a:bodyPr/>
        <a:lstStyle/>
        <a:p>
          <a:pPr algn="ctr"/>
          <a:endParaRPr lang="zh-TW" altLang="en-US"/>
        </a:p>
      </dgm:t>
    </dgm:pt>
    <dgm:pt modelId="{52961464-B23D-4ED6-B393-D57F1056B31E}">
      <dgm:prSet phldrT="[文字]"/>
      <dgm:spPr/>
      <dgm:t>
        <a:bodyPr/>
        <a:lstStyle/>
        <a:p>
          <a:pPr algn="ctr"/>
          <a:r>
            <a:rPr lang="zh-TW" altLang="en-US" dirty="0" smtClean="0"/>
            <a:t>提升國防安全</a:t>
          </a:r>
          <a:endParaRPr lang="zh-TW" altLang="en-US" dirty="0"/>
        </a:p>
      </dgm:t>
    </dgm:pt>
    <dgm:pt modelId="{4F3B52A5-3DA3-419B-B247-D2FF4EBDF908}" type="parTrans" cxnId="{E3F12920-5601-4E9E-BA4D-38BDE8A89DCB}">
      <dgm:prSet/>
      <dgm:spPr/>
      <dgm:t>
        <a:bodyPr/>
        <a:lstStyle/>
        <a:p>
          <a:pPr algn="ctr"/>
          <a:endParaRPr lang="zh-TW" altLang="en-US"/>
        </a:p>
      </dgm:t>
    </dgm:pt>
    <dgm:pt modelId="{158E16F2-0476-4DF9-811E-3F748B114DF6}" type="sibTrans" cxnId="{E3F12920-5601-4E9E-BA4D-38BDE8A89DCB}">
      <dgm:prSet/>
      <dgm:spPr/>
      <dgm:t>
        <a:bodyPr/>
        <a:lstStyle/>
        <a:p>
          <a:pPr algn="ctr"/>
          <a:endParaRPr lang="zh-TW" altLang="en-US"/>
        </a:p>
      </dgm:t>
    </dgm:pt>
    <dgm:pt modelId="{D8B0BB5B-4CDF-4281-98BC-FB1045B261BA}">
      <dgm:prSet phldrT="[文字]"/>
      <dgm:spPr/>
      <dgm:t>
        <a:bodyPr/>
        <a:lstStyle/>
        <a:p>
          <a:pPr algn="ctr"/>
          <a:r>
            <a:rPr lang="zh-TW" altLang="en-US" dirty="0" smtClean="0"/>
            <a:t>穩定水源供應、改善水質</a:t>
          </a:r>
          <a:endParaRPr lang="zh-TW" altLang="en-US" dirty="0"/>
        </a:p>
      </dgm:t>
    </dgm:pt>
    <dgm:pt modelId="{45CC63ED-7D14-4AB8-A963-BE8F374495F0}" type="parTrans" cxnId="{14315E8D-C1C8-4319-B7C9-E0AD03D7BB6B}">
      <dgm:prSet/>
      <dgm:spPr/>
      <dgm:t>
        <a:bodyPr/>
        <a:lstStyle/>
        <a:p>
          <a:pPr algn="ctr"/>
          <a:endParaRPr lang="zh-TW" altLang="en-US"/>
        </a:p>
      </dgm:t>
    </dgm:pt>
    <dgm:pt modelId="{B1EABE30-602F-46FE-A653-7FB0F2D5B413}" type="sibTrans" cxnId="{14315E8D-C1C8-4319-B7C9-E0AD03D7BB6B}">
      <dgm:prSet/>
      <dgm:spPr/>
      <dgm:t>
        <a:bodyPr/>
        <a:lstStyle/>
        <a:p>
          <a:pPr algn="ctr"/>
          <a:endParaRPr lang="zh-TW" altLang="en-US"/>
        </a:p>
      </dgm:t>
    </dgm:pt>
    <dgm:pt modelId="{408DB3FA-60B0-46F9-B83D-467B46407EA3}">
      <dgm:prSet phldrT="[文字]"/>
      <dgm:spPr/>
      <dgm:t>
        <a:bodyPr/>
        <a:lstStyle/>
        <a:p>
          <a:pPr algn="ctr"/>
          <a:r>
            <a:rPr lang="zh-TW" altLang="en-US" dirty="0" smtClean="0"/>
            <a:t>提供國際性運動設施</a:t>
          </a:r>
          <a:endParaRPr lang="zh-TW" altLang="en-US" dirty="0"/>
        </a:p>
      </dgm:t>
    </dgm:pt>
    <dgm:pt modelId="{7690D8C3-927B-4D96-93FF-8DD4A2BE8381}" type="parTrans" cxnId="{84DC4613-6F4A-42D5-9BE5-56A9153DD23C}">
      <dgm:prSet/>
      <dgm:spPr/>
      <dgm:t>
        <a:bodyPr/>
        <a:lstStyle/>
        <a:p>
          <a:endParaRPr lang="zh-TW" altLang="en-US"/>
        </a:p>
      </dgm:t>
    </dgm:pt>
    <dgm:pt modelId="{E2523A20-FC3D-4EFE-A43F-D2649E512DAE}" type="sibTrans" cxnId="{84DC4613-6F4A-42D5-9BE5-56A9153DD23C}">
      <dgm:prSet/>
      <dgm:spPr/>
      <dgm:t>
        <a:bodyPr/>
        <a:lstStyle/>
        <a:p>
          <a:endParaRPr lang="zh-TW" altLang="en-US"/>
        </a:p>
      </dgm:t>
    </dgm:pt>
    <dgm:pt modelId="{CC389C29-604E-4AED-90CC-3FB519D29D97}" type="pres">
      <dgm:prSet presAssocID="{EC8D405C-D6D3-45CB-BB87-5EBC1924D78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111F85DF-1509-4C06-A2E0-FE13FC654607}" type="pres">
      <dgm:prSet presAssocID="{0A266C35-C4CD-4264-842D-6309AE5351F2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BF9D968-F030-4CA1-8AC5-73A7AB7ACDA2}" type="pres">
      <dgm:prSet presAssocID="{E6A4BFD8-F826-4934-AE04-FB307CA5EC27}" presName="spacer" presStyleCnt="0"/>
      <dgm:spPr/>
    </dgm:pt>
    <dgm:pt modelId="{E8A33590-7066-4DAC-80E7-3EA1A7992612}" type="pres">
      <dgm:prSet presAssocID="{EB50CB7A-154A-41F8-967B-41A6E937D915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2496962-A321-41A4-8556-DEBDC8C0C766}" type="pres">
      <dgm:prSet presAssocID="{48DC727F-9D3D-44E9-B04F-0CC8DFDD3514}" presName="spacer" presStyleCnt="0"/>
      <dgm:spPr/>
    </dgm:pt>
    <dgm:pt modelId="{863D8334-7746-4F64-B518-8F70C2AFE3F2}" type="pres">
      <dgm:prSet presAssocID="{D8B0BB5B-4CDF-4281-98BC-FB1045B261BA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AF8424A-2062-491B-88F8-B9C192BF446C}" type="pres">
      <dgm:prSet presAssocID="{B1EABE30-602F-46FE-A653-7FB0F2D5B413}" presName="spacer" presStyleCnt="0"/>
      <dgm:spPr/>
    </dgm:pt>
    <dgm:pt modelId="{D8C280A5-BC0A-4544-89E4-0A07B47A158A}" type="pres">
      <dgm:prSet presAssocID="{408DB3FA-60B0-46F9-B83D-467B46407EA3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C9D7556-5D6A-4BA9-B931-1B3D08FCC1A2}" type="pres">
      <dgm:prSet presAssocID="{E2523A20-FC3D-4EFE-A43F-D2649E512DAE}" presName="spacer" presStyleCnt="0"/>
      <dgm:spPr/>
    </dgm:pt>
    <dgm:pt modelId="{7E340414-BBB5-4A30-A9DE-4AB9CE731A5C}" type="pres">
      <dgm:prSet presAssocID="{88467A19-EA2F-40E7-92E3-438FCDBB1720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9C11982-4A1D-4200-AAF3-8869CCF65057}" type="pres">
      <dgm:prSet presAssocID="{D7993F98-94D3-47A6-87F5-A802B2361A4C}" presName="spacer" presStyleCnt="0"/>
      <dgm:spPr/>
    </dgm:pt>
    <dgm:pt modelId="{5486CDFF-64AE-493B-BE66-641F6D5D0569}" type="pres">
      <dgm:prSet presAssocID="{52961464-B23D-4ED6-B393-D57F1056B31E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84DC4613-6F4A-42D5-9BE5-56A9153DD23C}" srcId="{EC8D405C-D6D3-45CB-BB87-5EBC1924D782}" destId="{408DB3FA-60B0-46F9-B83D-467B46407EA3}" srcOrd="3" destOrd="0" parTransId="{7690D8C3-927B-4D96-93FF-8DD4A2BE8381}" sibTransId="{E2523A20-FC3D-4EFE-A43F-D2649E512DAE}"/>
    <dgm:cxn modelId="{90A3BACD-4C50-4C59-9C55-A9267C409D5E}" type="presOf" srcId="{D8B0BB5B-4CDF-4281-98BC-FB1045B261BA}" destId="{863D8334-7746-4F64-B518-8F70C2AFE3F2}" srcOrd="0" destOrd="0" presId="urn:microsoft.com/office/officeart/2005/8/layout/vList2"/>
    <dgm:cxn modelId="{217CA299-B7BA-411B-B434-E4A77558F55A}" srcId="{EC8D405C-D6D3-45CB-BB87-5EBC1924D782}" destId="{88467A19-EA2F-40E7-92E3-438FCDBB1720}" srcOrd="4" destOrd="0" parTransId="{8BB15593-BDC2-48D6-A4A9-8EC50B250E6A}" sibTransId="{D7993F98-94D3-47A6-87F5-A802B2361A4C}"/>
    <dgm:cxn modelId="{14315E8D-C1C8-4319-B7C9-E0AD03D7BB6B}" srcId="{EC8D405C-D6D3-45CB-BB87-5EBC1924D782}" destId="{D8B0BB5B-4CDF-4281-98BC-FB1045B261BA}" srcOrd="2" destOrd="0" parTransId="{45CC63ED-7D14-4AB8-A963-BE8F374495F0}" sibTransId="{B1EABE30-602F-46FE-A653-7FB0F2D5B413}"/>
    <dgm:cxn modelId="{A312A916-CF5E-4990-B4E7-4315005BFE01}" srcId="{EC8D405C-D6D3-45CB-BB87-5EBC1924D782}" destId="{0A266C35-C4CD-4264-842D-6309AE5351F2}" srcOrd="0" destOrd="0" parTransId="{79F5F1DB-AA17-4118-8F1E-0EDBE0C7D535}" sibTransId="{E6A4BFD8-F826-4934-AE04-FB307CA5EC27}"/>
    <dgm:cxn modelId="{C49C780E-854D-4C65-B64A-0619AEACC0BD}" type="presOf" srcId="{52961464-B23D-4ED6-B393-D57F1056B31E}" destId="{5486CDFF-64AE-493B-BE66-641F6D5D0569}" srcOrd="0" destOrd="0" presId="urn:microsoft.com/office/officeart/2005/8/layout/vList2"/>
    <dgm:cxn modelId="{E3F12920-5601-4E9E-BA4D-38BDE8A89DCB}" srcId="{EC8D405C-D6D3-45CB-BB87-5EBC1924D782}" destId="{52961464-B23D-4ED6-B393-D57F1056B31E}" srcOrd="5" destOrd="0" parTransId="{4F3B52A5-3DA3-419B-B247-D2FF4EBDF908}" sibTransId="{158E16F2-0476-4DF9-811E-3F748B114DF6}"/>
    <dgm:cxn modelId="{1B0B540F-9A75-42EE-8DEE-BDB6E9082322}" type="presOf" srcId="{408DB3FA-60B0-46F9-B83D-467B46407EA3}" destId="{D8C280A5-BC0A-4544-89E4-0A07B47A158A}" srcOrd="0" destOrd="0" presId="urn:microsoft.com/office/officeart/2005/8/layout/vList2"/>
    <dgm:cxn modelId="{5A467F17-6C54-4A13-80DA-52F5274A8FFA}" type="presOf" srcId="{88467A19-EA2F-40E7-92E3-438FCDBB1720}" destId="{7E340414-BBB5-4A30-A9DE-4AB9CE731A5C}" srcOrd="0" destOrd="0" presId="urn:microsoft.com/office/officeart/2005/8/layout/vList2"/>
    <dgm:cxn modelId="{A57B5725-4BB8-410A-87C6-4212CF7C07C3}" type="presOf" srcId="{EC8D405C-D6D3-45CB-BB87-5EBC1924D782}" destId="{CC389C29-604E-4AED-90CC-3FB519D29D97}" srcOrd="0" destOrd="0" presId="urn:microsoft.com/office/officeart/2005/8/layout/vList2"/>
    <dgm:cxn modelId="{F3F830A7-30D0-4431-A2DE-027A4ECDC0EA}" srcId="{EC8D405C-D6D3-45CB-BB87-5EBC1924D782}" destId="{EB50CB7A-154A-41F8-967B-41A6E937D915}" srcOrd="1" destOrd="0" parTransId="{148AF0A9-309E-4141-9FFE-C9DFA8AF0558}" sibTransId="{48DC727F-9D3D-44E9-B04F-0CC8DFDD3514}"/>
    <dgm:cxn modelId="{30838474-7150-4E19-A484-45B8F962163A}" type="presOf" srcId="{0A266C35-C4CD-4264-842D-6309AE5351F2}" destId="{111F85DF-1509-4C06-A2E0-FE13FC654607}" srcOrd="0" destOrd="0" presId="urn:microsoft.com/office/officeart/2005/8/layout/vList2"/>
    <dgm:cxn modelId="{90BE11A8-78BC-4A33-85AC-84A6F0130F96}" type="presOf" srcId="{EB50CB7A-154A-41F8-967B-41A6E937D915}" destId="{E8A33590-7066-4DAC-80E7-3EA1A7992612}" srcOrd="0" destOrd="0" presId="urn:microsoft.com/office/officeart/2005/8/layout/vList2"/>
    <dgm:cxn modelId="{B68290D8-9AEE-4D63-9807-98D5941F2104}" type="presParOf" srcId="{CC389C29-604E-4AED-90CC-3FB519D29D97}" destId="{111F85DF-1509-4C06-A2E0-FE13FC654607}" srcOrd="0" destOrd="0" presId="urn:microsoft.com/office/officeart/2005/8/layout/vList2"/>
    <dgm:cxn modelId="{74C372AC-2748-4F5E-967B-20A151FA54A2}" type="presParOf" srcId="{CC389C29-604E-4AED-90CC-3FB519D29D97}" destId="{5BF9D968-F030-4CA1-8AC5-73A7AB7ACDA2}" srcOrd="1" destOrd="0" presId="urn:microsoft.com/office/officeart/2005/8/layout/vList2"/>
    <dgm:cxn modelId="{F373A358-7524-48EC-BD9C-84FBB6F547AB}" type="presParOf" srcId="{CC389C29-604E-4AED-90CC-3FB519D29D97}" destId="{E8A33590-7066-4DAC-80E7-3EA1A7992612}" srcOrd="2" destOrd="0" presId="urn:microsoft.com/office/officeart/2005/8/layout/vList2"/>
    <dgm:cxn modelId="{F5A5880C-3616-43B6-B6EA-02FB9C517051}" type="presParOf" srcId="{CC389C29-604E-4AED-90CC-3FB519D29D97}" destId="{22496962-A321-41A4-8556-DEBDC8C0C766}" srcOrd="3" destOrd="0" presId="urn:microsoft.com/office/officeart/2005/8/layout/vList2"/>
    <dgm:cxn modelId="{0C1AA782-DEC8-41BB-BC7E-2B17779E52BE}" type="presParOf" srcId="{CC389C29-604E-4AED-90CC-3FB519D29D97}" destId="{863D8334-7746-4F64-B518-8F70C2AFE3F2}" srcOrd="4" destOrd="0" presId="urn:microsoft.com/office/officeart/2005/8/layout/vList2"/>
    <dgm:cxn modelId="{0EE937A8-FEA7-4066-851D-161C63D86EA7}" type="presParOf" srcId="{CC389C29-604E-4AED-90CC-3FB519D29D97}" destId="{EAF8424A-2062-491B-88F8-B9C192BF446C}" srcOrd="5" destOrd="0" presId="urn:microsoft.com/office/officeart/2005/8/layout/vList2"/>
    <dgm:cxn modelId="{D87DED41-8370-46A6-A8B8-350F2480BF61}" type="presParOf" srcId="{CC389C29-604E-4AED-90CC-3FB519D29D97}" destId="{D8C280A5-BC0A-4544-89E4-0A07B47A158A}" srcOrd="6" destOrd="0" presId="urn:microsoft.com/office/officeart/2005/8/layout/vList2"/>
    <dgm:cxn modelId="{B778EE96-A33C-4E3F-AF68-4B3B51DE4304}" type="presParOf" srcId="{CC389C29-604E-4AED-90CC-3FB519D29D97}" destId="{EC9D7556-5D6A-4BA9-B931-1B3D08FCC1A2}" srcOrd="7" destOrd="0" presId="urn:microsoft.com/office/officeart/2005/8/layout/vList2"/>
    <dgm:cxn modelId="{3F10CDE8-2BA5-43EB-9737-BD2B18B8DDD8}" type="presParOf" srcId="{CC389C29-604E-4AED-90CC-3FB519D29D97}" destId="{7E340414-BBB5-4A30-A9DE-4AB9CE731A5C}" srcOrd="8" destOrd="0" presId="urn:microsoft.com/office/officeart/2005/8/layout/vList2"/>
    <dgm:cxn modelId="{95FDAB1E-690B-4781-806D-B9C63EF94082}" type="presParOf" srcId="{CC389C29-604E-4AED-90CC-3FB519D29D97}" destId="{59C11982-4A1D-4200-AAF3-8869CCF65057}" srcOrd="9" destOrd="0" presId="urn:microsoft.com/office/officeart/2005/8/layout/vList2"/>
    <dgm:cxn modelId="{661D2BE5-FFEA-4CFC-9EB7-67367906A1D7}" type="presParOf" srcId="{CC389C29-604E-4AED-90CC-3FB519D29D97}" destId="{5486CDFF-64AE-493B-BE66-641F6D5D0569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FA761A7-DFC9-4283-A358-1EF4AAF6F808}">
      <dsp:nvSpPr>
        <dsp:cNvPr id="0" name=""/>
        <dsp:cNvSpPr/>
      </dsp:nvSpPr>
      <dsp:spPr>
        <a:xfrm>
          <a:off x="2964809" y="2509"/>
          <a:ext cx="1703228" cy="1107098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smtClean="0">
              <a:latin typeface="+mn-ea"/>
              <a:ea typeface="+mn-ea"/>
            </a:rPr>
            <a:t>加強前瞻基礎建設準備</a:t>
          </a:r>
          <a:endParaRPr lang="zh-TW" altLang="en-US" sz="2200" kern="1200" dirty="0">
            <a:latin typeface="+mn-ea"/>
            <a:ea typeface="+mn-ea"/>
          </a:endParaRPr>
        </a:p>
      </dsp:txBody>
      <dsp:txXfrm>
        <a:off x="2964809" y="2509"/>
        <a:ext cx="1703228" cy="1107098"/>
      </dsp:txXfrm>
    </dsp:sp>
    <dsp:sp modelId="{F619C9DA-F6E5-4486-911F-D12206A81178}">
      <dsp:nvSpPr>
        <dsp:cNvPr id="0" name=""/>
        <dsp:cNvSpPr/>
      </dsp:nvSpPr>
      <dsp:spPr>
        <a:xfrm>
          <a:off x="1605613" y="556058"/>
          <a:ext cx="4421621" cy="4421621"/>
        </a:xfrm>
        <a:custGeom>
          <a:avLst/>
          <a:gdLst/>
          <a:ahLst/>
          <a:cxnLst/>
          <a:rect l="0" t="0" r="0" b="0"/>
          <a:pathLst>
            <a:path>
              <a:moveTo>
                <a:pt x="3074112" y="175523"/>
              </a:moveTo>
              <a:arcTo wR="2210810" hR="2210810" stAng="17579103" swAng="1960322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143335-C97B-4422-AFE2-5CAD8089BE7F}">
      <dsp:nvSpPr>
        <dsp:cNvPr id="0" name=""/>
        <dsp:cNvSpPr/>
      </dsp:nvSpPr>
      <dsp:spPr>
        <a:xfrm>
          <a:off x="5067415" y="1530141"/>
          <a:ext cx="1703228" cy="1107098"/>
        </a:xfrm>
        <a:prstGeom prst="roundRect">
          <a:avLst/>
        </a:prstGeom>
        <a:gradFill rotWithShape="0">
          <a:gsLst>
            <a:gs pos="0">
              <a:schemeClr val="accent3">
                <a:hueOff val="2812566"/>
                <a:satOff val="-4220"/>
                <a:lumOff val="-686"/>
                <a:alphaOff val="0"/>
                <a:tint val="50000"/>
                <a:satMod val="300000"/>
              </a:schemeClr>
            </a:gs>
            <a:gs pos="35000">
              <a:schemeClr val="accent3">
                <a:hueOff val="2812566"/>
                <a:satOff val="-4220"/>
                <a:lumOff val="-686"/>
                <a:alphaOff val="0"/>
                <a:tint val="37000"/>
                <a:satMod val="300000"/>
              </a:schemeClr>
            </a:gs>
            <a:gs pos="100000">
              <a:schemeClr val="accent3">
                <a:hueOff val="2812566"/>
                <a:satOff val="-4220"/>
                <a:lumOff val="-68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smtClean="0">
              <a:latin typeface="+mn-ea"/>
              <a:ea typeface="+mn-ea"/>
            </a:rPr>
            <a:t>持續推動最有利標</a:t>
          </a:r>
          <a:endParaRPr lang="zh-TW" altLang="en-US" sz="2200" kern="1200" dirty="0">
            <a:latin typeface="+mn-ea"/>
            <a:ea typeface="+mn-ea"/>
          </a:endParaRPr>
        </a:p>
      </dsp:txBody>
      <dsp:txXfrm>
        <a:off x="5067415" y="1530141"/>
        <a:ext cx="1703228" cy="1107098"/>
      </dsp:txXfrm>
    </dsp:sp>
    <dsp:sp modelId="{358D38A5-059B-42C3-B7BE-7FA9E0A9ED1F}">
      <dsp:nvSpPr>
        <dsp:cNvPr id="0" name=""/>
        <dsp:cNvSpPr/>
      </dsp:nvSpPr>
      <dsp:spPr>
        <a:xfrm>
          <a:off x="1605613" y="556058"/>
          <a:ext cx="4421621" cy="4421621"/>
        </a:xfrm>
        <a:custGeom>
          <a:avLst/>
          <a:gdLst/>
          <a:ahLst/>
          <a:cxnLst/>
          <a:rect l="0" t="0" r="0" b="0"/>
          <a:pathLst>
            <a:path>
              <a:moveTo>
                <a:pt x="4418602" y="2095308"/>
              </a:moveTo>
              <a:arcTo wR="2210810" hR="2210810" stAng="21420315" swAng="2195368"/>
            </a:path>
          </a:pathLst>
        </a:custGeom>
        <a:noFill/>
        <a:ln w="9525" cap="flat" cmpd="sng" algn="ctr">
          <a:solidFill>
            <a:schemeClr val="accent3">
              <a:hueOff val="2812566"/>
              <a:satOff val="-4220"/>
              <a:lumOff val="-68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0FCCFB-1C43-4CD3-A16C-A194DBE84DAC}">
      <dsp:nvSpPr>
        <dsp:cNvPr id="0" name=""/>
        <dsp:cNvSpPr/>
      </dsp:nvSpPr>
      <dsp:spPr>
        <a:xfrm>
          <a:off x="4264291" y="4001903"/>
          <a:ext cx="1703228" cy="1107098"/>
        </a:xfrm>
        <a:prstGeom prst="round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tint val="50000"/>
                <a:satMod val="300000"/>
              </a:schemeClr>
            </a:gs>
            <a:gs pos="35000">
              <a:schemeClr val="accent3">
                <a:hueOff val="5625132"/>
                <a:satOff val="-8440"/>
                <a:lumOff val="-1373"/>
                <a:alphaOff val="0"/>
                <a:tint val="37000"/>
                <a:satMod val="30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smtClean="0">
              <a:latin typeface="+mn-ea"/>
              <a:ea typeface="+mn-ea"/>
            </a:rPr>
            <a:t>推廣工程材料循環經濟</a:t>
          </a:r>
          <a:endParaRPr lang="zh-TW" altLang="en-US" sz="2200" kern="1200" dirty="0">
            <a:latin typeface="+mn-ea"/>
            <a:ea typeface="+mn-ea"/>
          </a:endParaRPr>
        </a:p>
      </dsp:txBody>
      <dsp:txXfrm>
        <a:off x="4264291" y="4001903"/>
        <a:ext cx="1703228" cy="1107098"/>
      </dsp:txXfrm>
    </dsp:sp>
    <dsp:sp modelId="{19114C4C-A507-4041-94C2-D6A228E09850}">
      <dsp:nvSpPr>
        <dsp:cNvPr id="0" name=""/>
        <dsp:cNvSpPr/>
      </dsp:nvSpPr>
      <dsp:spPr>
        <a:xfrm>
          <a:off x="1605613" y="556058"/>
          <a:ext cx="4421621" cy="4421621"/>
        </a:xfrm>
        <a:custGeom>
          <a:avLst/>
          <a:gdLst/>
          <a:ahLst/>
          <a:cxnLst/>
          <a:rect l="0" t="0" r="0" b="0"/>
          <a:pathLst>
            <a:path>
              <a:moveTo>
                <a:pt x="2649903" y="4377578"/>
              </a:moveTo>
              <a:arcTo wR="2210810" hR="2210810" stAng="4712653" swAng="1374693"/>
            </a:path>
          </a:pathLst>
        </a:custGeom>
        <a:noFill/>
        <a:ln w="9525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AA8AED-DF36-46E6-85A5-378E219E114F}">
      <dsp:nvSpPr>
        <dsp:cNvPr id="0" name=""/>
        <dsp:cNvSpPr/>
      </dsp:nvSpPr>
      <dsp:spPr>
        <a:xfrm>
          <a:off x="1665327" y="4001903"/>
          <a:ext cx="1703228" cy="1107098"/>
        </a:xfrm>
        <a:prstGeom prst="roundRect">
          <a:avLst/>
        </a:prstGeom>
        <a:gradFill rotWithShape="0">
          <a:gsLst>
            <a:gs pos="0">
              <a:schemeClr val="accent3">
                <a:hueOff val="8437698"/>
                <a:satOff val="-12660"/>
                <a:lumOff val="-2059"/>
                <a:alphaOff val="0"/>
                <a:tint val="50000"/>
                <a:satMod val="300000"/>
              </a:schemeClr>
            </a:gs>
            <a:gs pos="35000">
              <a:schemeClr val="accent3">
                <a:hueOff val="8437698"/>
                <a:satOff val="-12660"/>
                <a:lumOff val="-2059"/>
                <a:alphaOff val="0"/>
                <a:tint val="37000"/>
                <a:satMod val="300000"/>
              </a:schemeClr>
            </a:gs>
            <a:gs pos="100000">
              <a:schemeClr val="accent3">
                <a:hueOff val="8437698"/>
                <a:satOff val="-12660"/>
                <a:lumOff val="-2059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smtClean="0">
              <a:latin typeface="+mn-ea"/>
              <a:ea typeface="+mn-ea"/>
            </a:rPr>
            <a:t>強化施工安全措施</a:t>
          </a:r>
          <a:endParaRPr lang="zh-TW" altLang="en-US" sz="2200" kern="1200" dirty="0">
            <a:latin typeface="+mn-ea"/>
            <a:ea typeface="+mn-ea"/>
          </a:endParaRPr>
        </a:p>
      </dsp:txBody>
      <dsp:txXfrm>
        <a:off x="1665327" y="4001903"/>
        <a:ext cx="1703228" cy="1107098"/>
      </dsp:txXfrm>
    </dsp:sp>
    <dsp:sp modelId="{175BBF9A-0B76-4F1C-A25A-0201D7A9D2F0}">
      <dsp:nvSpPr>
        <dsp:cNvPr id="0" name=""/>
        <dsp:cNvSpPr/>
      </dsp:nvSpPr>
      <dsp:spPr>
        <a:xfrm>
          <a:off x="1605613" y="556058"/>
          <a:ext cx="4421621" cy="4421621"/>
        </a:xfrm>
        <a:custGeom>
          <a:avLst/>
          <a:gdLst/>
          <a:ahLst/>
          <a:cxnLst/>
          <a:rect l="0" t="0" r="0" b="0"/>
          <a:pathLst>
            <a:path>
              <a:moveTo>
                <a:pt x="369266" y="3434085"/>
              </a:moveTo>
              <a:arcTo wR="2210810" hR="2210810" stAng="8784317" swAng="2195368"/>
            </a:path>
          </a:pathLst>
        </a:custGeom>
        <a:noFill/>
        <a:ln w="9525" cap="flat" cmpd="sng" algn="ctr">
          <a:solidFill>
            <a:schemeClr val="accent3">
              <a:hueOff val="8437698"/>
              <a:satOff val="-12660"/>
              <a:lumOff val="-205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8E6861D-4CBD-4C03-B6C1-10F8B3479120}">
      <dsp:nvSpPr>
        <dsp:cNvPr id="0" name=""/>
        <dsp:cNvSpPr/>
      </dsp:nvSpPr>
      <dsp:spPr>
        <a:xfrm>
          <a:off x="862203" y="1530141"/>
          <a:ext cx="1703228" cy="1107098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50000"/>
                <a:satMod val="300000"/>
              </a:schemeClr>
            </a:gs>
            <a:gs pos="35000">
              <a:schemeClr val="accent3">
                <a:hueOff val="11250264"/>
                <a:satOff val="-16880"/>
                <a:lumOff val="-2745"/>
                <a:alphaOff val="0"/>
                <a:tint val="37000"/>
                <a:satMod val="30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kern="1200" dirty="0" smtClean="0">
              <a:latin typeface="+mn-ea"/>
              <a:ea typeface="+mn-ea"/>
            </a:rPr>
            <a:t>推動廠商履約計分</a:t>
          </a:r>
          <a:endParaRPr lang="zh-TW" altLang="en-US" sz="2200" kern="1200" dirty="0">
            <a:latin typeface="+mn-ea"/>
            <a:ea typeface="+mn-ea"/>
          </a:endParaRPr>
        </a:p>
      </dsp:txBody>
      <dsp:txXfrm>
        <a:off x="862203" y="1530141"/>
        <a:ext cx="1703228" cy="1107098"/>
      </dsp:txXfrm>
    </dsp:sp>
    <dsp:sp modelId="{76B10409-8A68-4D3A-93FB-7E16B9339AD3}">
      <dsp:nvSpPr>
        <dsp:cNvPr id="0" name=""/>
        <dsp:cNvSpPr/>
      </dsp:nvSpPr>
      <dsp:spPr>
        <a:xfrm>
          <a:off x="1605613" y="556058"/>
          <a:ext cx="4421621" cy="4421621"/>
        </a:xfrm>
        <a:custGeom>
          <a:avLst/>
          <a:gdLst/>
          <a:ahLst/>
          <a:cxnLst/>
          <a:rect l="0" t="0" r="0" b="0"/>
          <a:pathLst>
            <a:path>
              <a:moveTo>
                <a:pt x="385397" y="963593"/>
              </a:moveTo>
              <a:arcTo wR="2210810" hR="2210810" stAng="12860575" swAng="1960322"/>
            </a:path>
          </a:pathLst>
        </a:custGeom>
        <a:noFill/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24F670-C022-409F-B582-5A38B619D09D}">
      <dsp:nvSpPr>
        <dsp:cNvPr id="0" name=""/>
        <dsp:cNvSpPr/>
      </dsp:nvSpPr>
      <dsp:spPr>
        <a:xfrm>
          <a:off x="1991" y="29963"/>
          <a:ext cx="1941684" cy="65107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南迴鐵路潮州段電氣化工程</a:t>
          </a:r>
          <a:endParaRPr lang="zh-TW" altLang="en-US" sz="1700" b="0" kern="1200" dirty="0">
            <a:solidFill>
              <a:schemeClr val="tx1"/>
            </a:solidFill>
            <a:latin typeface="+mn-ea"/>
            <a:ea typeface="+mn-ea"/>
          </a:endParaRPr>
        </a:p>
      </dsp:txBody>
      <dsp:txXfrm>
        <a:off x="1991" y="29963"/>
        <a:ext cx="1941684" cy="651079"/>
      </dsp:txXfrm>
    </dsp:sp>
    <dsp:sp modelId="{C53A028A-0755-40F4-82DD-BF1C1AA1A1E5}">
      <dsp:nvSpPr>
        <dsp:cNvPr id="0" name=""/>
        <dsp:cNvSpPr/>
      </dsp:nvSpPr>
      <dsp:spPr>
        <a:xfrm>
          <a:off x="1991" y="681042"/>
          <a:ext cx="1941684" cy="177327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678" tIns="90678" rIns="120904" bIns="136017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C712A</a:t>
          </a: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標</a:t>
          </a:r>
          <a:r>
            <a:rPr lang="en-US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106</a:t>
          </a: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年</a:t>
          </a:r>
          <a:r>
            <a:rPr lang="en-US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4</a:t>
          </a: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月</a:t>
          </a:r>
          <a:r>
            <a:rPr lang="en-US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17</a:t>
          </a: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日決標、</a:t>
          </a:r>
          <a:r>
            <a:rPr lang="en-US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C711</a:t>
          </a: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標</a:t>
          </a:r>
          <a:r>
            <a:rPr lang="en-US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7</a:t>
          </a: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月</a:t>
          </a:r>
          <a:r>
            <a:rPr lang="en-US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25</a:t>
          </a: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日決標，另</a:t>
          </a:r>
          <a:r>
            <a:rPr lang="en-US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C712B</a:t>
          </a: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標亦檢討改採最有利標。</a:t>
          </a:r>
          <a:endParaRPr lang="zh-TW" altLang="en-US" sz="1700" b="0" kern="1200" dirty="0">
            <a:solidFill>
              <a:schemeClr val="tx1"/>
            </a:solidFill>
            <a:latin typeface="+mn-ea"/>
            <a:ea typeface="+mn-ea"/>
          </a:endParaRPr>
        </a:p>
      </dsp:txBody>
      <dsp:txXfrm>
        <a:off x="1991" y="681042"/>
        <a:ext cx="1941684" cy="1773270"/>
      </dsp:txXfrm>
    </dsp:sp>
    <dsp:sp modelId="{689C8CC4-FB68-47F6-ACC5-FBF4BF734E95}">
      <dsp:nvSpPr>
        <dsp:cNvPr id="0" name=""/>
        <dsp:cNvSpPr/>
      </dsp:nvSpPr>
      <dsp:spPr>
        <a:xfrm>
          <a:off x="2215511" y="29963"/>
          <a:ext cx="1941684" cy="65107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淡江大橋</a:t>
          </a:r>
          <a:r>
            <a:rPr lang="en-US" alt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/>
          </a:r>
          <a:br>
            <a:rPr lang="en-US" alt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</a:b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建設計畫流標案</a:t>
          </a:r>
          <a:endParaRPr lang="zh-TW" sz="1700" b="0" i="0" u="none" kern="1200" dirty="0">
            <a:solidFill>
              <a:schemeClr val="tx1"/>
            </a:solidFill>
            <a:latin typeface="+mn-ea"/>
            <a:ea typeface="+mn-ea"/>
          </a:endParaRPr>
        </a:p>
      </dsp:txBody>
      <dsp:txXfrm>
        <a:off x="2215511" y="29963"/>
        <a:ext cx="1941684" cy="651079"/>
      </dsp:txXfrm>
    </dsp:sp>
    <dsp:sp modelId="{59BDD473-20F2-4555-8E06-65DA53724C72}">
      <dsp:nvSpPr>
        <dsp:cNvPr id="0" name=""/>
        <dsp:cNvSpPr/>
      </dsp:nvSpPr>
      <dsp:spPr>
        <a:xfrm>
          <a:off x="2215511" y="681042"/>
          <a:ext cx="1941684" cy="177327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678" tIns="90678" rIns="120904" bIns="136017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1" lang="zh-TW" sz="1700" b="0" i="0" u="none" kern="1200" baseline="0" dirty="0" smtClean="0">
              <a:solidFill>
                <a:schemeClr val="tx1"/>
              </a:solidFill>
              <a:latin typeface="+mn-ea"/>
              <a:ea typeface="+mn-ea"/>
            </a:rPr>
            <a:t>於</a:t>
          </a:r>
          <a:r>
            <a:rPr kumimoji="1" lang="en-US" sz="1700" b="0" i="0" u="none" kern="1200" baseline="0" dirty="0" smtClean="0">
              <a:solidFill>
                <a:schemeClr val="tx1"/>
              </a:solidFill>
              <a:latin typeface="+mn-ea"/>
              <a:ea typeface="+mn-ea"/>
            </a:rPr>
            <a:t>6月29</a:t>
          </a:r>
          <a:r>
            <a:rPr kumimoji="1" lang="zh-TW" sz="1700" b="0" i="0" u="none" kern="1200" baseline="0" dirty="0" smtClean="0">
              <a:solidFill>
                <a:schemeClr val="tx1"/>
              </a:solidFill>
              <a:latin typeface="+mn-ea"/>
              <a:ea typeface="+mn-ea"/>
            </a:rPr>
            <a:t>日召會</a:t>
          </a:r>
          <a:r>
            <a:rPr kumimoji="1" lang="en-US" sz="1700" b="0" i="0" u="none" kern="1200" baseline="0" dirty="0" smtClean="0">
              <a:solidFill>
                <a:schemeClr val="tx1"/>
              </a:solidFill>
              <a:latin typeface="+mn-ea"/>
              <a:ea typeface="+mn-ea"/>
            </a:rPr>
            <a:t>研</a:t>
          </a:r>
          <a:r>
            <a:rPr kumimoji="1" lang="zh-TW" sz="1700" b="0" i="0" u="none" kern="1200" baseline="0" dirty="0" smtClean="0">
              <a:solidFill>
                <a:schemeClr val="tx1"/>
              </a:solidFill>
              <a:latin typeface="+mn-ea"/>
              <a:ea typeface="+mn-ea"/>
            </a:rPr>
            <a:t>商，</a:t>
          </a: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辦理計畫修正與最有利標招標併行作業，預訂</a:t>
          </a:r>
          <a:r>
            <a:rPr lang="en-US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11</a:t>
          </a: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月底前決標。</a:t>
          </a:r>
          <a:endParaRPr lang="zh-TW" sz="1700" b="0" i="0" u="none" kern="1200" dirty="0">
            <a:solidFill>
              <a:schemeClr val="tx1"/>
            </a:solidFill>
            <a:latin typeface="+mn-ea"/>
            <a:ea typeface="+mn-ea"/>
          </a:endParaRPr>
        </a:p>
      </dsp:txBody>
      <dsp:txXfrm>
        <a:off x="2215511" y="681042"/>
        <a:ext cx="1941684" cy="1773270"/>
      </dsp:txXfrm>
    </dsp:sp>
    <dsp:sp modelId="{A57594E7-9E32-4EEC-B205-33A2F3FB8E8F}">
      <dsp:nvSpPr>
        <dsp:cNvPr id="0" name=""/>
        <dsp:cNvSpPr/>
      </dsp:nvSpPr>
      <dsp:spPr>
        <a:xfrm>
          <a:off x="4429032" y="29963"/>
          <a:ext cx="1941684" cy="65107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高雄</a:t>
          </a:r>
          <a:r>
            <a:rPr lang="en-US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(</a:t>
          </a: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含鳳山、左營</a:t>
          </a:r>
          <a:r>
            <a:rPr lang="en-US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)</a:t>
          </a: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鐵路地下化案</a:t>
          </a:r>
          <a:endParaRPr lang="zh-TW" sz="1700" b="0" i="0" u="none" kern="1200" dirty="0">
            <a:solidFill>
              <a:schemeClr val="tx1"/>
            </a:solidFill>
            <a:latin typeface="+mn-ea"/>
            <a:ea typeface="+mn-ea"/>
          </a:endParaRPr>
        </a:p>
      </dsp:txBody>
      <dsp:txXfrm>
        <a:off x="4429032" y="29963"/>
        <a:ext cx="1941684" cy="651079"/>
      </dsp:txXfrm>
    </dsp:sp>
    <dsp:sp modelId="{D9E714A5-E22F-4AFE-8419-CB7365E45068}">
      <dsp:nvSpPr>
        <dsp:cNvPr id="0" name=""/>
        <dsp:cNvSpPr/>
      </dsp:nvSpPr>
      <dsp:spPr>
        <a:xfrm>
          <a:off x="4429032" y="681042"/>
          <a:ext cx="1941684" cy="177327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678" tIns="90678" rIns="120904" bIns="136017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於</a:t>
          </a:r>
          <a:r>
            <a:rPr lang="en-US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6</a:t>
          </a: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月</a:t>
          </a:r>
          <a:r>
            <a:rPr lang="en-US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30</a:t>
          </a: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日訪查，協處路線規劃及施工界面，</a:t>
          </a:r>
          <a:r>
            <a:rPr lang="en-US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7</a:t>
          </a: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月</a:t>
          </a:r>
          <a:r>
            <a:rPr lang="en-US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6</a:t>
          </a:r>
          <a:r>
            <a:rPr lang="zh-TW" sz="1700" b="0" i="0" u="none" kern="1200" dirty="0" smtClean="0">
              <a:solidFill>
                <a:schemeClr val="tx1"/>
              </a:solidFill>
              <a:latin typeface="+mn-ea"/>
              <a:ea typeface="+mn-ea"/>
            </a:rPr>
            <a:t>日召開綠園道建置經費協調會議。</a:t>
          </a:r>
          <a:endParaRPr lang="zh-TW" sz="1700" b="0" i="0" u="none" kern="1200" dirty="0">
            <a:solidFill>
              <a:schemeClr val="tx1"/>
            </a:solidFill>
            <a:latin typeface="+mn-ea"/>
            <a:ea typeface="+mn-ea"/>
          </a:endParaRPr>
        </a:p>
      </dsp:txBody>
      <dsp:txXfrm>
        <a:off x="4429032" y="681042"/>
        <a:ext cx="1941684" cy="177327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325D797-D13F-40F6-86F8-8C6A21BA98D1}">
      <dsp:nvSpPr>
        <dsp:cNvPr id="0" name=""/>
        <dsp:cNvSpPr/>
      </dsp:nvSpPr>
      <dsp:spPr>
        <a:xfrm>
          <a:off x="17" y="31153"/>
          <a:ext cx="1716061" cy="60886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zh-TW" altLang="en-US" sz="1600" b="0" kern="1200" dirty="0" smtClean="0">
              <a:solidFill>
                <a:schemeClr val="tx1"/>
              </a:solidFill>
              <a:latin typeface="+mn-ea"/>
              <a:ea typeface="+mn-ea"/>
            </a:rPr>
            <a:t>國家生技</a:t>
          </a:r>
          <a:r>
            <a:rPr kumimoji="0" lang="en-US" altLang="zh-TW" sz="1600" b="0" kern="1200" dirty="0" smtClean="0">
              <a:solidFill>
                <a:schemeClr val="tx1"/>
              </a:solidFill>
              <a:latin typeface="+mn-ea"/>
              <a:ea typeface="+mn-ea"/>
            </a:rPr>
            <a:t/>
          </a:r>
          <a:br>
            <a:rPr kumimoji="0" lang="en-US" altLang="zh-TW" sz="1600" b="0" kern="1200" dirty="0" smtClean="0">
              <a:solidFill>
                <a:schemeClr val="tx1"/>
              </a:solidFill>
              <a:latin typeface="+mn-ea"/>
              <a:ea typeface="+mn-ea"/>
            </a:rPr>
          </a:br>
          <a:r>
            <a:rPr kumimoji="0" lang="zh-TW" altLang="en-US" sz="1600" b="0" kern="1200" dirty="0" smtClean="0">
              <a:solidFill>
                <a:schemeClr val="tx1"/>
              </a:solidFill>
              <a:latin typeface="+mn-ea"/>
              <a:ea typeface="+mn-ea"/>
            </a:rPr>
            <a:t>研究園區</a:t>
          </a:r>
          <a:endParaRPr lang="zh-TW" altLang="en-US" sz="1600" b="0" kern="1200" dirty="0">
            <a:solidFill>
              <a:schemeClr val="tx1"/>
            </a:solidFill>
            <a:latin typeface="+mn-ea"/>
            <a:ea typeface="+mn-ea"/>
          </a:endParaRPr>
        </a:p>
      </dsp:txBody>
      <dsp:txXfrm>
        <a:off x="17" y="31153"/>
        <a:ext cx="1716061" cy="608866"/>
      </dsp:txXfrm>
    </dsp:sp>
    <dsp:sp modelId="{E315F779-B289-4ECE-A354-DC4B206E8C09}">
      <dsp:nvSpPr>
        <dsp:cNvPr id="0" name=""/>
        <dsp:cNvSpPr/>
      </dsp:nvSpPr>
      <dsp:spPr>
        <a:xfrm>
          <a:off x="17" y="640019"/>
          <a:ext cx="1716061" cy="1929734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1600" b="0" kern="1200" dirty="0" smtClean="0">
              <a:solidFill>
                <a:schemeClr val="tx1"/>
              </a:solidFill>
              <a:latin typeface="+mn-ea"/>
              <a:ea typeface="+mn-ea"/>
            </a:rPr>
            <a:t>106</a:t>
          </a:r>
          <a:r>
            <a:rPr lang="zh-TW" altLang="en-US" sz="1600" b="0" kern="1200" dirty="0" smtClean="0">
              <a:solidFill>
                <a:schemeClr val="tx1"/>
              </a:solidFill>
              <a:latin typeface="+mn-ea"/>
              <a:ea typeface="+mn-ea"/>
            </a:rPr>
            <a:t>年</a:t>
          </a:r>
          <a:r>
            <a:rPr lang="en-US" altLang="zh-TW" sz="1600" b="0" kern="1200" dirty="0" smtClean="0">
              <a:solidFill>
                <a:schemeClr val="tx1"/>
              </a:solidFill>
              <a:latin typeface="+mn-ea"/>
              <a:ea typeface="+mn-ea"/>
            </a:rPr>
            <a:t>4</a:t>
          </a:r>
          <a:r>
            <a:rPr lang="zh-TW" altLang="en-US" sz="1600" b="0" kern="1200" dirty="0" smtClean="0">
              <a:solidFill>
                <a:schemeClr val="tx1"/>
              </a:solidFill>
              <a:latin typeface="+mn-ea"/>
              <a:ea typeface="+mn-ea"/>
            </a:rPr>
            <a:t>月底所有建築結構及外牆皆已完成，預計</a:t>
          </a:r>
          <a:r>
            <a:rPr lang="en-US" altLang="zh-TW" sz="1600" b="0" kern="1200" dirty="0" smtClean="0">
              <a:solidFill>
                <a:schemeClr val="tx1"/>
              </a:solidFill>
              <a:latin typeface="+mn-ea"/>
              <a:ea typeface="+mn-ea"/>
            </a:rPr>
            <a:t>8</a:t>
          </a:r>
          <a:r>
            <a:rPr lang="zh-TW" altLang="en-US" sz="1600" b="0" kern="1200" dirty="0" smtClean="0">
              <a:solidFill>
                <a:schemeClr val="tx1"/>
              </a:solidFill>
              <a:latin typeface="+mn-ea"/>
              <a:ea typeface="+mn-ea"/>
            </a:rPr>
            <a:t>月中旬取得</a:t>
          </a:r>
          <a:r>
            <a:rPr lang="en-US" altLang="zh-TW" sz="1600" b="0" kern="1200" dirty="0" smtClean="0">
              <a:solidFill>
                <a:schemeClr val="tx1"/>
              </a:solidFill>
              <a:latin typeface="+mn-ea"/>
              <a:ea typeface="+mn-ea"/>
            </a:rPr>
            <a:t>D</a:t>
          </a:r>
          <a:r>
            <a:rPr lang="zh-TW" altLang="en-US" sz="1600" b="0" kern="1200" dirty="0" smtClean="0">
              <a:solidFill>
                <a:schemeClr val="tx1"/>
              </a:solidFill>
              <a:latin typeface="+mn-ea"/>
              <a:ea typeface="+mn-ea"/>
            </a:rPr>
            <a:t>、</a:t>
          </a:r>
          <a:r>
            <a:rPr lang="en-US" altLang="zh-TW" sz="1600" b="0" kern="1200" dirty="0" smtClean="0">
              <a:solidFill>
                <a:schemeClr val="tx1"/>
              </a:solidFill>
              <a:latin typeface="+mn-ea"/>
              <a:ea typeface="+mn-ea"/>
            </a:rPr>
            <a:t>E</a:t>
          </a:r>
          <a:r>
            <a:rPr lang="zh-TW" altLang="en-US" sz="1600" b="0" kern="1200" dirty="0" smtClean="0">
              <a:solidFill>
                <a:schemeClr val="tx1"/>
              </a:solidFill>
              <a:latin typeface="+mn-ea"/>
              <a:ea typeface="+mn-ea"/>
            </a:rPr>
            <a:t>兩棟之使用執照。</a:t>
          </a:r>
          <a:endParaRPr lang="zh-TW" altLang="en-US" sz="1600" b="0" kern="1200" dirty="0">
            <a:solidFill>
              <a:schemeClr val="tx1"/>
            </a:solidFill>
            <a:latin typeface="+mn-ea"/>
            <a:ea typeface="+mn-ea"/>
          </a:endParaRPr>
        </a:p>
      </dsp:txBody>
      <dsp:txXfrm>
        <a:off x="17" y="640019"/>
        <a:ext cx="1716061" cy="1929734"/>
      </dsp:txXfrm>
    </dsp:sp>
    <dsp:sp modelId="{BA7F4801-2CD9-4621-83E6-EF8AE60F4455}">
      <dsp:nvSpPr>
        <dsp:cNvPr id="0" name=""/>
        <dsp:cNvSpPr/>
      </dsp:nvSpPr>
      <dsp:spPr>
        <a:xfrm>
          <a:off x="1956328" y="31153"/>
          <a:ext cx="1716061" cy="60886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b="0" kern="1200" dirty="0" smtClean="0">
              <a:solidFill>
                <a:schemeClr val="tx1"/>
              </a:solidFill>
              <a:latin typeface="+mn-ea"/>
              <a:ea typeface="+mn-ea"/>
            </a:rPr>
            <a:t>擴建南港展覽館</a:t>
          </a:r>
          <a:endParaRPr lang="zh-TW" altLang="en-US" sz="1600" b="0" kern="1200" dirty="0">
            <a:solidFill>
              <a:schemeClr val="tx1"/>
            </a:solidFill>
            <a:latin typeface="+mn-ea"/>
            <a:ea typeface="+mn-ea"/>
          </a:endParaRPr>
        </a:p>
      </dsp:txBody>
      <dsp:txXfrm>
        <a:off x="1956328" y="31153"/>
        <a:ext cx="1716061" cy="608866"/>
      </dsp:txXfrm>
    </dsp:sp>
    <dsp:sp modelId="{7D482856-0268-4145-827D-FC15518CB8EB}">
      <dsp:nvSpPr>
        <dsp:cNvPr id="0" name=""/>
        <dsp:cNvSpPr/>
      </dsp:nvSpPr>
      <dsp:spPr>
        <a:xfrm>
          <a:off x="1956328" y="640019"/>
          <a:ext cx="1716061" cy="1929734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b="0" kern="1200" dirty="0" smtClean="0">
              <a:solidFill>
                <a:schemeClr val="tx1"/>
              </a:solidFill>
              <a:latin typeface="+mn-ea"/>
              <a:ea typeface="+mn-ea"/>
            </a:rPr>
            <a:t>於</a:t>
          </a:r>
          <a:r>
            <a:rPr lang="en-US" altLang="zh-TW" sz="1600" b="0" kern="1200" dirty="0" smtClean="0">
              <a:solidFill>
                <a:schemeClr val="tx1"/>
              </a:solidFill>
              <a:latin typeface="+mn-ea"/>
              <a:ea typeface="+mn-ea"/>
            </a:rPr>
            <a:t>106</a:t>
          </a:r>
          <a:r>
            <a:rPr lang="zh-TW" altLang="en-US" sz="1600" b="0" kern="1200" dirty="0" smtClean="0">
              <a:solidFill>
                <a:schemeClr val="tx1"/>
              </a:solidFill>
              <a:latin typeface="+mn-ea"/>
              <a:ea typeface="+mn-ea"/>
            </a:rPr>
            <a:t>年</a:t>
          </a:r>
          <a:r>
            <a:rPr lang="en-US" altLang="zh-TW" sz="1600" b="0" kern="1200" dirty="0" smtClean="0">
              <a:solidFill>
                <a:schemeClr val="tx1"/>
              </a:solidFill>
              <a:latin typeface="+mn-ea"/>
              <a:ea typeface="+mn-ea"/>
            </a:rPr>
            <a:t>5</a:t>
          </a:r>
          <a:r>
            <a:rPr lang="zh-TW" altLang="en-US" sz="1600" b="0" kern="1200" dirty="0" smtClean="0">
              <a:solidFill>
                <a:schemeClr val="tx1"/>
              </a:solidFill>
              <a:latin typeface="+mn-ea"/>
              <a:ea typeface="+mn-ea"/>
            </a:rPr>
            <a:t>月</a:t>
          </a:r>
          <a:r>
            <a:rPr lang="en-US" altLang="zh-TW" sz="1600" b="0" kern="1200" dirty="0" smtClean="0">
              <a:solidFill>
                <a:schemeClr val="tx1"/>
              </a:solidFill>
              <a:latin typeface="+mn-ea"/>
              <a:ea typeface="+mn-ea"/>
            </a:rPr>
            <a:t>12</a:t>
          </a:r>
          <a:r>
            <a:rPr lang="zh-TW" altLang="en-US" sz="1600" b="0" kern="1200" dirty="0" smtClean="0">
              <a:solidFill>
                <a:schemeClr val="tx1"/>
              </a:solidFill>
              <a:latin typeface="+mn-ea"/>
              <a:ea typeface="+mn-ea"/>
            </a:rPr>
            <a:t>日完成</a:t>
          </a:r>
          <a:r>
            <a:rPr lang="en-US" altLang="zh-TW" sz="1600" b="0" kern="1200" dirty="0" smtClean="0">
              <a:solidFill>
                <a:schemeClr val="tx1"/>
              </a:solidFill>
              <a:latin typeface="+mn-ea"/>
              <a:ea typeface="+mn-ea"/>
            </a:rPr>
            <a:t>7-9F</a:t>
          </a:r>
          <a:r>
            <a:rPr lang="zh-TW" altLang="en-US" sz="1600" b="0" kern="1200" dirty="0" smtClean="0">
              <a:solidFill>
                <a:schemeClr val="tx1"/>
              </a:solidFill>
              <a:latin typeface="+mn-ea"/>
              <a:ea typeface="+mn-ea"/>
            </a:rPr>
            <a:t>鋼構吊裝及組立，並於</a:t>
          </a:r>
          <a:r>
            <a:rPr lang="en-US" altLang="zh-TW" sz="1600" b="0" kern="1200" dirty="0" smtClean="0">
              <a:solidFill>
                <a:schemeClr val="tx1"/>
              </a:solidFill>
              <a:latin typeface="+mn-ea"/>
              <a:ea typeface="+mn-ea"/>
            </a:rPr>
            <a:t>5</a:t>
          </a:r>
          <a:r>
            <a:rPr lang="zh-TW" altLang="en-US" sz="1600" b="0" kern="1200" dirty="0" smtClean="0">
              <a:solidFill>
                <a:schemeClr val="tx1"/>
              </a:solidFill>
              <a:latin typeface="+mn-ea"/>
              <a:ea typeface="+mn-ea"/>
            </a:rPr>
            <a:t>月</a:t>
          </a:r>
          <a:r>
            <a:rPr lang="en-US" altLang="zh-TW" sz="1600" b="0" kern="1200" dirty="0" smtClean="0">
              <a:solidFill>
                <a:schemeClr val="tx1"/>
              </a:solidFill>
              <a:latin typeface="+mn-ea"/>
              <a:ea typeface="+mn-ea"/>
            </a:rPr>
            <a:t>26</a:t>
          </a:r>
          <a:r>
            <a:rPr lang="zh-TW" altLang="en-US" sz="1600" b="0" kern="1200" dirty="0" smtClean="0">
              <a:solidFill>
                <a:schemeClr val="tx1"/>
              </a:solidFill>
              <a:latin typeface="+mn-ea"/>
              <a:ea typeface="+mn-ea"/>
            </a:rPr>
            <a:t>日辦理上樑典禮，預計建築工程</a:t>
          </a:r>
          <a:r>
            <a:rPr lang="en-US" altLang="zh-TW" sz="1600" b="0" kern="1200" dirty="0" smtClean="0">
              <a:solidFill>
                <a:schemeClr val="tx1"/>
              </a:solidFill>
              <a:latin typeface="+mn-ea"/>
              <a:ea typeface="+mn-ea"/>
            </a:rPr>
            <a:t>12</a:t>
          </a:r>
          <a:r>
            <a:rPr lang="zh-TW" altLang="en-US" sz="1600" b="0" kern="1200" dirty="0" smtClean="0">
              <a:solidFill>
                <a:schemeClr val="tx1"/>
              </a:solidFill>
              <a:latin typeface="+mn-ea"/>
              <a:ea typeface="+mn-ea"/>
            </a:rPr>
            <a:t>月完工。</a:t>
          </a:r>
          <a:endParaRPr lang="zh-TW" altLang="en-US" sz="1600" b="0" kern="1200" dirty="0">
            <a:solidFill>
              <a:schemeClr val="tx1"/>
            </a:solidFill>
            <a:latin typeface="+mn-ea"/>
            <a:ea typeface="+mn-ea"/>
          </a:endParaRPr>
        </a:p>
      </dsp:txBody>
      <dsp:txXfrm>
        <a:off x="1956328" y="640019"/>
        <a:ext cx="1716061" cy="1929734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C0FECD3-3487-4578-8C0A-F2D13B1EE4CB}">
      <dsp:nvSpPr>
        <dsp:cNvPr id="0" name=""/>
        <dsp:cNvSpPr/>
      </dsp:nvSpPr>
      <dsp:spPr>
        <a:xfrm>
          <a:off x="0" y="140563"/>
          <a:ext cx="1764195" cy="60619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b="0" kern="1200" dirty="0" smtClean="0">
              <a:solidFill>
                <a:schemeClr val="tx1"/>
              </a:solidFill>
              <a:latin typeface="+mn-ea"/>
              <a:ea typeface="+mn-ea"/>
            </a:rPr>
            <a:t>鹿港國家</a:t>
          </a:r>
          <a:r>
            <a:rPr lang="en-US" altLang="zh-TW" sz="1600" b="0" kern="1200" dirty="0" smtClean="0">
              <a:solidFill>
                <a:schemeClr val="tx1"/>
              </a:solidFill>
              <a:latin typeface="+mn-ea"/>
              <a:ea typeface="+mn-ea"/>
            </a:rPr>
            <a:t/>
          </a:r>
          <a:br>
            <a:rPr lang="en-US" altLang="zh-TW" sz="1600" b="0" kern="1200" dirty="0" smtClean="0">
              <a:solidFill>
                <a:schemeClr val="tx1"/>
              </a:solidFill>
              <a:latin typeface="+mn-ea"/>
              <a:ea typeface="+mn-ea"/>
            </a:rPr>
          </a:br>
          <a:r>
            <a:rPr lang="zh-TW" altLang="en-US" sz="1600" b="0" kern="1200" dirty="0" smtClean="0">
              <a:solidFill>
                <a:schemeClr val="tx1"/>
              </a:solidFill>
              <a:latin typeface="+mn-ea"/>
              <a:ea typeface="+mn-ea"/>
            </a:rPr>
            <a:t>歷史風景區</a:t>
          </a:r>
          <a:endParaRPr lang="zh-TW" altLang="en-US" sz="1600" b="0" kern="1200" dirty="0">
            <a:solidFill>
              <a:schemeClr val="tx1"/>
            </a:solidFill>
            <a:latin typeface="+mn-ea"/>
            <a:ea typeface="+mn-ea"/>
          </a:endParaRPr>
        </a:p>
      </dsp:txBody>
      <dsp:txXfrm>
        <a:off x="0" y="140563"/>
        <a:ext cx="1764195" cy="606196"/>
      </dsp:txXfrm>
    </dsp:sp>
    <dsp:sp modelId="{F71F972A-08BD-4927-9547-F5B529091F50}">
      <dsp:nvSpPr>
        <dsp:cNvPr id="0" name=""/>
        <dsp:cNvSpPr/>
      </dsp:nvSpPr>
      <dsp:spPr>
        <a:xfrm>
          <a:off x="0" y="746760"/>
          <a:ext cx="1764195" cy="1668959"/>
        </a:xfrm>
        <a:prstGeom prst="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b="0" kern="1200" dirty="0" smtClean="0">
              <a:solidFill>
                <a:schemeClr val="tx1"/>
              </a:solidFill>
              <a:latin typeface="+mn-ea"/>
              <a:ea typeface="+mn-ea"/>
            </a:rPr>
            <a:t>污水下水道統包工程委託</a:t>
          </a:r>
          <a:r>
            <a:rPr lang="en-US" altLang="zh-TW" sz="1600" b="0" kern="1200" dirty="0" smtClean="0">
              <a:solidFill>
                <a:schemeClr val="tx1"/>
              </a:solidFill>
              <a:latin typeface="+mn-ea"/>
              <a:ea typeface="+mn-ea"/>
            </a:rPr>
            <a:t>PCM</a:t>
          </a:r>
          <a:r>
            <a:rPr lang="zh-TW" altLang="en-US" sz="1600" b="0" kern="1200" dirty="0" smtClean="0">
              <a:solidFill>
                <a:schemeClr val="tx1"/>
              </a:solidFill>
              <a:latin typeface="+mn-ea"/>
              <a:ea typeface="+mn-ea"/>
            </a:rPr>
            <a:t>及監造案，於</a:t>
          </a:r>
          <a:r>
            <a:rPr lang="en-US" altLang="zh-TW" sz="1600" b="0" kern="1200" dirty="0" smtClean="0">
              <a:solidFill>
                <a:schemeClr val="tx1"/>
              </a:solidFill>
              <a:latin typeface="+mn-ea"/>
              <a:ea typeface="+mn-ea"/>
            </a:rPr>
            <a:t>6</a:t>
          </a:r>
          <a:r>
            <a:rPr lang="zh-TW" altLang="en-US" sz="1600" b="0" kern="1200" dirty="0" smtClean="0">
              <a:solidFill>
                <a:schemeClr val="tx1"/>
              </a:solidFill>
              <a:latin typeface="+mn-ea"/>
              <a:ea typeface="+mn-ea"/>
            </a:rPr>
            <a:t>月</a:t>
          </a:r>
          <a:r>
            <a:rPr lang="en-US" altLang="zh-TW" sz="1600" b="0" kern="1200" dirty="0" smtClean="0">
              <a:solidFill>
                <a:schemeClr val="tx1"/>
              </a:solidFill>
              <a:latin typeface="+mn-ea"/>
              <a:ea typeface="+mn-ea"/>
            </a:rPr>
            <a:t>26</a:t>
          </a:r>
          <a:r>
            <a:rPr lang="zh-TW" altLang="en-US" sz="1600" b="0" kern="1200" dirty="0" smtClean="0">
              <a:solidFill>
                <a:schemeClr val="tx1"/>
              </a:solidFill>
              <a:latin typeface="+mn-ea"/>
              <a:ea typeface="+mn-ea"/>
            </a:rPr>
            <a:t>日公告評選，預計</a:t>
          </a:r>
          <a:r>
            <a:rPr lang="en-US" altLang="zh-TW" sz="1600" b="0" kern="1200" dirty="0" smtClean="0">
              <a:solidFill>
                <a:schemeClr val="tx1"/>
              </a:solidFill>
              <a:latin typeface="+mn-ea"/>
              <a:ea typeface="+mn-ea"/>
            </a:rPr>
            <a:t>7</a:t>
          </a:r>
          <a:r>
            <a:rPr lang="zh-TW" altLang="en-US" sz="1600" b="0" kern="1200" dirty="0" smtClean="0">
              <a:solidFill>
                <a:schemeClr val="tx1"/>
              </a:solidFill>
              <a:latin typeface="+mn-ea"/>
              <a:ea typeface="+mn-ea"/>
            </a:rPr>
            <a:t>月底前完成發包。</a:t>
          </a:r>
          <a:endParaRPr lang="zh-TW" altLang="en-US" sz="1600" b="0" kern="1200" dirty="0">
            <a:solidFill>
              <a:schemeClr val="tx1"/>
            </a:solidFill>
            <a:latin typeface="+mn-ea"/>
            <a:ea typeface="+mn-ea"/>
          </a:endParaRPr>
        </a:p>
      </dsp:txBody>
      <dsp:txXfrm>
        <a:off x="0" y="746760"/>
        <a:ext cx="1764195" cy="1668959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DCFED2A-1345-4C56-A0B1-13BDDD3011FE}">
      <dsp:nvSpPr>
        <dsp:cNvPr id="0" name=""/>
        <dsp:cNvSpPr/>
      </dsp:nvSpPr>
      <dsp:spPr>
        <a:xfrm>
          <a:off x="0" y="1263740"/>
          <a:ext cx="8748971" cy="1684987"/>
        </a:xfrm>
        <a:prstGeom prst="notchedRightArrow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38F71A93-2200-4B0A-8AFB-072C82092C27}">
      <dsp:nvSpPr>
        <dsp:cNvPr id="0" name=""/>
        <dsp:cNvSpPr/>
      </dsp:nvSpPr>
      <dsp:spPr>
        <a:xfrm>
          <a:off x="2557" y="0"/>
          <a:ext cx="1072667" cy="16849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桃園機場道面整建，北場</a:t>
          </a:r>
          <a:r>
            <a:rPr lang="en-US" altLang="en-US" sz="1400" b="1" kern="1200" dirty="0" smtClean="0"/>
            <a:t>WC</a:t>
          </a:r>
          <a:r>
            <a:rPr lang="zh-TW" altLang="en-US" sz="1400" b="1" kern="1200" dirty="0" smtClean="0"/>
            <a:t>以西滑行道</a:t>
          </a:r>
          <a:r>
            <a:rPr lang="en-US" altLang="en-US" sz="1400" b="1" kern="1200" dirty="0" smtClean="0"/>
            <a:t>4</a:t>
          </a:r>
          <a:r>
            <a:rPr lang="zh-TW" altLang="en-US" sz="1400" b="1" kern="1200" dirty="0" smtClean="0"/>
            <a:t>月</a:t>
          </a:r>
          <a:r>
            <a:rPr lang="en-US" altLang="en-US" sz="1400" b="1" kern="1200" dirty="0" smtClean="0"/>
            <a:t>14</a:t>
          </a:r>
          <a:r>
            <a:rPr lang="zh-TW" altLang="en-US" sz="1400" b="1" kern="1200" dirty="0" smtClean="0"/>
            <a:t>日啟用。</a:t>
          </a:r>
          <a:endParaRPr lang="zh-TW" altLang="en-US" sz="1400" b="1" kern="1200" dirty="0"/>
        </a:p>
      </dsp:txBody>
      <dsp:txXfrm>
        <a:off x="2557" y="0"/>
        <a:ext cx="1072667" cy="1684987"/>
      </dsp:txXfrm>
    </dsp:sp>
    <dsp:sp modelId="{0716C9D5-0681-48AC-966A-B4F6BE7B5442}">
      <dsp:nvSpPr>
        <dsp:cNvPr id="0" name=""/>
        <dsp:cNvSpPr/>
      </dsp:nvSpPr>
      <dsp:spPr>
        <a:xfrm>
          <a:off x="99202" y="1895610"/>
          <a:ext cx="879377" cy="421246"/>
        </a:xfrm>
        <a:prstGeom prst="rect">
          <a:avLst/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95830F0-E3D1-4836-8E81-1C7C24F03DC3}">
      <dsp:nvSpPr>
        <dsp:cNvPr id="0" name=""/>
        <dsp:cNvSpPr/>
      </dsp:nvSpPr>
      <dsp:spPr>
        <a:xfrm>
          <a:off x="1121458" y="2527480"/>
          <a:ext cx="924665" cy="16849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污水下水道建設，文山水資源中心</a:t>
          </a:r>
          <a:r>
            <a:rPr lang="en-US" altLang="en-US" sz="1400" b="1" kern="1200" dirty="0" smtClean="0"/>
            <a:t>5</a:t>
          </a:r>
          <a:r>
            <a:rPr lang="zh-TW" altLang="en-US" sz="1400" b="1" kern="1200" dirty="0" smtClean="0"/>
            <a:t>月</a:t>
          </a:r>
          <a:r>
            <a:rPr lang="en-US" altLang="en-US" sz="1400" b="1" kern="1200" dirty="0" smtClean="0"/>
            <a:t>4</a:t>
          </a:r>
          <a:r>
            <a:rPr lang="zh-TW" altLang="en-US" sz="1400" b="1" kern="1200" dirty="0" smtClean="0"/>
            <a:t>日通水。</a:t>
          </a:r>
          <a:endParaRPr lang="zh-TW" altLang="en-US" sz="1400" b="1" kern="1200" dirty="0"/>
        </a:p>
      </dsp:txBody>
      <dsp:txXfrm>
        <a:off x="1121458" y="2527480"/>
        <a:ext cx="924665" cy="1684987"/>
      </dsp:txXfrm>
    </dsp:sp>
    <dsp:sp modelId="{D3DA946E-4005-4E41-AAD6-619B1CA7A28C}">
      <dsp:nvSpPr>
        <dsp:cNvPr id="0" name=""/>
        <dsp:cNvSpPr/>
      </dsp:nvSpPr>
      <dsp:spPr>
        <a:xfrm>
          <a:off x="1144102" y="1895610"/>
          <a:ext cx="879377" cy="421246"/>
        </a:xfrm>
        <a:prstGeom prst="rect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08F6553-F086-4901-8837-67B9E037550B}">
      <dsp:nvSpPr>
        <dsp:cNvPr id="0" name=""/>
        <dsp:cNvSpPr/>
      </dsp:nvSpPr>
      <dsp:spPr>
        <a:xfrm>
          <a:off x="2092357" y="0"/>
          <a:ext cx="924665" cy="16849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台中榮總，新門診大樓</a:t>
          </a:r>
          <a:r>
            <a:rPr lang="en-US" altLang="en-US" sz="1400" b="1" kern="1200" dirty="0" smtClean="0"/>
            <a:t>5</a:t>
          </a:r>
          <a:r>
            <a:rPr lang="zh-TW" altLang="en-US" sz="1400" b="1" kern="1200" dirty="0" smtClean="0"/>
            <a:t>月</a:t>
          </a:r>
          <a:r>
            <a:rPr lang="en-US" altLang="en-US" sz="1400" b="1" kern="1200" dirty="0" smtClean="0"/>
            <a:t>9</a:t>
          </a:r>
          <a:r>
            <a:rPr lang="zh-TW" altLang="en-US" sz="1400" b="1" kern="1200" dirty="0" smtClean="0"/>
            <a:t>日啟用。</a:t>
          </a:r>
          <a:endParaRPr lang="zh-TW" altLang="en-US" sz="1400" b="1" kern="1200" dirty="0"/>
        </a:p>
      </dsp:txBody>
      <dsp:txXfrm>
        <a:off x="2092357" y="0"/>
        <a:ext cx="924665" cy="1684987"/>
      </dsp:txXfrm>
    </dsp:sp>
    <dsp:sp modelId="{A99C48C8-93E8-40BB-8575-986EBF9455BB}">
      <dsp:nvSpPr>
        <dsp:cNvPr id="0" name=""/>
        <dsp:cNvSpPr/>
      </dsp:nvSpPr>
      <dsp:spPr>
        <a:xfrm>
          <a:off x="2115001" y="1895610"/>
          <a:ext cx="879377" cy="421246"/>
        </a:xfrm>
        <a:prstGeom prst="rect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A57C694-9811-4C03-ACA0-151D40063582}">
      <dsp:nvSpPr>
        <dsp:cNvPr id="0" name=""/>
        <dsp:cNvSpPr/>
      </dsp:nvSpPr>
      <dsp:spPr>
        <a:xfrm>
          <a:off x="3063256" y="2527480"/>
          <a:ext cx="924665" cy="16849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臺北世大運場館</a:t>
          </a:r>
          <a:r>
            <a:rPr lang="en-US" altLang="zh-TW" sz="1400" b="1" kern="1200" dirty="0" smtClean="0"/>
            <a:t>(</a:t>
          </a:r>
          <a:r>
            <a:rPr lang="en-US" altLang="en-US" sz="1400" b="1" kern="1200" dirty="0" smtClean="0"/>
            <a:t>53</a:t>
          </a:r>
          <a:r>
            <a:rPr lang="zh-TW" altLang="en-US" sz="1400" b="1" kern="1200" dirty="0" smtClean="0"/>
            <a:t>案整建及</a:t>
          </a:r>
          <a:r>
            <a:rPr lang="en-US" altLang="en-US" sz="1400" b="1" kern="1200" dirty="0" smtClean="0"/>
            <a:t>2</a:t>
          </a:r>
          <a:r>
            <a:rPr lang="zh-TW" altLang="en-US" sz="1400" b="1" kern="1200" dirty="0" smtClean="0"/>
            <a:t>案新建</a:t>
          </a:r>
          <a:r>
            <a:rPr lang="en-US" altLang="zh-TW" sz="1400" b="1" kern="1200" dirty="0" smtClean="0"/>
            <a:t>)</a:t>
          </a:r>
          <a:r>
            <a:rPr lang="zh-TW" altLang="en-US" sz="1400" b="1" kern="1200" dirty="0" smtClean="0"/>
            <a:t>，</a:t>
          </a:r>
          <a:r>
            <a:rPr lang="en-US" altLang="en-US" sz="1400" b="1" kern="1200" dirty="0" smtClean="0"/>
            <a:t>5</a:t>
          </a:r>
          <a:r>
            <a:rPr lang="zh-TW" altLang="en-US" sz="1400" b="1" kern="1200" dirty="0" smtClean="0"/>
            <a:t>月</a:t>
          </a:r>
          <a:r>
            <a:rPr lang="en-US" altLang="en-US" sz="1400" b="1" kern="1200" dirty="0" smtClean="0"/>
            <a:t>30</a:t>
          </a:r>
          <a:r>
            <a:rPr lang="zh-TW" altLang="en-US" sz="1400" b="1" kern="1200" dirty="0" smtClean="0"/>
            <a:t>日完工。</a:t>
          </a:r>
          <a:endParaRPr lang="zh-TW" altLang="en-US" sz="1400" b="1" kern="1200" dirty="0"/>
        </a:p>
      </dsp:txBody>
      <dsp:txXfrm>
        <a:off x="3063256" y="2527480"/>
        <a:ext cx="924665" cy="1684987"/>
      </dsp:txXfrm>
    </dsp:sp>
    <dsp:sp modelId="{C7B13196-62CF-48B0-8DC9-3520822E92AC}">
      <dsp:nvSpPr>
        <dsp:cNvPr id="0" name=""/>
        <dsp:cNvSpPr/>
      </dsp:nvSpPr>
      <dsp:spPr>
        <a:xfrm>
          <a:off x="3085899" y="1895610"/>
          <a:ext cx="879377" cy="421246"/>
        </a:xfrm>
        <a:prstGeom prst="rect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85E1027-081A-4877-AE9F-A9A0A048C9BB}">
      <dsp:nvSpPr>
        <dsp:cNvPr id="0" name=""/>
        <dsp:cNvSpPr/>
      </dsp:nvSpPr>
      <dsp:spPr>
        <a:xfrm>
          <a:off x="4034155" y="0"/>
          <a:ext cx="924665" cy="16849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緊急供水暨水庫更新改善，中庄調整池</a:t>
          </a:r>
          <a:r>
            <a:rPr lang="en-US" altLang="en-US" sz="1400" b="1" kern="1200" dirty="0" smtClean="0"/>
            <a:t>6</a:t>
          </a:r>
          <a:r>
            <a:rPr lang="zh-TW" altLang="en-US" sz="1400" b="1" kern="1200" dirty="0" smtClean="0"/>
            <a:t>月</a:t>
          </a:r>
          <a:r>
            <a:rPr lang="en-US" altLang="en-US" sz="1400" b="1" kern="1200" dirty="0" smtClean="0"/>
            <a:t>1</a:t>
          </a:r>
          <a:r>
            <a:rPr lang="zh-TW" altLang="en-US" sz="1400" b="1" kern="1200" dirty="0" smtClean="0"/>
            <a:t>日啟用。</a:t>
          </a:r>
          <a:endParaRPr lang="zh-TW" altLang="en-US" sz="1400" b="1" kern="1200" dirty="0"/>
        </a:p>
      </dsp:txBody>
      <dsp:txXfrm>
        <a:off x="4034155" y="0"/>
        <a:ext cx="924665" cy="1684987"/>
      </dsp:txXfrm>
    </dsp:sp>
    <dsp:sp modelId="{B78D9892-E8E2-4781-A82E-BE9A44374AB8}">
      <dsp:nvSpPr>
        <dsp:cNvPr id="0" name=""/>
        <dsp:cNvSpPr/>
      </dsp:nvSpPr>
      <dsp:spPr>
        <a:xfrm>
          <a:off x="4056798" y="1895610"/>
          <a:ext cx="879377" cy="421246"/>
        </a:xfrm>
        <a:prstGeom prst="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AA20EAC-5BE7-4ECB-BD03-830DCC6508AE}">
      <dsp:nvSpPr>
        <dsp:cNvPr id="0" name=""/>
        <dsp:cNvSpPr/>
      </dsp:nvSpPr>
      <dsp:spPr>
        <a:xfrm>
          <a:off x="5005053" y="2527480"/>
          <a:ext cx="924665" cy="16849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台北榮總，新門診大樓</a:t>
          </a:r>
          <a:r>
            <a:rPr lang="en-US" altLang="zh-TW" sz="1400" b="1" kern="1200" dirty="0" smtClean="0"/>
            <a:t>6</a:t>
          </a:r>
          <a:r>
            <a:rPr lang="zh-TW" altLang="en-US" sz="1400" b="1" kern="1200" dirty="0" smtClean="0"/>
            <a:t>月</a:t>
          </a:r>
          <a:r>
            <a:rPr lang="en-US" altLang="zh-TW" sz="1400" b="1" kern="1200" dirty="0" smtClean="0"/>
            <a:t>20</a:t>
          </a:r>
          <a:r>
            <a:rPr lang="zh-TW" altLang="en-US" sz="1400" b="1" kern="1200" dirty="0" smtClean="0"/>
            <a:t>日完工。</a:t>
          </a:r>
          <a:endParaRPr lang="zh-TW" altLang="en-US" sz="1400" b="1" kern="1200" dirty="0"/>
        </a:p>
      </dsp:txBody>
      <dsp:txXfrm>
        <a:off x="5005053" y="2527480"/>
        <a:ext cx="924665" cy="1684987"/>
      </dsp:txXfrm>
    </dsp:sp>
    <dsp:sp modelId="{6B86C0D1-5546-491F-8F95-72754108AFB4}">
      <dsp:nvSpPr>
        <dsp:cNvPr id="0" name=""/>
        <dsp:cNvSpPr/>
      </dsp:nvSpPr>
      <dsp:spPr>
        <a:xfrm>
          <a:off x="5027697" y="1895610"/>
          <a:ext cx="879377" cy="421246"/>
        </a:xfrm>
        <a:prstGeom prst="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6291F33-1530-42C1-9AA0-E016BC907BBD}">
      <dsp:nvSpPr>
        <dsp:cNvPr id="0" name=""/>
        <dsp:cNvSpPr/>
      </dsp:nvSpPr>
      <dsp:spPr>
        <a:xfrm>
          <a:off x="5975952" y="0"/>
          <a:ext cx="924665" cy="16849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高雄環狀輕軌捷運，</a:t>
          </a:r>
          <a:r>
            <a:rPr lang="en-US" altLang="en-US" sz="1400" b="1" kern="1200" dirty="0" smtClean="0"/>
            <a:t>C9~C12</a:t>
          </a:r>
          <a:r>
            <a:rPr lang="zh-TW" altLang="en-US" sz="1400" b="1" kern="1200" dirty="0" smtClean="0"/>
            <a:t>站</a:t>
          </a:r>
          <a:r>
            <a:rPr lang="en-US" altLang="en-US" sz="1400" b="1" kern="1200" dirty="0" smtClean="0"/>
            <a:t>6</a:t>
          </a:r>
          <a:r>
            <a:rPr lang="zh-TW" altLang="en-US" sz="1400" b="1" kern="1200" dirty="0" smtClean="0"/>
            <a:t>月</a:t>
          </a:r>
          <a:r>
            <a:rPr lang="en-US" altLang="en-US" sz="1400" b="1" kern="1200" dirty="0" smtClean="0"/>
            <a:t>30</a:t>
          </a:r>
          <a:r>
            <a:rPr lang="zh-TW" altLang="en-US" sz="1400" b="1" kern="1200" dirty="0" smtClean="0"/>
            <a:t>日通車。</a:t>
          </a:r>
          <a:endParaRPr lang="zh-TW" altLang="en-US" sz="1400" b="1" kern="1200" dirty="0"/>
        </a:p>
      </dsp:txBody>
      <dsp:txXfrm>
        <a:off x="5975952" y="0"/>
        <a:ext cx="924665" cy="1684987"/>
      </dsp:txXfrm>
    </dsp:sp>
    <dsp:sp modelId="{0CA4246D-AF67-43DD-9370-9CFB4C8A1245}">
      <dsp:nvSpPr>
        <dsp:cNvPr id="0" name=""/>
        <dsp:cNvSpPr/>
      </dsp:nvSpPr>
      <dsp:spPr>
        <a:xfrm>
          <a:off x="5998596" y="1895610"/>
          <a:ext cx="879377" cy="421246"/>
        </a:xfrm>
        <a:prstGeom prst="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DEE45FA-B988-474C-A846-FF275191DD89}">
      <dsp:nvSpPr>
        <dsp:cNvPr id="0" name=""/>
        <dsp:cNvSpPr/>
      </dsp:nvSpPr>
      <dsp:spPr>
        <a:xfrm>
          <a:off x="6946851" y="2527480"/>
          <a:ext cx="924665" cy="16849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/>
            <a:t>仁壽營區</a:t>
          </a:r>
          <a:r>
            <a:rPr lang="en-US" altLang="en-US" sz="1400" b="1" kern="1200" dirty="0" smtClean="0"/>
            <a:t>7</a:t>
          </a:r>
          <a:r>
            <a:rPr lang="zh-TW" altLang="en-US" sz="1400" b="1" kern="1200" dirty="0" smtClean="0"/>
            <a:t>月</a:t>
          </a:r>
          <a:r>
            <a:rPr lang="en-US" altLang="en-US" sz="1400" b="1" kern="1200" dirty="0" smtClean="0"/>
            <a:t>14</a:t>
          </a:r>
          <a:r>
            <a:rPr lang="zh-TW" altLang="en-US" sz="1400" b="1" kern="1200" dirty="0" smtClean="0"/>
            <a:t>日啟用，埔尾、陸軍北大營區</a:t>
          </a:r>
          <a:r>
            <a:rPr lang="en-US" altLang="en-US" sz="1400" b="1" kern="1200" dirty="0" smtClean="0"/>
            <a:t>7</a:t>
          </a:r>
          <a:r>
            <a:rPr lang="zh-TW" altLang="en-US" sz="1400" b="1" kern="1200" dirty="0" smtClean="0"/>
            <a:t>月</a:t>
          </a:r>
          <a:r>
            <a:rPr lang="en-US" altLang="en-US" sz="1400" b="1" kern="1200" dirty="0" smtClean="0"/>
            <a:t>26</a:t>
          </a:r>
          <a:r>
            <a:rPr lang="zh-TW" altLang="en-US" sz="1400" b="1" kern="1200" dirty="0" smtClean="0"/>
            <a:t>日完工。</a:t>
          </a:r>
          <a:endParaRPr lang="zh-TW" altLang="en-US" sz="1400" b="1" kern="1200" dirty="0"/>
        </a:p>
      </dsp:txBody>
      <dsp:txXfrm>
        <a:off x="6946851" y="2527480"/>
        <a:ext cx="924665" cy="1684987"/>
      </dsp:txXfrm>
    </dsp:sp>
    <dsp:sp modelId="{32D76FCA-11D1-4B93-8EB2-4D91AFFD19F6}">
      <dsp:nvSpPr>
        <dsp:cNvPr id="0" name=""/>
        <dsp:cNvSpPr/>
      </dsp:nvSpPr>
      <dsp:spPr>
        <a:xfrm>
          <a:off x="6969495" y="1895610"/>
          <a:ext cx="879377" cy="42124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11F85DF-1509-4C06-A2E0-FE13FC654607}">
      <dsp:nvSpPr>
        <dsp:cNvPr id="0" name=""/>
        <dsp:cNvSpPr/>
      </dsp:nvSpPr>
      <dsp:spPr>
        <a:xfrm>
          <a:off x="0" y="363648"/>
          <a:ext cx="1908212" cy="31129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kern="1200" dirty="0" smtClean="0"/>
            <a:t>相關效益：</a:t>
          </a:r>
          <a:endParaRPr lang="zh-TW" altLang="en-US" sz="1200" kern="1200" dirty="0"/>
        </a:p>
      </dsp:txBody>
      <dsp:txXfrm>
        <a:off x="0" y="363648"/>
        <a:ext cx="1908212" cy="311293"/>
      </dsp:txXfrm>
    </dsp:sp>
    <dsp:sp modelId="{E8A33590-7066-4DAC-80E7-3EA1A7992612}">
      <dsp:nvSpPr>
        <dsp:cNvPr id="0" name=""/>
        <dsp:cNvSpPr/>
      </dsp:nvSpPr>
      <dsp:spPr>
        <a:xfrm>
          <a:off x="0" y="709501"/>
          <a:ext cx="1908212" cy="31129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kern="1200" dirty="0" smtClean="0"/>
            <a:t>完善交通運輸</a:t>
          </a:r>
          <a:endParaRPr lang="zh-TW" altLang="en-US" sz="1200" kern="1200" dirty="0"/>
        </a:p>
      </dsp:txBody>
      <dsp:txXfrm>
        <a:off x="0" y="709501"/>
        <a:ext cx="1908212" cy="311293"/>
      </dsp:txXfrm>
    </dsp:sp>
    <dsp:sp modelId="{863D8334-7746-4F64-B518-8F70C2AFE3F2}">
      <dsp:nvSpPr>
        <dsp:cNvPr id="0" name=""/>
        <dsp:cNvSpPr/>
      </dsp:nvSpPr>
      <dsp:spPr>
        <a:xfrm>
          <a:off x="0" y="1055354"/>
          <a:ext cx="1908212" cy="31129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kern="1200" dirty="0" smtClean="0"/>
            <a:t>穩定水源供應、改善水質</a:t>
          </a:r>
          <a:endParaRPr lang="zh-TW" altLang="en-US" sz="1200" kern="1200" dirty="0"/>
        </a:p>
      </dsp:txBody>
      <dsp:txXfrm>
        <a:off x="0" y="1055354"/>
        <a:ext cx="1908212" cy="311293"/>
      </dsp:txXfrm>
    </dsp:sp>
    <dsp:sp modelId="{D8C280A5-BC0A-4544-89E4-0A07B47A158A}">
      <dsp:nvSpPr>
        <dsp:cNvPr id="0" name=""/>
        <dsp:cNvSpPr/>
      </dsp:nvSpPr>
      <dsp:spPr>
        <a:xfrm>
          <a:off x="0" y="1401208"/>
          <a:ext cx="1908212" cy="31129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kern="1200" dirty="0" smtClean="0"/>
            <a:t>提供國際性運動設施</a:t>
          </a:r>
          <a:endParaRPr lang="zh-TW" altLang="en-US" sz="1200" kern="1200" dirty="0"/>
        </a:p>
      </dsp:txBody>
      <dsp:txXfrm>
        <a:off x="0" y="1401208"/>
        <a:ext cx="1908212" cy="311293"/>
      </dsp:txXfrm>
    </dsp:sp>
    <dsp:sp modelId="{7E340414-BBB5-4A30-A9DE-4AB9CE731A5C}">
      <dsp:nvSpPr>
        <dsp:cNvPr id="0" name=""/>
        <dsp:cNvSpPr/>
      </dsp:nvSpPr>
      <dsp:spPr>
        <a:xfrm>
          <a:off x="0" y="1747061"/>
          <a:ext cx="1908212" cy="31129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kern="1200" dirty="0" smtClean="0"/>
            <a:t>提供優質醫療環境</a:t>
          </a:r>
          <a:endParaRPr lang="zh-TW" altLang="en-US" sz="1200" kern="1200" dirty="0"/>
        </a:p>
      </dsp:txBody>
      <dsp:txXfrm>
        <a:off x="0" y="1747061"/>
        <a:ext cx="1908212" cy="311293"/>
      </dsp:txXfrm>
    </dsp:sp>
    <dsp:sp modelId="{5486CDFF-64AE-493B-BE66-641F6D5D0569}">
      <dsp:nvSpPr>
        <dsp:cNvPr id="0" name=""/>
        <dsp:cNvSpPr/>
      </dsp:nvSpPr>
      <dsp:spPr>
        <a:xfrm>
          <a:off x="0" y="2092914"/>
          <a:ext cx="1908212" cy="31129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kern="1200" dirty="0" smtClean="0"/>
            <a:t>提升國防安全</a:t>
          </a:r>
          <a:endParaRPr lang="zh-TW" altLang="en-US" sz="1200" kern="1200" dirty="0"/>
        </a:p>
      </dsp:txBody>
      <dsp:txXfrm>
        <a:off x="0" y="2092914"/>
        <a:ext cx="1908212" cy="3112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6434" tIns="43217" rIns="86434" bIns="43217" numCol="1" anchor="t" anchorCtr="0" compatLnSpc="1">
            <a:prstTxWarp prst="textNoShape">
              <a:avLst/>
            </a:prstTxWarp>
          </a:bodyPr>
          <a:lstStyle>
            <a:lvl1pPr defTabSz="860425">
              <a:defRPr sz="1100" b="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6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6434" tIns="43217" rIns="86434" bIns="43217" numCol="1" anchor="t" anchorCtr="0" compatLnSpc="1">
            <a:prstTxWarp prst="textNoShape">
              <a:avLst/>
            </a:prstTxWarp>
          </a:bodyPr>
          <a:lstStyle>
            <a:lvl1pPr algn="r" defTabSz="860425">
              <a:defRPr sz="1100" b="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fld id="{943F06B1-6ECB-4664-9BA5-5C949511F4A9}" type="datetime1">
              <a:rPr lang="zh-TW" altLang="en-US" smtClean="0"/>
              <a:pPr>
                <a:defRPr/>
              </a:pPr>
              <a:t>2017/7/26</a:t>
            </a:fld>
            <a:r>
              <a:rPr lang="zh-TW" altLang="en-US" smtClean="0"/>
              <a:t>工程</a:t>
            </a:r>
            <a:r>
              <a:rPr lang="zh-TW" altLang="en-US"/>
              <a:t>管理處</a:t>
            </a: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6110"/>
            <a:ext cx="2946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6434" tIns="43217" rIns="86434" bIns="43217" numCol="1" anchor="b" anchorCtr="0" compatLnSpc="1">
            <a:prstTxWarp prst="textNoShape">
              <a:avLst/>
            </a:prstTxWarp>
          </a:bodyPr>
          <a:lstStyle>
            <a:lvl1pPr defTabSz="860425">
              <a:defRPr sz="1100" b="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r>
              <a:rPr lang="en-US" altLang="zh-TW"/>
              <a:t> </a:t>
            </a:r>
            <a:fld id="{FE6A0EA3-31A9-4DD1-AB9F-417A51EFB356}" type="datetimeyy/MM/dd">
              <a:rPr lang="en-US" altLang="zh-TW"/>
              <a:pPr>
                <a:defRPr/>
              </a:pPr>
              <a:t>17/07/26</a:t>
            </a:fld>
            <a:fld id="{2F198CE5-49E6-4477-801F-369523578EEF}" type="datetimehh:mm AM/PM">
              <a:rPr lang="en-US" altLang="zh-TW"/>
              <a:pPr>
                <a:defRPr/>
              </a:pPr>
              <a:t>08:25 PM</a:t>
            </a:fld>
            <a:endParaRPr lang="zh-TW" altLang="zh-TW" sz="2400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6110"/>
            <a:ext cx="2946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6434" tIns="43217" rIns="86434" bIns="43217" numCol="1" anchor="b" anchorCtr="0" compatLnSpc="1">
            <a:prstTxWarp prst="textNoShape">
              <a:avLst/>
            </a:prstTxWarp>
          </a:bodyPr>
          <a:lstStyle>
            <a:lvl1pPr algn="r" defTabSz="860425">
              <a:defRPr sz="1100" b="0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fld id="{EF9F3A1C-5095-4EAD-A67F-B969B95A4916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001" tIns="0" rIns="18001" bIns="0" numCol="1" anchor="t" anchorCtr="0" compatLnSpc="1">
            <a:prstTxWarp prst="textNoShape">
              <a:avLst/>
            </a:prstTxWarp>
          </a:bodyPr>
          <a:lstStyle>
            <a:lvl1pPr defTabSz="860425">
              <a:defRPr sz="1000" b="0" i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r>
              <a:rPr lang="en-US" altLang="zh-TW"/>
              <a:t>*</a:t>
            </a:r>
            <a:endParaRPr lang="en-US" altLang="zh-TW" sz="110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001" tIns="0" rIns="18001" bIns="0" numCol="1" anchor="t" anchorCtr="0" compatLnSpc="1">
            <a:prstTxWarp prst="textNoShape">
              <a:avLst/>
            </a:prstTxWarp>
          </a:bodyPr>
          <a:lstStyle>
            <a:lvl1pPr algn="r" defTabSz="860425">
              <a:defRPr sz="1000" b="0" i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fld id="{0E44C3FB-9908-4124-8AE8-3F4E77A29F29}" type="datetime1">
              <a:rPr lang="zh-TW" altLang="en-US" smtClean="0"/>
              <a:pPr>
                <a:defRPr/>
              </a:pPr>
              <a:t>2017/7/26</a:t>
            </a:fld>
            <a:r>
              <a:rPr lang="en-US" altLang="zh-TW" smtClean="0"/>
              <a:t>07/16/96</a:t>
            </a:r>
            <a:endParaRPr lang="en-US" altLang="zh-TW" sz="1100"/>
          </a:p>
        </p:txBody>
      </p:sp>
      <p:sp>
        <p:nvSpPr>
          <p:cNvPr id="10244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949325" y="752475"/>
            <a:ext cx="4954588" cy="3717925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713298"/>
            <a:ext cx="4987925" cy="447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022" tIns="43512" rIns="87022" bIns="435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zh-TW" noProof="0" smtClean="0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6110"/>
            <a:ext cx="2946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001" tIns="0" rIns="18001" bIns="0" numCol="1" anchor="b" anchorCtr="0" compatLnSpc="1">
            <a:prstTxWarp prst="textNoShape">
              <a:avLst/>
            </a:prstTxWarp>
          </a:bodyPr>
          <a:lstStyle>
            <a:lvl1pPr defTabSz="860425">
              <a:defRPr sz="1000" b="0" i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r>
              <a:rPr lang="en-US" altLang="zh-TW"/>
              <a:t>*</a:t>
            </a:r>
            <a:endParaRPr lang="en-US" altLang="zh-TW" sz="1100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36110"/>
            <a:ext cx="29464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001" tIns="0" rIns="18001" bIns="0" numCol="1" anchor="b" anchorCtr="0" compatLnSpc="1">
            <a:prstTxWarp prst="textNoShape">
              <a:avLst/>
            </a:prstTxWarp>
          </a:bodyPr>
          <a:lstStyle>
            <a:lvl1pPr algn="r" defTabSz="860425">
              <a:defRPr sz="1000" b="0" i="1">
                <a:solidFill>
                  <a:schemeClr val="tx1"/>
                </a:solidFill>
                <a:latin typeface="Arial" pitchFamily="34" charset="0"/>
                <a:ea typeface="標楷體" pitchFamily="65" charset="-120"/>
              </a:defRPr>
            </a:lvl1pPr>
          </a:lstStyle>
          <a:p>
            <a:pPr>
              <a:defRPr/>
            </a:pPr>
            <a:fld id="{FAA91BAB-6428-40A0-8041-E54B0EA1D508}" type="slidenum">
              <a:rPr lang="zh-TW" altLang="en-US"/>
              <a:pPr>
                <a:defRPr/>
              </a:pPr>
              <a:t>‹#›</a:t>
            </a:fld>
            <a:r>
              <a:rPr lang="en-US" altLang="zh-TW"/>
              <a:t>##</a:t>
            </a:r>
            <a:endParaRPr lang="en-US" altLang="zh-TW" sz="11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en-US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投影片圖像版面配置區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7410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  <p:sp>
        <p:nvSpPr>
          <p:cNvPr id="17411" name="頁首版面配置區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latin typeface="Arial" charset="0"/>
              </a:rPr>
              <a:t>*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17412" name="日期版面配置區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fld id="{DEC6C677-A1AC-4672-853C-8FBD7BC4088F}" type="datetime1">
              <a:rPr lang="zh-TW" altLang="en-US" smtClean="0">
                <a:latin typeface="Arial" charset="0"/>
              </a:rPr>
              <a:pPr/>
              <a:t>2017/7/26</a:t>
            </a:fld>
            <a:r>
              <a:rPr lang="en-US" altLang="zh-TW" smtClean="0">
                <a:latin typeface="Arial" charset="0"/>
              </a:rPr>
              <a:t>07/16/96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17413" name="頁尾版面配置區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latin typeface="Arial" charset="0"/>
              </a:rPr>
              <a:t>*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17414" name="投影片編號版面配置區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2EE765D-3956-4C28-813F-46A9015AE28A}" type="slidenum">
              <a:rPr lang="zh-TW" altLang="en-US" smtClean="0">
                <a:latin typeface="Arial" charset="0"/>
              </a:rPr>
              <a:pPr/>
              <a:t>2</a:t>
            </a:fld>
            <a:r>
              <a:rPr lang="en-US" altLang="zh-TW" smtClean="0">
                <a:latin typeface="Arial" charset="0"/>
              </a:rPr>
              <a:t>##</a:t>
            </a:r>
            <a:endParaRPr lang="en-US" altLang="zh-TW" sz="110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投影片圖像版面配置區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7890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>
              <a:ea typeface="新細明體" charset="-120"/>
            </a:endParaRPr>
          </a:p>
        </p:txBody>
      </p:sp>
      <p:sp>
        <p:nvSpPr>
          <p:cNvPr id="37891" name="頁首版面配置區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latin typeface="Arial" charset="0"/>
              </a:rPr>
              <a:t>*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37892" name="日期版面配置區 4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fld id="{205AD0C9-0048-4A1C-9C5C-3C4D2FAEBAA7}" type="datetime1">
              <a:rPr lang="zh-TW" altLang="en-US" smtClean="0">
                <a:latin typeface="Arial" charset="0"/>
              </a:rPr>
              <a:pPr/>
              <a:t>2017/7/26</a:t>
            </a:fld>
            <a:r>
              <a:rPr lang="en-US" altLang="zh-TW" smtClean="0">
                <a:latin typeface="Arial" charset="0"/>
              </a:rPr>
              <a:t>07/16/96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37893" name="頁尾版面配置區 5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altLang="zh-TW" smtClean="0">
                <a:latin typeface="Arial" charset="0"/>
              </a:rPr>
              <a:t>*</a:t>
            </a:r>
            <a:endParaRPr lang="en-US" altLang="zh-TW" sz="1100" smtClean="0">
              <a:latin typeface="Arial" charset="0"/>
            </a:endParaRPr>
          </a:p>
        </p:txBody>
      </p:sp>
      <p:sp>
        <p:nvSpPr>
          <p:cNvPr id="37894" name="投影片編號版面配置區 6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312A28A-6877-4553-93C9-D39DA73F58FA}" type="slidenum">
              <a:rPr lang="zh-TW" altLang="en-US" smtClean="0">
                <a:latin typeface="Arial" charset="0"/>
              </a:rPr>
              <a:pPr/>
              <a:t>4</a:t>
            </a:fld>
            <a:r>
              <a:rPr lang="en-US" altLang="zh-TW" smtClean="0">
                <a:latin typeface="Arial" charset="0"/>
              </a:rPr>
              <a:t>##</a:t>
            </a:r>
            <a:endParaRPr lang="en-US" altLang="zh-TW" sz="110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頁首版面配置區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*</a:t>
            </a:r>
            <a:endParaRPr lang="en-US" altLang="zh-TW" sz="1100"/>
          </a:p>
        </p:txBody>
      </p:sp>
      <p:sp>
        <p:nvSpPr>
          <p:cNvPr id="5" name="日期版面配置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fld id="{8DF6CF4F-6F79-4E9D-AE51-248ADE9C1A31}" type="datetime1">
              <a:rPr lang="zh-TW" altLang="en-US" smtClean="0"/>
              <a:pPr>
                <a:defRPr/>
              </a:pPr>
              <a:t>2017/7/26</a:t>
            </a:fld>
            <a:r>
              <a:rPr lang="en-US" altLang="zh-TW" smtClean="0"/>
              <a:t>07/16/96</a:t>
            </a:r>
            <a:endParaRPr lang="en-US" altLang="zh-TW" sz="110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*</a:t>
            </a:r>
            <a:endParaRPr lang="en-US" altLang="zh-TW" sz="110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FAA91BAB-6428-40A0-8041-E54B0EA1D508}" type="slidenum">
              <a:rPr lang="zh-TW" altLang="en-US" smtClean="0"/>
              <a:pPr>
                <a:defRPr/>
              </a:pPr>
              <a:t>5</a:t>
            </a:fld>
            <a:r>
              <a:rPr lang="en-US" altLang="zh-TW" smtClean="0"/>
              <a:t>##</a:t>
            </a:r>
            <a:endParaRPr lang="en-US" altLang="zh-TW" sz="11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D19FF-CD7B-4526-B1C5-78807F8868B7}" type="datetime1">
              <a:rPr lang="zh-TW" altLang="en-US" smtClean="0"/>
              <a:pPr>
                <a:defRPr/>
              </a:pPr>
              <a:t>2017/7/26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2CA48D-ACFD-4167-BAE0-64E784BA922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0000" y="180000"/>
            <a:ext cx="8748484" cy="634082"/>
          </a:xfrm>
        </p:spPr>
        <p:txBody>
          <a:bodyPr/>
          <a:lstStyle>
            <a:lvl1pPr marL="0" indent="0">
              <a:defRPr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80000" y="900000"/>
            <a:ext cx="8784488" cy="5073427"/>
          </a:xfrm>
        </p:spPr>
        <p:txBody>
          <a:bodyPr/>
          <a:lstStyle>
            <a:lvl1pPr marL="342900" indent="-342900">
              <a:defRPr b="1">
                <a:latin typeface="標楷體" pitchFamily="65" charset="-120"/>
                <a:ea typeface="標楷體" pitchFamily="65" charset="-120"/>
              </a:defRPr>
            </a:lvl1pPr>
            <a:lvl2pPr>
              <a:defRPr>
                <a:latin typeface="標楷體" pitchFamily="65" charset="-120"/>
                <a:ea typeface="標楷體" pitchFamily="65" charset="-120"/>
              </a:defRPr>
            </a:lvl2pPr>
            <a:lvl3pPr>
              <a:defRPr>
                <a:latin typeface="標楷體" pitchFamily="65" charset="-120"/>
                <a:ea typeface="標楷體" pitchFamily="65" charset="-120"/>
              </a:defRPr>
            </a:lvl3pPr>
            <a:lvl4pPr>
              <a:defRPr>
                <a:latin typeface="標楷體" pitchFamily="65" charset="-120"/>
                <a:ea typeface="標楷體" pitchFamily="65" charset="-120"/>
              </a:defRPr>
            </a:lvl4pPr>
            <a:lvl5pPr>
              <a:defRPr>
                <a:latin typeface="標楷體" pitchFamily="65" charset="-120"/>
                <a:ea typeface="標楷體" pitchFamily="65" charset="-12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9515AB-3CE4-449F-AB00-0AD3A6C34638}" type="datetime1">
              <a:rPr lang="zh-TW" altLang="en-US" smtClean="0"/>
              <a:pPr>
                <a:defRPr/>
              </a:pPr>
              <a:t>2017/7/26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0BB74B-E007-48D6-A279-7A46717A32D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0000" y="360000"/>
            <a:ext cx="8748484" cy="634082"/>
          </a:xfrm>
        </p:spPr>
        <p:txBody>
          <a:bodyPr/>
          <a:lstStyle>
            <a:lvl1pPr marL="0" indent="0">
              <a:defRPr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80000" y="1080000"/>
            <a:ext cx="8784488" cy="5073427"/>
          </a:xfrm>
        </p:spPr>
        <p:txBody>
          <a:bodyPr/>
          <a:lstStyle>
            <a:lvl1pPr marL="342900" indent="-342900">
              <a:defRPr b="1"/>
            </a:lvl1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5AD0E-AED3-49CD-965B-1F6D7B1B6DFF}" type="datetime1">
              <a:rPr lang="zh-TW" altLang="en-US" smtClean="0"/>
              <a:pPr>
                <a:defRPr/>
              </a:pPr>
              <a:t>2017/7/26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BBCC2D-3831-43DD-B247-8ABE858E609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20019-22E2-44CA-A91C-82AB09BC6229}" type="datetime1">
              <a:rPr lang="zh-TW" altLang="en-US" smtClean="0"/>
              <a:pPr>
                <a:defRPr/>
              </a:pPr>
              <a:t>2017/7/26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B41AB6-FD82-426B-BAA8-C3A91F4C91B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0000" y="188640"/>
            <a:ext cx="8748484" cy="634082"/>
          </a:xfr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8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C0398-89C5-4C37-BC22-2387FDE9330F}" type="datetime1">
              <a:rPr lang="zh-TW" altLang="en-US" smtClean="0"/>
              <a:pPr>
                <a:defRPr/>
              </a:pPr>
              <a:t>2017/7/26</a:t>
            </a:fld>
            <a:endParaRPr lang="zh-TW" altLang="en-US"/>
          </a:p>
        </p:txBody>
      </p:sp>
      <p:sp>
        <p:nvSpPr>
          <p:cNvPr id="9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0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CDEDAC-6B12-490A-9D98-A82EA0E59C3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0000" y="188640"/>
            <a:ext cx="8748484" cy="634082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10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8183D-AC24-4B08-A0CC-4EEF45CF81E0}" type="datetime1">
              <a:rPr lang="zh-TW" altLang="en-US" smtClean="0"/>
              <a:pPr>
                <a:defRPr/>
              </a:pPr>
              <a:t>2017/7/26</a:t>
            </a:fld>
            <a:endParaRPr lang="zh-TW" altLang="en-US"/>
          </a:p>
        </p:txBody>
      </p:sp>
      <p:sp>
        <p:nvSpPr>
          <p:cNvPr id="11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2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9AF5B9-5AC9-43B0-A12B-420BFCBB2AB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0000" y="188640"/>
            <a:ext cx="8820492" cy="634082"/>
          </a:xfr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6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82D470-FA91-4DFC-B3E4-E15BE2DFD7AD}" type="datetime1">
              <a:rPr lang="zh-TW" altLang="en-US" smtClean="0"/>
              <a:pPr>
                <a:defRPr/>
              </a:pPr>
              <a:t>2017/7/26</a:t>
            </a:fld>
            <a:endParaRPr lang="zh-TW" altLang="en-US"/>
          </a:p>
        </p:txBody>
      </p:sp>
      <p:sp>
        <p:nvSpPr>
          <p:cNvPr id="7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C42E48-CBDB-4A3E-9543-3150549A483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C06FAE-A279-4166-B254-F2E3BB9FAE8D}" type="datetime1">
              <a:rPr lang="zh-TW" altLang="en-US" smtClean="0"/>
              <a:pPr>
                <a:defRPr/>
              </a:pPr>
              <a:t>2017/7/26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6B8C61-F953-45D9-91CB-6A8B0B063CB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179388" y="179388"/>
            <a:ext cx="8713787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179388" y="900113"/>
            <a:ext cx="8748712" cy="507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fld id="{AE668F19-AFE3-4589-9711-574752597CF6}" type="datetime1">
              <a:rPr lang="zh-TW" altLang="en-US" smtClean="0"/>
              <a:pPr>
                <a:defRPr/>
              </a:pPr>
              <a:t>2017/7/26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1613" y="63452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fld id="{F0FAF61E-AC34-4116-9CB1-0E19167953B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0" r:id="rId4"/>
    <p:sldLayoutId id="2147483684" r:id="rId5"/>
    <p:sldLayoutId id="2147483685" r:id="rId6"/>
    <p:sldLayoutId id="2147483686" r:id="rId7"/>
    <p:sldLayoutId id="2147483679" r:id="rId8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453B3B"/>
          </a:solidFill>
          <a:latin typeface="標楷體" pitchFamily="65" charset="-120"/>
          <a:ea typeface="標楷體" pitchFamily="65" charset="-120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453B3B"/>
          </a:solidFill>
          <a:latin typeface="微軟正黑體" pitchFamily="34" charset="-12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453B3B"/>
          </a:solidFill>
          <a:latin typeface="微軟正黑體" pitchFamily="34" charset="-12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453B3B"/>
          </a:solidFill>
          <a:latin typeface="微軟正黑體" pitchFamily="34" charset="-12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453B3B"/>
          </a:solidFill>
          <a:latin typeface="微軟正黑體" pitchFamily="34" charset="-12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1B5DA5"/>
          </a:solidFill>
          <a:latin typeface="微軟正黑體" pitchFamily="34" charset="-12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1B5DA5"/>
          </a:solidFill>
          <a:latin typeface="微軟正黑體" pitchFamily="34" charset="-12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1B5DA5"/>
          </a:solidFill>
          <a:latin typeface="微軟正黑體" pitchFamily="34" charset="-12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1B5DA5"/>
          </a:solidFill>
          <a:latin typeface="微軟正黑體" pitchFamily="34" charset="-12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000" b="1" kern="1200">
          <a:solidFill>
            <a:srgbClr val="1B5DA5"/>
          </a:solidFill>
          <a:latin typeface="標楷體" pitchFamily="65" charset="-120"/>
          <a:ea typeface="標楷體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rgbClr val="1B5DA5"/>
          </a:solidFill>
          <a:latin typeface="標楷體" pitchFamily="65" charset="-120"/>
          <a:ea typeface="標楷體" pitchFamily="65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1B5DA5"/>
          </a:solidFill>
          <a:latin typeface="標楷體" pitchFamily="65" charset="-120"/>
          <a:ea typeface="標楷體" pitchFamily="65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1B5DA5"/>
          </a:solidFill>
          <a:latin typeface="標楷體" pitchFamily="65" charset="-120"/>
          <a:ea typeface="標楷體" pitchFamily="65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1B5DA5"/>
          </a:solidFill>
          <a:latin typeface="標楷體" pitchFamily="65" charset="-120"/>
          <a:ea typeface="標楷體" pitchFamily="65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13" Type="http://schemas.openxmlformats.org/officeDocument/2006/relationships/diagramQuickStyle" Target="../diagrams/quickStyle3.xml"/><Relationship Id="rId18" Type="http://schemas.openxmlformats.org/officeDocument/2006/relationships/diagramQuickStyle" Target="../diagrams/quickStyle4.xml"/><Relationship Id="rId3" Type="http://schemas.openxmlformats.org/officeDocument/2006/relationships/image" Target="../media/image2.jpeg"/><Relationship Id="rId7" Type="http://schemas.openxmlformats.org/officeDocument/2006/relationships/diagramLayout" Target="../diagrams/layout2.xml"/><Relationship Id="rId12" Type="http://schemas.openxmlformats.org/officeDocument/2006/relationships/diagramLayout" Target="../diagrams/layout3.xml"/><Relationship Id="rId17" Type="http://schemas.openxmlformats.org/officeDocument/2006/relationships/diagramLayout" Target="../diagrams/layout4.xml"/><Relationship Id="rId2" Type="http://schemas.openxmlformats.org/officeDocument/2006/relationships/notesSlide" Target="../notesSlides/notesSlide3.xml"/><Relationship Id="rId16" Type="http://schemas.openxmlformats.org/officeDocument/2006/relationships/diagramData" Target="../diagrams/data4.xml"/><Relationship Id="rId20" Type="http://schemas.microsoft.com/office/2007/relationships/diagramDrawing" Target="../diagrams/drawing4.xml"/><Relationship Id="rId1" Type="http://schemas.openxmlformats.org/officeDocument/2006/relationships/slideLayout" Target="../slideLayouts/slideLayout8.xml"/><Relationship Id="rId6" Type="http://schemas.openxmlformats.org/officeDocument/2006/relationships/diagramData" Target="../diagrams/data2.xml"/><Relationship Id="rId11" Type="http://schemas.openxmlformats.org/officeDocument/2006/relationships/diagramData" Target="../diagrams/data3.xml"/><Relationship Id="rId5" Type="http://schemas.openxmlformats.org/officeDocument/2006/relationships/image" Target="../media/image4.jpeg"/><Relationship Id="rId15" Type="http://schemas.microsoft.com/office/2007/relationships/diagramDrawing" Target="../diagrams/drawing3.xml"/><Relationship Id="rId10" Type="http://schemas.microsoft.com/office/2007/relationships/diagramDrawing" Target="../diagrams/drawing2.xml"/><Relationship Id="rId19" Type="http://schemas.openxmlformats.org/officeDocument/2006/relationships/diagramColors" Target="../diagrams/colors4.xml"/><Relationship Id="rId4" Type="http://schemas.openxmlformats.org/officeDocument/2006/relationships/image" Target="../media/image3.jpeg"/><Relationship Id="rId9" Type="http://schemas.openxmlformats.org/officeDocument/2006/relationships/diagramColors" Target="../diagrams/colors2.xml"/><Relationship Id="rId14" Type="http://schemas.openxmlformats.org/officeDocument/2006/relationships/diagramColors" Target="../diagrams/colors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6.xml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microsoft.com/office/2007/relationships/diagramDrawing" Target="../diagrams/drawing6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11" Type="http://schemas.openxmlformats.org/officeDocument/2006/relationships/diagramColors" Target="../diagrams/colors6.xml"/><Relationship Id="rId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6.xml"/><Relationship Id="rId4" Type="http://schemas.openxmlformats.org/officeDocument/2006/relationships/diagramLayout" Target="../diagrams/layout5.xml"/><Relationship Id="rId9" Type="http://schemas.openxmlformats.org/officeDocument/2006/relationships/diagramLayout" Target="../diagrams/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55"/>
          <p:cNvSpPr>
            <a:spLocks noChangeArrowheads="1"/>
          </p:cNvSpPr>
          <p:nvPr/>
        </p:nvSpPr>
        <p:spPr bwMode="invGray">
          <a:xfrm>
            <a:off x="0" y="1952625"/>
            <a:ext cx="9144000" cy="2044700"/>
          </a:xfrm>
          <a:prstGeom prst="rect">
            <a:avLst/>
          </a:prstGeom>
          <a:solidFill>
            <a:srgbClr val="0080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29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59533" y="1676400"/>
            <a:ext cx="8424936" cy="2555875"/>
          </a:xfrm>
        </p:spPr>
        <p:txBody>
          <a:bodyPr/>
          <a:lstStyle/>
          <a:p>
            <a:pPr eaLnBrk="1" hangingPunct="1"/>
            <a:r>
              <a:rPr lang="en-US" altLang="zh-TW" sz="5400" b="0" dirty="0" smtClean="0">
                <a:solidFill>
                  <a:schemeClr val="bg2"/>
                </a:solidFill>
                <a:cs typeface="Arial" charset="0"/>
              </a:rPr>
              <a:t>106</a:t>
            </a:r>
            <a:r>
              <a:rPr lang="zh-TW" altLang="zh-TW" sz="5400" b="0" dirty="0" smtClean="0">
                <a:solidFill>
                  <a:schemeClr val="bg2"/>
                </a:solidFill>
                <a:cs typeface="Arial" charset="0"/>
              </a:rPr>
              <a:t>年度</a:t>
            </a:r>
            <a:r>
              <a:rPr lang="zh-TW" altLang="en-US" sz="5400" b="0" dirty="0" smtClean="0">
                <a:solidFill>
                  <a:schemeClr val="bg2"/>
                </a:solidFill>
                <a:cs typeface="Arial" charset="0"/>
              </a:rPr>
              <a:t>上半年</a:t>
            </a:r>
            <a:r>
              <a:rPr lang="zh-TW" altLang="zh-TW" sz="5400" b="0" dirty="0" smtClean="0">
                <a:solidFill>
                  <a:schemeClr val="bg2"/>
                </a:solidFill>
                <a:cs typeface="Arial" charset="0"/>
              </a:rPr>
              <a:t>公共建設</a:t>
            </a:r>
            <a:r>
              <a:rPr lang="en-US" altLang="zh-TW" sz="5400" b="0" dirty="0" smtClean="0">
                <a:solidFill>
                  <a:schemeClr val="bg2"/>
                </a:solidFill>
                <a:cs typeface="Arial" charset="0"/>
              </a:rPr>
              <a:t/>
            </a:r>
            <a:br>
              <a:rPr lang="en-US" altLang="zh-TW" sz="5400" b="0" dirty="0" smtClean="0">
                <a:solidFill>
                  <a:schemeClr val="bg2"/>
                </a:solidFill>
                <a:cs typeface="Arial" charset="0"/>
              </a:rPr>
            </a:br>
            <a:r>
              <a:rPr lang="zh-TW" altLang="zh-TW" sz="5400" b="0" dirty="0" smtClean="0">
                <a:solidFill>
                  <a:schemeClr val="bg2"/>
                </a:solidFill>
                <a:cs typeface="Arial" charset="0"/>
              </a:rPr>
              <a:t>推動辦理情形</a:t>
            </a:r>
            <a:endParaRPr lang="zh-TW" altLang="en-US" sz="5400" b="0" dirty="0" smtClean="0">
              <a:solidFill>
                <a:schemeClr val="bg2"/>
              </a:solidFill>
              <a:latin typeface="標楷體" pitchFamily="65" charset="-120"/>
              <a:ea typeface="標楷體" pitchFamily="65" charset="-120"/>
              <a:cs typeface="Arial" charset="0"/>
            </a:endParaRPr>
          </a:p>
        </p:txBody>
      </p:sp>
      <p:sp>
        <p:nvSpPr>
          <p:cNvPr id="1229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774700" y="4341813"/>
            <a:ext cx="7667625" cy="1260475"/>
          </a:xfrm>
        </p:spPr>
        <p:txBody>
          <a:bodyPr/>
          <a:lstStyle/>
          <a:p>
            <a:pPr eaLnBrk="1" hangingPunct="1">
              <a:spcBef>
                <a:spcPct val="0"/>
              </a:spcBef>
              <a:tabLst>
                <a:tab pos="5202238" algn="l"/>
              </a:tabLst>
            </a:pPr>
            <a:r>
              <a:rPr lang="zh-TW" altLang="en-US" sz="36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華康中黑體"/>
              </a:rPr>
              <a:t>行政院公共工程委員會</a:t>
            </a:r>
            <a:endParaRPr lang="zh-TW" altLang="en-US" sz="40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  <a:cs typeface="華康中黑體"/>
            </a:endParaRPr>
          </a:p>
        </p:txBody>
      </p:sp>
      <p:pic>
        <p:nvPicPr>
          <p:cNvPr id="17" name="Picture 7" descr="pcc-31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185708" y="951074"/>
            <a:ext cx="923178" cy="90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Rectangle 5"/>
          <p:cNvSpPr txBox="1">
            <a:spLocks noChangeArrowheads="1"/>
          </p:cNvSpPr>
          <p:nvPr/>
        </p:nvSpPr>
        <p:spPr bwMode="auto">
          <a:xfrm>
            <a:off x="1008063" y="5327650"/>
            <a:ext cx="730885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algn="ctr" eaLnBrk="0" hangingPunct="0">
              <a:spcBef>
                <a:spcPts val="600"/>
              </a:spcBef>
              <a:buClr>
                <a:schemeClr val="hlink"/>
              </a:buClr>
              <a:buFont typeface="細明體" pitchFamily="49" charset="-120"/>
              <a:buNone/>
            </a:pPr>
            <a:endParaRPr lang="zh-TW" altLang="en-US" sz="2400" b="0">
              <a:solidFill>
                <a:schemeClr val="bg1"/>
              </a:solidFill>
              <a:latin typeface="標楷體" pitchFamily="65" charset="-120"/>
              <a:ea typeface="華康中黑體"/>
              <a:cs typeface="華康中黑體"/>
            </a:endParaRPr>
          </a:p>
        </p:txBody>
      </p:sp>
      <p:sp>
        <p:nvSpPr>
          <p:cNvPr id="12295" name="矩形 11"/>
          <p:cNvSpPr>
            <a:spLocks noChangeArrowheads="1"/>
          </p:cNvSpPr>
          <p:nvPr/>
        </p:nvSpPr>
        <p:spPr bwMode="auto">
          <a:xfrm>
            <a:off x="3349625" y="5497513"/>
            <a:ext cx="233910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  <a:tabLst>
                <a:tab pos="5202238" algn="l"/>
              </a:tabLst>
            </a:pPr>
            <a:r>
              <a:rPr lang="en-US" altLang="zh-TW" dirty="0" smtClean="0">
                <a:solidFill>
                  <a:srgbClr val="262626"/>
                </a:solidFill>
                <a:latin typeface="標楷體" pitchFamily="65" charset="-120"/>
                <a:ea typeface="標楷體" pitchFamily="65" charset="-120"/>
                <a:cs typeface="Arial" charset="0"/>
              </a:rPr>
              <a:t>106</a:t>
            </a:r>
            <a:r>
              <a:rPr lang="zh-TW" altLang="en-US" dirty="0" smtClean="0">
                <a:solidFill>
                  <a:srgbClr val="262626"/>
                </a:solidFill>
                <a:latin typeface="標楷體" pitchFamily="65" charset="-120"/>
                <a:ea typeface="標楷體" pitchFamily="65" charset="-120"/>
                <a:cs typeface="Arial" charset="0"/>
              </a:rPr>
              <a:t>年</a:t>
            </a:r>
            <a:r>
              <a:rPr lang="en-US" altLang="zh-TW" dirty="0" smtClean="0">
                <a:solidFill>
                  <a:srgbClr val="262626"/>
                </a:solidFill>
                <a:latin typeface="標楷體" pitchFamily="65" charset="-120"/>
                <a:ea typeface="標楷體" pitchFamily="65" charset="-120"/>
                <a:cs typeface="Arial" charset="0"/>
              </a:rPr>
              <a:t>7</a:t>
            </a:r>
            <a:r>
              <a:rPr lang="zh-TW" altLang="en-US" dirty="0" smtClean="0">
                <a:solidFill>
                  <a:srgbClr val="262626"/>
                </a:solidFill>
                <a:latin typeface="標楷體" pitchFamily="65" charset="-120"/>
                <a:ea typeface="標楷體" pitchFamily="65" charset="-120"/>
                <a:cs typeface="Arial" charset="0"/>
              </a:rPr>
              <a:t>月</a:t>
            </a:r>
            <a:r>
              <a:rPr lang="en-US" altLang="zh-TW" dirty="0" smtClean="0">
                <a:solidFill>
                  <a:srgbClr val="262626"/>
                </a:solidFill>
                <a:latin typeface="標楷體" pitchFamily="65" charset="-120"/>
                <a:ea typeface="標楷體" pitchFamily="65" charset="-120"/>
                <a:cs typeface="Arial" charset="0"/>
              </a:rPr>
              <a:t>27</a:t>
            </a:r>
            <a:r>
              <a:rPr lang="zh-TW" altLang="en-US" dirty="0" smtClean="0">
                <a:solidFill>
                  <a:srgbClr val="262626"/>
                </a:solidFill>
                <a:latin typeface="標楷體" pitchFamily="65" charset="-120"/>
                <a:ea typeface="標楷體" pitchFamily="65" charset="-120"/>
                <a:cs typeface="Arial" charset="0"/>
              </a:rPr>
              <a:t>日</a:t>
            </a:r>
            <a:endParaRPr lang="zh-TW" altLang="en-US" dirty="0">
              <a:solidFill>
                <a:srgbClr val="262626"/>
              </a:solidFill>
              <a:latin typeface="標楷體" pitchFamily="65" charset="-120"/>
              <a:ea typeface="標楷體" pitchFamily="65" charset="-120"/>
              <a:cs typeface="Arial" charset="0"/>
            </a:endParaRPr>
          </a:p>
        </p:txBody>
      </p:sp>
      <p:sp>
        <p:nvSpPr>
          <p:cNvPr id="12296" name="Rectangle 155"/>
          <p:cNvSpPr>
            <a:spLocks noChangeArrowheads="1"/>
          </p:cNvSpPr>
          <p:nvPr/>
        </p:nvSpPr>
        <p:spPr bwMode="invGray">
          <a:xfrm>
            <a:off x="0" y="4122738"/>
            <a:ext cx="9144000" cy="115887"/>
          </a:xfrm>
          <a:prstGeom prst="rect">
            <a:avLst/>
          </a:prstGeom>
          <a:solidFill>
            <a:srgbClr val="C5CCD5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0" lang="zh-TW" altLang="en-US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投影片編號版面配置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2CA48D-ACFD-4167-BAE0-64E784BA922A}" type="slidenum">
              <a:rPr lang="zh-TW" altLang="en-US" smtClean="0"/>
              <a:pPr>
                <a:defRPr/>
              </a:pPr>
              <a:t>1</a:t>
            </a:fld>
            <a:endParaRPr lang="zh-TW" altLang="en-US"/>
          </a:p>
        </p:txBody>
      </p:sp>
      <p:sp>
        <p:nvSpPr>
          <p:cNvPr id="10" name="Rectangle 155"/>
          <p:cNvSpPr>
            <a:spLocks noChangeArrowheads="1"/>
          </p:cNvSpPr>
          <p:nvPr/>
        </p:nvSpPr>
        <p:spPr bwMode="invGray">
          <a:xfrm>
            <a:off x="153988" y="142875"/>
            <a:ext cx="34925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zh-TW" altLang="en-US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行政院第</a:t>
            </a:r>
            <a:r>
              <a:rPr kumimoji="0" lang="en-US" altLang="zh-TW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3559</a:t>
            </a:r>
            <a:r>
              <a:rPr kumimoji="0" lang="zh-TW" altLang="en-US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次</a:t>
            </a:r>
            <a:r>
              <a:rPr kumimoji="0" lang="zh-TW" altLang="en-US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會議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7355EC-02EB-4B1B-9411-D62B7CC192B3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  <p:graphicFrame>
        <p:nvGraphicFramePr>
          <p:cNvPr id="6" name="資料庫圖表 5"/>
          <p:cNvGraphicFramePr/>
          <p:nvPr/>
        </p:nvGraphicFramePr>
        <p:xfrm>
          <a:off x="1151620" y="1160748"/>
          <a:ext cx="7632848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179388" y="80628"/>
            <a:ext cx="8555037" cy="693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lvl="0" algn="just" eaLnBrk="0" hangingPunct="0">
              <a:lnSpc>
                <a:spcPct val="140000"/>
              </a:lnSpc>
              <a:spcBef>
                <a:spcPts val="600"/>
              </a:spcBef>
              <a:buClr>
                <a:schemeClr val="hlink"/>
              </a:buClr>
            </a:pPr>
            <a:r>
              <a:rPr lang="zh-TW" altLang="en-US" sz="360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Arial" charset="0"/>
              </a:rPr>
              <a:t>近期國內公共工程制度精進作為</a:t>
            </a:r>
            <a:r>
              <a:rPr lang="zh-TW" altLang="en-US" sz="36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Arial" charset="0"/>
              </a:rPr>
              <a:t>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4914" name="Picture 2" descr="「南迴鐵路電氣化」的圖片搜尋結果"/>
          <p:cNvPicPr>
            <a:picLocks noChangeAspect="1" noChangeArrowheads="1"/>
          </p:cNvPicPr>
          <p:nvPr/>
        </p:nvPicPr>
        <p:blipFill>
          <a:blip r:embed="rId3" cstate="print"/>
          <a:srcRect l="2005" t="8910" r="21811"/>
          <a:stretch>
            <a:fillRect/>
          </a:stretch>
        </p:blipFill>
        <p:spPr bwMode="auto">
          <a:xfrm>
            <a:off x="134276" y="1700808"/>
            <a:ext cx="2457504" cy="1656184"/>
          </a:xfrm>
          <a:prstGeom prst="rect">
            <a:avLst/>
          </a:prstGeom>
          <a:noFill/>
        </p:spPr>
      </p:pic>
      <p:pic>
        <p:nvPicPr>
          <p:cNvPr id="26" name="Picture 12"/>
          <p:cNvPicPr>
            <a:picLocks noChangeAspect="1" noChangeArrowheads="1"/>
          </p:cNvPicPr>
          <p:nvPr/>
        </p:nvPicPr>
        <p:blipFill>
          <a:blip r:embed="rId4" cstate="print"/>
          <a:srcRect l="16667"/>
          <a:stretch>
            <a:fillRect/>
          </a:stretch>
        </p:blipFill>
        <p:spPr bwMode="auto">
          <a:xfrm>
            <a:off x="5580112" y="4356484"/>
            <a:ext cx="2520280" cy="1855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4916" name="Picture 4" descr="「擴建南港展覽館」的圖片搜尋結果"/>
          <p:cNvPicPr>
            <a:picLocks noChangeAspect="1" noChangeArrowheads="1"/>
          </p:cNvPicPr>
          <p:nvPr/>
        </p:nvPicPr>
        <p:blipFill>
          <a:blip r:embed="rId5" cstate="print"/>
          <a:srcRect l="7918" r="12907"/>
          <a:stretch>
            <a:fillRect/>
          </a:stretch>
        </p:blipFill>
        <p:spPr bwMode="auto">
          <a:xfrm>
            <a:off x="107503" y="4356484"/>
            <a:ext cx="2400533" cy="1800200"/>
          </a:xfrm>
          <a:prstGeom prst="rect">
            <a:avLst/>
          </a:prstGeom>
          <a:noFill/>
        </p:spPr>
      </p:pic>
      <p:sp>
        <p:nvSpPr>
          <p:cNvPr id="12" name="投影片編號版面配置區 11"/>
          <p:cNvSpPr>
            <a:spLocks noGrp="1"/>
          </p:cNvSpPr>
          <p:nvPr>
            <p:ph type="sldNum" sz="quarter" idx="12"/>
          </p:nvPr>
        </p:nvSpPr>
        <p:spPr>
          <a:xfrm>
            <a:off x="6551613" y="5940574"/>
            <a:ext cx="2133600" cy="365125"/>
          </a:xfrm>
        </p:spPr>
        <p:txBody>
          <a:bodyPr/>
          <a:lstStyle/>
          <a:p>
            <a:pPr>
              <a:defRPr/>
            </a:pPr>
            <a:fld id="{A8C2D565-785A-4ED9-8EDE-AE0235AAE455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  <p:graphicFrame>
        <p:nvGraphicFramePr>
          <p:cNvPr id="13" name="資料庫圖表 12"/>
          <p:cNvGraphicFramePr/>
          <p:nvPr/>
        </p:nvGraphicFramePr>
        <p:xfrm>
          <a:off x="2483768" y="980728"/>
          <a:ext cx="6372708" cy="24842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18" name="資料庫圖表 17"/>
          <p:cNvGraphicFramePr/>
          <p:nvPr/>
        </p:nvGraphicFramePr>
        <p:xfrm>
          <a:off x="1763688" y="3780420"/>
          <a:ext cx="3672408" cy="2600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graphicFrame>
        <p:nvGraphicFramePr>
          <p:cNvPr id="19" name="資料庫圖表 18"/>
          <p:cNvGraphicFramePr/>
          <p:nvPr/>
        </p:nvGraphicFramePr>
        <p:xfrm>
          <a:off x="7164288" y="3744416"/>
          <a:ext cx="1764196" cy="25562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  <p:sp>
        <p:nvSpPr>
          <p:cNvPr id="22" name="書卷 (水平) 21"/>
          <p:cNvSpPr/>
          <p:nvPr/>
        </p:nvSpPr>
        <p:spPr>
          <a:xfrm>
            <a:off x="467544" y="1099584"/>
            <a:ext cx="1656184" cy="709236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交通類</a:t>
            </a:r>
            <a:endParaRPr lang="zh-TW" altLang="en-US" dirty="0"/>
          </a:p>
        </p:txBody>
      </p:sp>
      <p:sp>
        <p:nvSpPr>
          <p:cNvPr id="23" name="書卷 (水平) 22"/>
          <p:cNvSpPr/>
          <p:nvPr/>
        </p:nvSpPr>
        <p:spPr>
          <a:xfrm>
            <a:off x="179512" y="3744416"/>
            <a:ext cx="1440160" cy="709236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建築類</a:t>
            </a:r>
            <a:endParaRPr lang="zh-TW" altLang="en-US" dirty="0"/>
          </a:p>
        </p:txBody>
      </p:sp>
      <p:sp>
        <p:nvSpPr>
          <p:cNvPr id="24" name="書卷 (水平) 23"/>
          <p:cNvSpPr/>
          <p:nvPr/>
        </p:nvSpPr>
        <p:spPr>
          <a:xfrm>
            <a:off x="5652120" y="3780420"/>
            <a:ext cx="1440160" cy="709236"/>
          </a:xfrm>
          <a:prstGeom prst="horizontalScroll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水利類</a:t>
            </a:r>
            <a:endParaRPr lang="zh-TW" altLang="en-US" dirty="0"/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 bwMode="auto">
          <a:xfrm>
            <a:off x="179388" y="80628"/>
            <a:ext cx="8555037" cy="693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lvl="0" algn="just" eaLnBrk="0" hangingPunct="0">
              <a:lnSpc>
                <a:spcPct val="140000"/>
              </a:lnSpc>
              <a:spcBef>
                <a:spcPts val="600"/>
              </a:spcBef>
              <a:buClr>
                <a:schemeClr val="hlink"/>
              </a:buClr>
            </a:pPr>
            <a:r>
              <a:rPr lang="zh-TW" altLang="en-US" sz="36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  <a:cs typeface="Arial" charset="0"/>
              </a:rPr>
              <a:t>工程會協助解決了什麼問題？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6AC9CD-B587-4999-8DF6-4C5E5D90DA1B}" type="slidenum">
              <a:rPr lang="zh-TW" altLang="en-US" smtClean="0"/>
              <a:pPr>
                <a:defRPr/>
              </a:pPr>
              <a:t>4</a:t>
            </a:fld>
            <a:endParaRPr lang="zh-TW" altLang="en-US"/>
          </a:p>
        </p:txBody>
      </p:sp>
      <p:sp>
        <p:nvSpPr>
          <p:cNvPr id="36869" name="內容版面配置區 2"/>
          <p:cNvSpPr txBox="1">
            <a:spLocks/>
          </p:cNvSpPr>
          <p:nvPr/>
        </p:nvSpPr>
        <p:spPr bwMode="auto">
          <a:xfrm>
            <a:off x="36004" y="1125116"/>
            <a:ext cx="716428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zh-TW" altLang="en-US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第</a:t>
            </a:r>
            <a:r>
              <a:rPr lang="en-US" altLang="zh-TW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en-US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季已完工啟用之重大建設有台</a:t>
            </a:r>
            <a:r>
              <a:rPr lang="en-US" altLang="en-US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9</a:t>
            </a:r>
            <a:r>
              <a:rPr lang="zh-TW" altLang="en-US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線南迴公路拓寬</a:t>
            </a:r>
            <a:r>
              <a:rPr lang="en-US" altLang="zh-TW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多良橋</a:t>
            </a:r>
            <a:r>
              <a:rPr lang="en-US" altLang="zh-TW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、桃園國際機場捷運、大林廠第三重油加氫脫硫工場、林口電廠更新擴建</a:t>
            </a:r>
            <a:r>
              <a:rPr lang="en-US" altLang="zh-TW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二號機商轉</a:t>
            </a:r>
            <a:r>
              <a:rPr lang="en-US" altLang="zh-TW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、板新供水二期</a:t>
            </a:r>
            <a:r>
              <a:rPr lang="en-US" altLang="zh-TW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清水加壓站</a:t>
            </a:r>
            <a:r>
              <a:rPr lang="en-US" altLang="zh-TW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等。第</a:t>
            </a:r>
            <a:r>
              <a:rPr lang="en-US" altLang="zh-TW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en-US" sz="2400" dirty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季重要項目如下</a:t>
            </a:r>
            <a:r>
              <a:rPr lang="zh-TW" altLang="en-US" sz="2400" dirty="0" smtClean="0">
                <a:solidFill>
                  <a:srgbClr val="1B5DA5"/>
                </a:solidFill>
                <a:latin typeface="標楷體" pitchFamily="65" charset="-120"/>
                <a:ea typeface="標楷體" pitchFamily="65" charset="-120"/>
              </a:rPr>
              <a:t>：</a:t>
            </a:r>
            <a:endParaRPr lang="en-US" altLang="zh-TW" sz="2400" dirty="0">
              <a:solidFill>
                <a:srgbClr val="1B5DA5"/>
              </a:solidFill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9" name="資料庫圖表 8"/>
          <p:cNvGraphicFramePr/>
          <p:nvPr/>
        </p:nvGraphicFramePr>
        <p:xfrm>
          <a:off x="287524" y="2672916"/>
          <a:ext cx="8748972" cy="42124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資料庫圖表 6"/>
          <p:cNvGraphicFramePr/>
          <p:nvPr/>
        </p:nvGraphicFramePr>
        <p:xfrm>
          <a:off x="7092280" y="1160748"/>
          <a:ext cx="1908212" cy="27678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1" name="標題 1"/>
          <p:cNvSpPr>
            <a:spLocks noGrp="1"/>
          </p:cNvSpPr>
          <p:nvPr>
            <p:ph type="title"/>
          </p:nvPr>
        </p:nvSpPr>
        <p:spPr>
          <a:xfrm>
            <a:off x="180000" y="346646"/>
            <a:ext cx="8748484" cy="634082"/>
          </a:xfrm>
        </p:spPr>
        <p:txBody>
          <a:bodyPr/>
          <a:lstStyle/>
          <a:p>
            <a:pPr lvl="0"/>
            <a:r>
              <a:rPr lang="zh-TW" altLang="en-US" dirty="0" smtClean="0">
                <a:solidFill>
                  <a:schemeClr val="tx1"/>
                </a:solidFill>
                <a:cs typeface="DejaVu Sans Mono" pitchFamily="49" charset="0"/>
              </a:rPr>
              <a:t>有那些</a:t>
            </a:r>
            <a:r>
              <a:rPr lang="zh-TW" altLang="en-US" dirty="0" smtClean="0">
                <a:solidFill>
                  <a:schemeClr val="tx1"/>
                </a:solidFill>
                <a:cs typeface="Arial" charset="0"/>
              </a:rPr>
              <a:t>重大公共建設已完工啟用</a:t>
            </a:r>
            <a:r>
              <a:rPr lang="en-US" altLang="zh-TW" dirty="0" smtClean="0">
                <a:solidFill>
                  <a:schemeClr val="tx1"/>
                </a:solidFill>
                <a:cs typeface="Arial" charset="0"/>
              </a:rPr>
              <a:t>?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9865" y="3334928"/>
            <a:ext cx="7446511" cy="3298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2008" y="814698"/>
            <a:ext cx="4752040" cy="634082"/>
          </a:xfrm>
        </p:spPr>
        <p:txBody>
          <a:bodyPr/>
          <a:lstStyle/>
          <a:p>
            <a:pPr lvl="0"/>
            <a:r>
              <a:rPr lang="zh-TW" altLang="en-US" dirty="0" smtClean="0">
                <a:solidFill>
                  <a:schemeClr val="tx1"/>
                </a:solidFill>
                <a:cs typeface="DejaVu Sans Mono" pitchFamily="49" charset="0"/>
              </a:rPr>
              <a:t>政府</a:t>
            </a:r>
            <a:r>
              <a:rPr lang="zh-TW" altLang="en-US" dirty="0" smtClean="0">
                <a:solidFill>
                  <a:schemeClr val="tx1"/>
                </a:solidFill>
                <a:cs typeface="Arial" charset="0"/>
              </a:rPr>
              <a:t>重大公共建設的預算執行情形</a:t>
            </a:r>
            <a:r>
              <a:rPr lang="en-US" altLang="zh-TW" dirty="0" smtClean="0">
                <a:solidFill>
                  <a:schemeClr val="tx1"/>
                </a:solidFill>
                <a:cs typeface="Arial" charset="0"/>
              </a:rPr>
              <a:t>?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80000" y="1343905"/>
            <a:ext cx="8784488" cy="5073427"/>
          </a:xfrm>
        </p:spPr>
        <p:txBody>
          <a:bodyPr/>
          <a:lstStyle/>
          <a:p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5" name="圓角矩形 4"/>
          <p:cNvSpPr/>
          <p:nvPr/>
        </p:nvSpPr>
        <p:spPr>
          <a:xfrm>
            <a:off x="251520" y="2334580"/>
            <a:ext cx="3636404" cy="9144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000" dirty="0" smtClean="0">
                <a:solidFill>
                  <a:schemeClr val="tx1"/>
                </a:solidFill>
              </a:rPr>
              <a:t>100~106</a:t>
            </a:r>
            <a:r>
              <a:rPr lang="zh-TW" altLang="zh-TW" sz="2000" dirty="0" smtClean="0">
                <a:solidFill>
                  <a:schemeClr val="tx1"/>
                </a:solidFill>
              </a:rPr>
              <a:t>各年度截至</a:t>
            </a:r>
            <a:r>
              <a:rPr lang="en-US" altLang="zh-TW" sz="2000" dirty="0" smtClean="0">
                <a:solidFill>
                  <a:schemeClr val="tx1"/>
                </a:solidFill>
              </a:rPr>
              <a:t>6</a:t>
            </a:r>
            <a:r>
              <a:rPr lang="zh-TW" altLang="zh-TW" sz="2000" dirty="0" smtClean="0">
                <a:solidFill>
                  <a:schemeClr val="tx1"/>
                </a:solidFill>
              </a:rPr>
              <a:t>月底</a:t>
            </a:r>
            <a:endParaRPr lang="en-US" altLang="zh-TW" sz="2000" dirty="0" smtClean="0">
              <a:solidFill>
                <a:schemeClr val="tx1"/>
              </a:solidFill>
            </a:endParaRPr>
          </a:p>
          <a:p>
            <a:pPr algn="ctr"/>
            <a:r>
              <a:rPr lang="zh-TW" altLang="en-US" sz="2000" dirty="0" smtClean="0">
                <a:solidFill>
                  <a:schemeClr val="tx1"/>
                </a:solidFill>
              </a:rPr>
              <a:t>整體</a:t>
            </a:r>
            <a:r>
              <a:rPr lang="zh-TW" altLang="zh-TW" sz="2000" dirty="0" smtClean="0">
                <a:solidFill>
                  <a:schemeClr val="tx1"/>
                </a:solidFill>
              </a:rPr>
              <a:t>預算達成率比較圖</a:t>
            </a:r>
            <a:endParaRPr lang="zh-TW" altLang="en-US" sz="2000" dirty="0">
              <a:solidFill>
                <a:schemeClr val="tx1"/>
              </a:solidFill>
            </a:endParaRP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0BB74B-E007-48D6-A279-7A46717A32D2}" type="slidenum">
              <a:rPr lang="zh-TW" altLang="en-US" smtClean="0"/>
              <a:pPr>
                <a:defRPr/>
              </a:pPr>
              <a:t>5</a:t>
            </a:fld>
            <a:endParaRPr lang="zh-TW" altLang="en-US"/>
          </a:p>
        </p:txBody>
      </p:sp>
      <p:grpSp>
        <p:nvGrpSpPr>
          <p:cNvPr id="18" name="组合 8"/>
          <p:cNvGrpSpPr/>
          <p:nvPr/>
        </p:nvGrpSpPr>
        <p:grpSpPr>
          <a:xfrm rot="17633928" flipH="1">
            <a:off x="4658112" y="73365"/>
            <a:ext cx="3610744" cy="3605583"/>
            <a:chOff x="4907532" y="2708918"/>
            <a:chExt cx="2801087" cy="2564334"/>
          </a:xfrm>
        </p:grpSpPr>
        <p:sp>
          <p:nvSpPr>
            <p:cNvPr id="19" name="椭圆 3"/>
            <p:cNvSpPr/>
            <p:nvPr/>
          </p:nvSpPr>
          <p:spPr>
            <a:xfrm rot="21580646">
              <a:off x="4907532" y="2805471"/>
              <a:ext cx="2801086" cy="2467781"/>
            </a:xfrm>
            <a:custGeom>
              <a:avLst/>
              <a:gdLst/>
              <a:ahLst/>
              <a:cxnLst/>
              <a:rect l="l" t="t" r="r" b="b"/>
              <a:pathLst>
                <a:path w="2801086" h="2403574">
                  <a:moveTo>
                    <a:pt x="1360997" y="182067"/>
                  </a:moveTo>
                  <a:cubicBezTo>
                    <a:pt x="728646" y="182067"/>
                    <a:pt x="216024" y="600259"/>
                    <a:pt x="216024" y="1116124"/>
                  </a:cubicBezTo>
                  <a:cubicBezTo>
                    <a:pt x="216024" y="1631989"/>
                    <a:pt x="728646" y="2050181"/>
                    <a:pt x="1360997" y="2050181"/>
                  </a:cubicBezTo>
                  <a:cubicBezTo>
                    <a:pt x="1993348" y="2050181"/>
                    <a:pt x="2505970" y="1631989"/>
                    <a:pt x="2505970" y="1116124"/>
                  </a:cubicBezTo>
                  <a:cubicBezTo>
                    <a:pt x="2505970" y="600259"/>
                    <a:pt x="1993348" y="182067"/>
                    <a:pt x="1360997" y="182067"/>
                  </a:cubicBezTo>
                  <a:close/>
                  <a:moveTo>
                    <a:pt x="1368152" y="0"/>
                  </a:moveTo>
                  <a:cubicBezTo>
                    <a:pt x="2123761" y="0"/>
                    <a:pt x="2736304" y="499706"/>
                    <a:pt x="2736304" y="1116124"/>
                  </a:cubicBezTo>
                  <a:cubicBezTo>
                    <a:pt x="2736304" y="1344211"/>
                    <a:pt x="2652438" y="1556319"/>
                    <a:pt x="2508150" y="1732768"/>
                  </a:cubicBezTo>
                  <a:lnTo>
                    <a:pt x="2801086" y="2403574"/>
                  </a:lnTo>
                  <a:lnTo>
                    <a:pt x="2180504" y="2012713"/>
                  </a:lnTo>
                  <a:cubicBezTo>
                    <a:pt x="1953900" y="2151102"/>
                    <a:pt x="1672642" y="2232248"/>
                    <a:pt x="1368152" y="2232248"/>
                  </a:cubicBezTo>
                  <a:cubicBezTo>
                    <a:pt x="612543" y="2232248"/>
                    <a:pt x="0" y="1732542"/>
                    <a:pt x="0" y="1116124"/>
                  </a:cubicBezTo>
                  <a:cubicBezTo>
                    <a:pt x="0" y="499706"/>
                    <a:pt x="612543" y="0"/>
                    <a:pt x="1368152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椭圆 3"/>
            <p:cNvSpPr/>
            <p:nvPr/>
          </p:nvSpPr>
          <p:spPr>
            <a:xfrm>
              <a:off x="4907532" y="2720795"/>
              <a:ext cx="2801086" cy="2403574"/>
            </a:xfrm>
            <a:custGeom>
              <a:avLst/>
              <a:gdLst/>
              <a:ahLst/>
              <a:cxnLst/>
              <a:rect l="l" t="t" r="r" b="b"/>
              <a:pathLst>
                <a:path w="2801086" h="2403574">
                  <a:moveTo>
                    <a:pt x="1360997" y="182067"/>
                  </a:moveTo>
                  <a:cubicBezTo>
                    <a:pt x="728646" y="182067"/>
                    <a:pt x="216024" y="600259"/>
                    <a:pt x="216024" y="1116124"/>
                  </a:cubicBezTo>
                  <a:cubicBezTo>
                    <a:pt x="216024" y="1631989"/>
                    <a:pt x="728646" y="2050181"/>
                    <a:pt x="1360997" y="2050181"/>
                  </a:cubicBezTo>
                  <a:cubicBezTo>
                    <a:pt x="1993348" y="2050181"/>
                    <a:pt x="2505970" y="1631989"/>
                    <a:pt x="2505970" y="1116124"/>
                  </a:cubicBezTo>
                  <a:cubicBezTo>
                    <a:pt x="2505970" y="600259"/>
                    <a:pt x="1993348" y="182067"/>
                    <a:pt x="1360997" y="182067"/>
                  </a:cubicBezTo>
                  <a:close/>
                  <a:moveTo>
                    <a:pt x="1368152" y="0"/>
                  </a:moveTo>
                  <a:cubicBezTo>
                    <a:pt x="2123761" y="0"/>
                    <a:pt x="2736304" y="499706"/>
                    <a:pt x="2736304" y="1116124"/>
                  </a:cubicBezTo>
                  <a:cubicBezTo>
                    <a:pt x="2736304" y="1344211"/>
                    <a:pt x="2652438" y="1556319"/>
                    <a:pt x="2508150" y="1732768"/>
                  </a:cubicBezTo>
                  <a:lnTo>
                    <a:pt x="2801086" y="2403574"/>
                  </a:lnTo>
                  <a:lnTo>
                    <a:pt x="2180504" y="2012713"/>
                  </a:lnTo>
                  <a:cubicBezTo>
                    <a:pt x="1953900" y="2151102"/>
                    <a:pt x="1672642" y="2232248"/>
                    <a:pt x="1368152" y="2232248"/>
                  </a:cubicBezTo>
                  <a:cubicBezTo>
                    <a:pt x="612543" y="2232248"/>
                    <a:pt x="0" y="1732542"/>
                    <a:pt x="0" y="1116124"/>
                  </a:cubicBezTo>
                  <a:cubicBezTo>
                    <a:pt x="0" y="499706"/>
                    <a:pt x="612543" y="0"/>
                    <a:pt x="1368152" y="0"/>
                  </a:cubicBezTo>
                  <a:close/>
                </a:path>
              </a:pathLst>
            </a:custGeom>
            <a:solidFill>
              <a:srgbClr val="A27B00"/>
            </a:solidFill>
            <a:ln w="3175">
              <a:solidFill>
                <a:srgbClr val="F8970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椭圆 3"/>
            <p:cNvSpPr/>
            <p:nvPr/>
          </p:nvSpPr>
          <p:spPr>
            <a:xfrm>
              <a:off x="4932040" y="2708918"/>
              <a:ext cx="2776579" cy="2458225"/>
            </a:xfrm>
            <a:custGeom>
              <a:avLst/>
              <a:gdLst/>
              <a:ahLst/>
              <a:cxnLst/>
              <a:rect l="l" t="t" r="r" b="b"/>
              <a:pathLst>
                <a:path w="2801086" h="2403574">
                  <a:moveTo>
                    <a:pt x="1360997" y="182067"/>
                  </a:moveTo>
                  <a:cubicBezTo>
                    <a:pt x="728646" y="182067"/>
                    <a:pt x="216024" y="600259"/>
                    <a:pt x="216024" y="1116124"/>
                  </a:cubicBezTo>
                  <a:cubicBezTo>
                    <a:pt x="216024" y="1631989"/>
                    <a:pt x="728646" y="2050181"/>
                    <a:pt x="1360997" y="2050181"/>
                  </a:cubicBezTo>
                  <a:cubicBezTo>
                    <a:pt x="1993348" y="2050181"/>
                    <a:pt x="2505970" y="1631989"/>
                    <a:pt x="2505970" y="1116124"/>
                  </a:cubicBezTo>
                  <a:cubicBezTo>
                    <a:pt x="2505970" y="600259"/>
                    <a:pt x="1993348" y="182067"/>
                    <a:pt x="1360997" y="182067"/>
                  </a:cubicBezTo>
                  <a:close/>
                  <a:moveTo>
                    <a:pt x="1368152" y="0"/>
                  </a:moveTo>
                  <a:cubicBezTo>
                    <a:pt x="2123761" y="0"/>
                    <a:pt x="2736304" y="499706"/>
                    <a:pt x="2736304" y="1116124"/>
                  </a:cubicBezTo>
                  <a:cubicBezTo>
                    <a:pt x="2736304" y="1344211"/>
                    <a:pt x="2652438" y="1556319"/>
                    <a:pt x="2508150" y="1732768"/>
                  </a:cubicBezTo>
                  <a:lnTo>
                    <a:pt x="2801086" y="2403574"/>
                  </a:lnTo>
                  <a:lnTo>
                    <a:pt x="2180504" y="2012713"/>
                  </a:lnTo>
                  <a:cubicBezTo>
                    <a:pt x="1953900" y="2151102"/>
                    <a:pt x="1672642" y="2232248"/>
                    <a:pt x="1368152" y="2232248"/>
                  </a:cubicBezTo>
                  <a:cubicBezTo>
                    <a:pt x="612543" y="2232248"/>
                    <a:pt x="0" y="1732542"/>
                    <a:pt x="0" y="1116124"/>
                  </a:cubicBezTo>
                  <a:cubicBezTo>
                    <a:pt x="0" y="499706"/>
                    <a:pt x="612543" y="0"/>
                    <a:pt x="1368152" y="0"/>
                  </a:cubicBezTo>
                  <a:close/>
                </a:path>
              </a:pathLst>
            </a:custGeom>
            <a:gradFill>
              <a:gsLst>
                <a:gs pos="0">
                  <a:srgbClr val="F4800C"/>
                </a:gs>
                <a:gs pos="55000">
                  <a:srgbClr val="FFC000"/>
                </a:gs>
                <a:gs pos="100000">
                  <a:srgbClr val="FFFF00"/>
                </a:gs>
              </a:gsLst>
              <a:lin ang="2700000" scaled="1"/>
            </a:gradFill>
            <a:ln w="3175"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7" name="TextBox 24"/>
          <p:cNvSpPr txBox="1"/>
          <p:nvPr/>
        </p:nvSpPr>
        <p:spPr>
          <a:xfrm>
            <a:off x="5220072" y="836712"/>
            <a:ext cx="26282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2400" dirty="0" smtClean="0"/>
              <a:t>截至</a:t>
            </a:r>
            <a:r>
              <a:rPr lang="en-US" altLang="zh-TW" sz="2400" dirty="0" smtClean="0"/>
              <a:t>106</a:t>
            </a:r>
            <a:r>
              <a:rPr lang="zh-TW" altLang="zh-TW" sz="2400" dirty="0" smtClean="0"/>
              <a:t>年</a:t>
            </a:r>
            <a:r>
              <a:rPr lang="en-US" altLang="zh-TW" sz="2400" dirty="0" smtClean="0"/>
              <a:t>6</a:t>
            </a:r>
            <a:r>
              <a:rPr lang="zh-TW" altLang="zh-TW" sz="2400" dirty="0" smtClean="0"/>
              <a:t>月底，整體預算達成率</a:t>
            </a:r>
            <a:r>
              <a:rPr lang="en-US" altLang="zh-TW" sz="2400" dirty="0" smtClean="0"/>
              <a:t>38.42%</a:t>
            </a:r>
            <a:r>
              <a:rPr lang="zh-TW" altLang="zh-TW" sz="2400" dirty="0" smtClean="0"/>
              <a:t>，高於</a:t>
            </a:r>
            <a:r>
              <a:rPr lang="en-US" altLang="zh-TW" sz="2400" dirty="0" smtClean="0"/>
              <a:t>105</a:t>
            </a:r>
            <a:r>
              <a:rPr lang="zh-TW" altLang="zh-TW" sz="2400" dirty="0" smtClean="0"/>
              <a:t>年同期之</a:t>
            </a:r>
            <a:r>
              <a:rPr lang="en-US" altLang="zh-TW" sz="2400" dirty="0" smtClean="0"/>
              <a:t>36.72%</a:t>
            </a:r>
            <a:r>
              <a:rPr lang="zh-TW" altLang="zh-TW" sz="2400" dirty="0" smtClean="0"/>
              <a:t>。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FINEDINNAVIGATOR" val="True"/>
  <p:tag name="HOTSPOTTYPE" val="DefinedInNavigator"/>
  <p:tag name="BRANCHTO" val="262"/>
</p:tagLst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162676</TotalTime>
  <Words>570</Words>
  <Application>Microsoft Office PowerPoint</Application>
  <PresentationFormat>如螢幕大小 (4:3)</PresentationFormat>
  <Paragraphs>63</Paragraphs>
  <Slides>5</Slides>
  <Notes>5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6" baseType="lpstr">
      <vt:lpstr>自訂設計</vt:lpstr>
      <vt:lpstr>106年度上半年公共建設 推動辦理情形</vt:lpstr>
      <vt:lpstr>投影片 2</vt:lpstr>
      <vt:lpstr>投影片 3</vt:lpstr>
      <vt:lpstr>有那些重大公共建設已完工啟用?</vt:lpstr>
      <vt:lpstr>政府重大公共建設的預算執行情形?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院會簡報「公共建設推動辦理情形」</dc:title>
  <dc:creator>行政院公共工程委員會工程管理處</dc:creator>
  <cp:lastModifiedBy>pccuser</cp:lastModifiedBy>
  <cp:revision>13413</cp:revision>
  <cp:lastPrinted>2003-01-24T01:59:13Z</cp:lastPrinted>
  <dcterms:created xsi:type="dcterms:W3CDTF">1998-08-13T09:06:48Z</dcterms:created>
  <dcterms:modified xsi:type="dcterms:W3CDTF">2017-07-26T12:25:46Z</dcterms:modified>
</cp:coreProperties>
</file>